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d0c61b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d0c61b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d0c61b9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d0c61b9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d0c61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d0c61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d0c61b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d0c61b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d0c61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d0c61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d0c61b9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d0c61b9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c8a959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c8a959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everyone will able to produce something interesting in a couple of hours, despite Java’s reputation for being being heavyweight (although we might have to skip error handling and testing).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d0c61b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d0c61b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d0c61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d0c61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d0c61b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d0c61b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d0c61b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d0c61b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d0c61b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d0c61b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d0c61b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d0c61b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google’s image for dependencies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d0c61b9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d0c61b9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APIs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Brighton Java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23rd September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Populate controller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1336675"/>
            <a:ext cx="2962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one I made earlier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https://github.com/orbific/FunWithAPIs/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84" y="1858575"/>
            <a:ext cx="4091625" cy="27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Tool for the Job?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Java really the right thing to use here?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Tool for the Job?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Java really the right thing to use 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Angular would be a better option, perhaps?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Tool for the Job?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Java really the right thing to use 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would be a better option, perhaps?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- using a server allows certain options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track usage more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more elegant solutions for caching, throttling error management and resilience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Go!	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63" y="1152475"/>
            <a:ext cx="42704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https://http.cat/200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657" y="1709125"/>
            <a:ext cx="3574674" cy="2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APIs is easy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0" y="1152475"/>
            <a:ext cx="51050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anye.rest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63" y="1385190"/>
            <a:ext cx="7668876" cy="2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anye.rest + cats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761887"/>
            <a:ext cx="8000999" cy="21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anye.rest + cats =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75" y="1152475"/>
            <a:ext cx="5742847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Set up a basic project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937" y="1152475"/>
            <a:ext cx="5202131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Add any dependencies	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13" y="1543175"/>
            <a:ext cx="6721376" cy="2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Set up classes to manage responses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77" y="1320713"/>
            <a:ext cx="5072251" cy="30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