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64" r:id="rId10"/>
    <p:sldId id="265" r:id="rId11"/>
    <p:sldId id="266" r:id="rId12"/>
    <p:sldId id="273" r:id="rId13"/>
    <p:sldId id="274" r:id="rId14"/>
    <p:sldId id="275" r:id="rId15"/>
    <p:sldId id="270" r:id="rId16"/>
    <p:sldId id="271" r:id="rId17"/>
    <p:sldId id="276" r:id="rId18"/>
    <p:sldId id="277" r:id="rId19"/>
    <p:sldId id="272" r:id="rId2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1541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 balakrishnan" clId="Web-{1235C7E4-8B31-4ECD-BC72-C39F0A3FC9CC}"/>
    <pc:docChg chg="delSld modSld sldOrd">
      <pc:chgData name="sudha balakrishnan" userId="" providerId="" clId="Web-{1235C7E4-8B31-4ECD-BC72-C39F0A3FC9CC}" dt="2021-09-30T07:23:14.037" v="129" actId="1076"/>
      <pc:docMkLst>
        <pc:docMk/>
      </pc:docMkLst>
      <pc:sldChg chg="delSp modSp del">
        <pc:chgData name="sudha balakrishnan" userId="" providerId="" clId="Web-{1235C7E4-8B31-4ECD-BC72-C39F0A3FC9CC}" dt="2021-09-30T06:56:42.989" v="111"/>
        <pc:sldMkLst>
          <pc:docMk/>
          <pc:sldMk cId="0" sldId="267"/>
        </pc:sldMkLst>
        <pc:spChg chg="del mod">
          <ac:chgData name="sudha balakrishnan" userId="" providerId="" clId="Web-{1235C7E4-8B31-4ECD-BC72-C39F0A3FC9CC}" dt="2021-09-30T06:50:26.681" v="100"/>
          <ac:spMkLst>
            <pc:docMk/>
            <pc:sldMk cId="0" sldId="267"/>
            <ac:spMk id="2" creationId="{00000000-0000-0000-0000-000000000000}"/>
          </ac:spMkLst>
        </pc:spChg>
        <pc:spChg chg="del">
          <ac:chgData name="sudha balakrishnan" userId="" providerId="" clId="Web-{1235C7E4-8B31-4ECD-BC72-C39F0A3FC9CC}" dt="2021-09-30T06:50:33.587" v="101"/>
          <ac:spMkLst>
            <pc:docMk/>
            <pc:sldMk cId="0" sldId="267"/>
            <ac:spMk id="3" creationId="{00000000-0000-0000-0000-000000000000}"/>
          </ac:spMkLst>
        </pc:spChg>
        <pc:spChg chg="del">
          <ac:chgData name="sudha balakrishnan" userId="" providerId="" clId="Web-{1235C7E4-8B31-4ECD-BC72-C39F0A3FC9CC}" dt="2021-09-30T06:51:03.838" v="106"/>
          <ac:spMkLst>
            <pc:docMk/>
            <pc:sldMk cId="0" sldId="267"/>
            <ac:spMk id="4" creationId="{00000000-0000-0000-0000-000000000000}"/>
          </ac:spMkLst>
        </pc:spChg>
        <pc:spChg chg="del">
          <ac:chgData name="sudha balakrishnan" userId="" providerId="" clId="Web-{1235C7E4-8B31-4ECD-BC72-C39F0A3FC9CC}" dt="2021-09-30T06:50:58.213" v="105"/>
          <ac:spMkLst>
            <pc:docMk/>
            <pc:sldMk cId="0" sldId="267"/>
            <ac:spMk id="5" creationId="{00000000-0000-0000-0000-000000000000}"/>
          </ac:spMkLst>
        </pc:spChg>
        <pc:spChg chg="del mod">
          <ac:chgData name="sudha balakrishnan" userId="" providerId="" clId="Web-{1235C7E4-8B31-4ECD-BC72-C39F0A3FC9CC}" dt="2021-09-30T06:50:48.275" v="103"/>
          <ac:spMkLst>
            <pc:docMk/>
            <pc:sldMk cId="0" sldId="267"/>
            <ac:spMk id="6" creationId="{00000000-0000-0000-0000-000000000000}"/>
          </ac:spMkLst>
        </pc:spChg>
        <pc:spChg chg="del">
          <ac:chgData name="sudha balakrishnan" userId="" providerId="" clId="Web-{1235C7E4-8B31-4ECD-BC72-C39F0A3FC9CC}" dt="2021-09-30T06:50:53.791" v="104"/>
          <ac:spMkLst>
            <pc:docMk/>
            <pc:sldMk cId="0" sldId="267"/>
            <ac:spMk id="7" creationId="{00000000-0000-0000-0000-000000000000}"/>
          </ac:spMkLst>
        </pc:spChg>
        <pc:spChg chg="del">
          <ac:chgData name="sudha balakrishnan" userId="" providerId="" clId="Web-{1235C7E4-8B31-4ECD-BC72-C39F0A3FC9CC}" dt="2021-09-30T06:51:21.057" v="109"/>
          <ac:spMkLst>
            <pc:docMk/>
            <pc:sldMk cId="0" sldId="267"/>
            <ac:spMk id="10" creationId="{00000000-0000-0000-0000-000000000000}"/>
          </ac:spMkLst>
        </pc:spChg>
        <pc:spChg chg="del">
          <ac:chgData name="sudha balakrishnan" userId="" providerId="" clId="Web-{1235C7E4-8B31-4ECD-BC72-C39F0A3FC9CC}" dt="2021-09-30T06:51:13.932" v="108"/>
          <ac:spMkLst>
            <pc:docMk/>
            <pc:sldMk cId="0" sldId="267"/>
            <ac:spMk id="14" creationId="{00000000-0000-0000-0000-000000000000}"/>
          </ac:spMkLst>
        </pc:spChg>
        <pc:spChg chg="del">
          <ac:chgData name="sudha balakrishnan" userId="" providerId="" clId="Web-{1235C7E4-8B31-4ECD-BC72-C39F0A3FC9CC}" dt="2021-09-30T06:51:09.807" v="107"/>
          <ac:spMkLst>
            <pc:docMk/>
            <pc:sldMk cId="0" sldId="267"/>
            <ac:spMk id="19" creationId="{00000000-0000-0000-0000-000000000000}"/>
          </ac:spMkLst>
        </pc:spChg>
      </pc:sldChg>
      <pc:sldChg chg="del">
        <pc:chgData name="sudha balakrishnan" userId="" providerId="" clId="Web-{1235C7E4-8B31-4ECD-BC72-C39F0A3FC9CC}" dt="2021-09-30T06:57:05.836" v="112"/>
        <pc:sldMkLst>
          <pc:docMk/>
          <pc:sldMk cId="0" sldId="268"/>
        </pc:sldMkLst>
      </pc:sldChg>
      <pc:sldChg chg="del">
        <pc:chgData name="sudha balakrishnan" userId="" providerId="" clId="Web-{1235C7E4-8B31-4ECD-BC72-C39F0A3FC9CC}" dt="2021-09-30T06:57:14.459" v="113"/>
        <pc:sldMkLst>
          <pc:docMk/>
          <pc:sldMk cId="0" sldId="269"/>
        </pc:sldMkLst>
      </pc:sldChg>
      <pc:sldChg chg="addSp delSp modSp ord">
        <pc:chgData name="sudha balakrishnan" userId="" providerId="" clId="Web-{1235C7E4-8B31-4ECD-BC72-C39F0A3FC9CC}" dt="2021-09-30T06:56:19.097" v="110"/>
        <pc:sldMkLst>
          <pc:docMk/>
          <pc:sldMk cId="3166669369" sldId="273"/>
        </pc:sldMkLst>
        <pc:spChg chg="del mod">
          <ac:chgData name="sudha balakrishnan" userId="" providerId="" clId="Web-{1235C7E4-8B31-4ECD-BC72-C39F0A3FC9CC}" dt="2021-09-30T06:07:00.976" v="7"/>
          <ac:spMkLst>
            <pc:docMk/>
            <pc:sldMk cId="3166669369" sldId="273"/>
            <ac:spMk id="2" creationId="{C473E530-8246-4545-9A38-143A59F82BC9}"/>
          </ac:spMkLst>
        </pc:spChg>
        <pc:spChg chg="del mod ord">
          <ac:chgData name="sudha balakrishnan" userId="" providerId="" clId="Web-{1235C7E4-8B31-4ECD-BC72-C39F0A3FC9CC}" dt="2021-09-30T06:17:18.135" v="51"/>
          <ac:spMkLst>
            <pc:docMk/>
            <pc:sldMk cId="3166669369" sldId="273"/>
            <ac:spMk id="3" creationId="{BBD47CF5-3CEF-445C-95E3-AE6C8F0016E4}"/>
          </ac:spMkLst>
        </pc:spChg>
        <pc:picChg chg="add del mod">
          <ac:chgData name="sudha balakrishnan" userId="" providerId="" clId="Web-{1235C7E4-8B31-4ECD-BC72-C39F0A3FC9CC}" dt="2021-09-30T06:06:55.414" v="6"/>
          <ac:picMkLst>
            <pc:docMk/>
            <pc:sldMk cId="3166669369" sldId="273"/>
            <ac:picMk id="4" creationId="{632679AC-BDB4-4EB7-A102-8424F73723A3}"/>
          </ac:picMkLst>
        </pc:picChg>
        <pc:picChg chg="add del mod">
          <ac:chgData name="sudha balakrishnan" userId="" providerId="" clId="Web-{1235C7E4-8B31-4ECD-BC72-C39F0A3FC9CC}" dt="2021-09-30T06:11:20.328" v="31"/>
          <ac:picMkLst>
            <pc:docMk/>
            <pc:sldMk cId="3166669369" sldId="273"/>
            <ac:picMk id="5" creationId="{4731E102-4581-4AD8-BE0B-ADEB3EEB7FB6}"/>
          </ac:picMkLst>
        </pc:picChg>
        <pc:picChg chg="add mod">
          <ac:chgData name="sudha balakrishnan" userId="" providerId="" clId="Web-{1235C7E4-8B31-4ECD-BC72-C39F0A3FC9CC}" dt="2021-09-30T06:13:58.567" v="36" actId="14100"/>
          <ac:picMkLst>
            <pc:docMk/>
            <pc:sldMk cId="3166669369" sldId="273"/>
            <ac:picMk id="6" creationId="{E8FA88B4-B604-4AD4-9AEC-8B8DA8104ECF}"/>
          </ac:picMkLst>
        </pc:picChg>
        <pc:picChg chg="add mod">
          <ac:chgData name="sudha balakrishnan" userId="" providerId="" clId="Web-{1235C7E4-8B31-4ECD-BC72-C39F0A3FC9CC}" dt="2021-09-30T06:17:07.432" v="50" actId="14100"/>
          <ac:picMkLst>
            <pc:docMk/>
            <pc:sldMk cId="3166669369" sldId="273"/>
            <ac:picMk id="7" creationId="{F34E8A49-B03D-401F-81F9-7BB7E5367D14}"/>
          </ac:picMkLst>
        </pc:picChg>
      </pc:sldChg>
      <pc:sldChg chg="addSp delSp modSp ord">
        <pc:chgData name="sudha balakrishnan" userId="" providerId="" clId="Web-{1235C7E4-8B31-4ECD-BC72-C39F0A3FC9CC}" dt="2021-09-30T07:03:57.893" v="114"/>
        <pc:sldMkLst>
          <pc:docMk/>
          <pc:sldMk cId="4174841369" sldId="274"/>
        </pc:sldMkLst>
        <pc:spChg chg="del">
          <ac:chgData name="sudha balakrishnan" userId="" providerId="" clId="Web-{1235C7E4-8B31-4ECD-BC72-C39F0A3FC9CC}" dt="2021-09-30T06:18:43.076" v="52"/>
          <ac:spMkLst>
            <pc:docMk/>
            <pc:sldMk cId="4174841369" sldId="274"/>
            <ac:spMk id="2" creationId="{191BEDD8-7ADA-4F81-A809-20CB4AB836B9}"/>
          </ac:spMkLst>
        </pc:spChg>
        <pc:spChg chg="del">
          <ac:chgData name="sudha balakrishnan" userId="" providerId="" clId="Web-{1235C7E4-8B31-4ECD-BC72-C39F0A3FC9CC}" dt="2021-09-30T06:18:50.716" v="53"/>
          <ac:spMkLst>
            <pc:docMk/>
            <pc:sldMk cId="4174841369" sldId="274"/>
            <ac:spMk id="3" creationId="{3FE16CAD-A3E7-4C92-8574-B39713225DC7}"/>
          </ac:spMkLst>
        </pc:spChg>
        <pc:picChg chg="add mod">
          <ac:chgData name="sudha balakrishnan" userId="" providerId="" clId="Web-{1235C7E4-8B31-4ECD-BC72-C39F0A3FC9CC}" dt="2021-09-30T06:22:08.832" v="62" actId="14100"/>
          <ac:picMkLst>
            <pc:docMk/>
            <pc:sldMk cId="4174841369" sldId="274"/>
            <ac:picMk id="4" creationId="{2524CABC-E873-468A-BEFC-76DA9AA69A42}"/>
          </ac:picMkLst>
        </pc:picChg>
        <pc:picChg chg="add mod">
          <ac:chgData name="sudha balakrishnan" userId="" providerId="" clId="Web-{1235C7E4-8B31-4ECD-BC72-C39F0A3FC9CC}" dt="2021-09-30T06:22:31.676" v="63" actId="14100"/>
          <ac:picMkLst>
            <pc:docMk/>
            <pc:sldMk cId="4174841369" sldId="274"/>
            <ac:picMk id="5" creationId="{FD97A9B9-8D26-483C-8842-0E23904E631E}"/>
          </ac:picMkLst>
        </pc:picChg>
        <pc:picChg chg="add del mod">
          <ac:chgData name="sudha balakrishnan" userId="" providerId="" clId="Web-{1235C7E4-8B31-4ECD-BC72-C39F0A3FC9CC}" dt="2021-09-30T06:26:00.948" v="70"/>
          <ac:picMkLst>
            <pc:docMk/>
            <pc:sldMk cId="4174841369" sldId="274"/>
            <ac:picMk id="6" creationId="{639C1011-BC0B-4CBC-99CB-9BCE0C04948F}"/>
          </ac:picMkLst>
        </pc:picChg>
        <pc:picChg chg="add mod">
          <ac:chgData name="sudha balakrishnan" userId="" providerId="" clId="Web-{1235C7E4-8B31-4ECD-BC72-C39F0A3FC9CC}" dt="2021-09-30T06:28:03.577" v="73" actId="1076"/>
          <ac:picMkLst>
            <pc:docMk/>
            <pc:sldMk cId="4174841369" sldId="274"/>
            <ac:picMk id="7" creationId="{7ABF4C21-F076-41E7-8B85-4270C9737D72}"/>
          </ac:picMkLst>
        </pc:picChg>
      </pc:sldChg>
      <pc:sldChg chg="addSp delSp modSp ord">
        <pc:chgData name="sudha balakrishnan" userId="" providerId="" clId="Web-{1235C7E4-8B31-4ECD-BC72-C39F0A3FC9CC}" dt="2021-09-30T07:04:53.848" v="115"/>
        <pc:sldMkLst>
          <pc:docMk/>
          <pc:sldMk cId="3825171779" sldId="275"/>
        </pc:sldMkLst>
        <pc:spChg chg="del">
          <ac:chgData name="sudha balakrishnan" userId="" providerId="" clId="Web-{1235C7E4-8B31-4ECD-BC72-C39F0A3FC9CC}" dt="2021-09-30T06:29:13.407" v="74"/>
          <ac:spMkLst>
            <pc:docMk/>
            <pc:sldMk cId="3825171779" sldId="275"/>
            <ac:spMk id="2" creationId="{D8226475-73AD-4314-97CF-9B7139E4DA24}"/>
          </ac:spMkLst>
        </pc:spChg>
        <pc:spChg chg="del">
          <ac:chgData name="sudha balakrishnan" userId="" providerId="" clId="Web-{1235C7E4-8B31-4ECD-BC72-C39F0A3FC9CC}" dt="2021-09-30T06:29:18.845" v="75"/>
          <ac:spMkLst>
            <pc:docMk/>
            <pc:sldMk cId="3825171779" sldId="275"/>
            <ac:spMk id="3" creationId="{EC311F7D-4264-46A3-8064-AE759F1A3064}"/>
          </ac:spMkLst>
        </pc:spChg>
        <pc:picChg chg="add mod">
          <ac:chgData name="sudha balakrishnan" userId="" providerId="" clId="Web-{1235C7E4-8B31-4ECD-BC72-C39F0A3FC9CC}" dt="2021-09-30T06:40:26.897" v="90" actId="14100"/>
          <ac:picMkLst>
            <pc:docMk/>
            <pc:sldMk cId="3825171779" sldId="275"/>
            <ac:picMk id="4" creationId="{FA822FBF-6729-44BE-AFC2-E169A42B6255}"/>
          </ac:picMkLst>
        </pc:picChg>
        <pc:picChg chg="add mod">
          <ac:chgData name="sudha balakrishnan" userId="" providerId="" clId="Web-{1235C7E4-8B31-4ECD-BC72-C39F0A3FC9CC}" dt="2021-09-30T06:35:54.123" v="85" actId="1076"/>
          <ac:picMkLst>
            <pc:docMk/>
            <pc:sldMk cId="3825171779" sldId="275"/>
            <ac:picMk id="5" creationId="{9FB14C18-F29D-4969-BF93-E79E1928179E}"/>
          </ac:picMkLst>
        </pc:picChg>
        <pc:picChg chg="add mod">
          <ac:chgData name="sudha balakrishnan" userId="" providerId="" clId="Web-{1235C7E4-8B31-4ECD-BC72-C39F0A3FC9CC}" dt="2021-09-30T06:40:07.396" v="89" actId="14100"/>
          <ac:picMkLst>
            <pc:docMk/>
            <pc:sldMk cId="3825171779" sldId="275"/>
            <ac:picMk id="6" creationId="{AB042C39-065D-4536-B513-56FD6B513B96}"/>
          </ac:picMkLst>
        </pc:picChg>
        <pc:picChg chg="add del mod">
          <ac:chgData name="sudha balakrishnan" userId="" providerId="" clId="Web-{1235C7E4-8B31-4ECD-BC72-C39F0A3FC9CC}" dt="2021-09-30T06:46:28.595" v="94"/>
          <ac:picMkLst>
            <pc:docMk/>
            <pc:sldMk cId="3825171779" sldId="275"/>
            <ac:picMk id="7" creationId="{34A4C490-C5A2-4C08-930B-E51B976CCCFA}"/>
          </ac:picMkLst>
        </pc:picChg>
        <pc:picChg chg="add mod">
          <ac:chgData name="sudha balakrishnan" userId="" providerId="" clId="Web-{1235C7E4-8B31-4ECD-BC72-C39F0A3FC9CC}" dt="2021-09-30T06:47:20.065" v="98" actId="14100"/>
          <ac:picMkLst>
            <pc:docMk/>
            <pc:sldMk cId="3825171779" sldId="275"/>
            <ac:picMk id="8" creationId="{F267A714-45C1-410C-A5A4-712D515C2D5C}"/>
          </ac:picMkLst>
        </pc:picChg>
      </pc:sldChg>
      <pc:sldChg chg="addSp delSp modSp">
        <pc:chgData name="sudha balakrishnan" userId="" providerId="" clId="Web-{1235C7E4-8B31-4ECD-BC72-C39F0A3FC9CC}" dt="2021-09-30T07:23:14.037" v="129" actId="1076"/>
        <pc:sldMkLst>
          <pc:docMk/>
          <pc:sldMk cId="3014921795" sldId="276"/>
        </pc:sldMkLst>
        <pc:spChg chg="del mod">
          <ac:chgData name="sudha balakrishnan" userId="" providerId="" clId="Web-{1235C7E4-8B31-4ECD-BC72-C39F0A3FC9CC}" dt="2021-09-30T07:22:07.676" v="126"/>
          <ac:spMkLst>
            <pc:docMk/>
            <pc:sldMk cId="3014921795" sldId="276"/>
            <ac:spMk id="2" creationId="{D777792E-90BB-44C9-8B42-ECB8EAFDF426}"/>
          </ac:spMkLst>
        </pc:spChg>
        <pc:spChg chg="del ord">
          <ac:chgData name="sudha balakrishnan" userId="" providerId="" clId="Web-{1235C7E4-8B31-4ECD-BC72-C39F0A3FC9CC}" dt="2021-09-30T07:22:12.770" v="127"/>
          <ac:spMkLst>
            <pc:docMk/>
            <pc:sldMk cId="3014921795" sldId="276"/>
            <ac:spMk id="3" creationId="{836CA47E-C1F0-4B77-B259-A913B370A2ED}"/>
          </ac:spMkLst>
        </pc:spChg>
        <pc:grpChg chg="add mod">
          <ac:chgData name="sudha balakrishnan" userId="" providerId="" clId="Web-{1235C7E4-8B31-4ECD-BC72-C39F0A3FC9CC}" dt="2021-09-30T07:23:14.037" v="129" actId="1076"/>
          <ac:grpSpMkLst>
            <pc:docMk/>
            <pc:sldMk cId="3014921795" sldId="276"/>
            <ac:grpSpMk id="13" creationId="{B0B2B9A0-67D0-41FD-A0BF-858BFC881482}"/>
          </ac:grpSpMkLst>
        </pc:grpChg>
      </pc:sldChg>
    </pc:docChg>
  </pc:docChgLst>
  <pc:docChgLst>
    <pc:chgData name="sudha balakrishnan" userId="51MqJPFAn0gqRDDXFV+qS/dWayRASFrsHJxbYUKNeXw=" providerId="None" clId="Web-{16DD9C39-8D80-4AA8-B4F2-E700AE97F797}"/>
    <pc:docChg chg="addSld delSld modSld">
      <pc:chgData name="sudha balakrishnan" userId="51MqJPFAn0gqRDDXFV+qS/dWayRASFrsHJxbYUKNeXw=" providerId="None" clId="Web-{16DD9C39-8D80-4AA8-B4F2-E700AE97F797}" dt="2021-09-30T07:34:40.418" v="2"/>
      <pc:docMkLst>
        <pc:docMk/>
      </pc:docMkLst>
      <pc:sldChg chg="new">
        <pc:chgData name="sudha balakrishnan" userId="51MqJPFAn0gqRDDXFV+qS/dWayRASFrsHJxbYUKNeXw=" providerId="None" clId="Web-{16DD9C39-8D80-4AA8-B4F2-E700AE97F797}" dt="2021-09-30T07:34:40.418" v="2"/>
        <pc:sldMkLst>
          <pc:docMk/>
          <pc:sldMk cId="1165582918" sldId="276"/>
        </pc:sldMkLst>
      </pc:sldChg>
      <pc:sldChg chg="delSp del">
        <pc:chgData name="sudha balakrishnan" userId="51MqJPFAn0gqRDDXFV+qS/dWayRASFrsHJxbYUKNeXw=" providerId="None" clId="Web-{16DD9C39-8D80-4AA8-B4F2-E700AE97F797}" dt="2021-09-30T07:34:32.261" v="1"/>
        <pc:sldMkLst>
          <pc:docMk/>
          <pc:sldMk cId="3014921795" sldId="276"/>
        </pc:sldMkLst>
        <pc:picChg chg="del">
          <ac:chgData name="sudha balakrishnan" userId="51MqJPFAn0gqRDDXFV+qS/dWayRASFrsHJxbYUKNeXw=" providerId="None" clId="Web-{16DD9C39-8D80-4AA8-B4F2-E700AE97F797}" dt="2021-09-30T07:34:20.480" v="0"/>
          <ac:picMkLst>
            <pc:docMk/>
            <pc:sldMk cId="3014921795" sldId="276"/>
            <ac:picMk id="5" creationId="{68F6E002-54FE-4E17-AEC0-2AF5F54AAC71}"/>
          </ac:picMkLst>
        </pc:picChg>
      </pc:sldChg>
    </pc:docChg>
  </pc:docChgLst>
  <pc:docChgLst>
    <pc:chgData name="sudha balakrishnan" userId="2df63c18d8614aa6" providerId="LiveId" clId="{DCE56A2F-9D03-4E5E-9806-B29F9B9EFCF5}"/>
    <pc:docChg chg="undo custSel addSld delSld modSld sldOrd">
      <pc:chgData name="sudha balakrishnan" userId="2df63c18d8614aa6" providerId="LiveId" clId="{DCE56A2F-9D03-4E5E-9806-B29F9B9EFCF5}" dt="2021-10-05T10:56:32.390" v="25" actId="14100"/>
      <pc:docMkLst>
        <pc:docMk/>
      </pc:docMkLst>
      <pc:sldChg chg="modSp mod">
        <pc:chgData name="sudha balakrishnan" userId="2df63c18d8614aa6" providerId="LiveId" clId="{DCE56A2F-9D03-4E5E-9806-B29F9B9EFCF5}" dt="2021-09-30T10:09:07.240" v="4" actId="20577"/>
        <pc:sldMkLst>
          <pc:docMk/>
          <pc:sldMk cId="0" sldId="260"/>
        </pc:sldMkLst>
        <pc:spChg chg="mod">
          <ac:chgData name="sudha balakrishnan" userId="2df63c18d8614aa6" providerId="LiveId" clId="{DCE56A2F-9D03-4E5E-9806-B29F9B9EFCF5}" dt="2021-09-30T10:09:07.240" v="4" actId="20577"/>
          <ac:spMkLst>
            <pc:docMk/>
            <pc:sldMk cId="0" sldId="260"/>
            <ac:spMk id="23" creationId="{00000000-0000-0000-0000-000000000000}"/>
          </ac:spMkLst>
        </pc:spChg>
      </pc:sldChg>
      <pc:sldChg chg="add del ord">
        <pc:chgData name="sudha balakrishnan" userId="2df63c18d8614aa6" providerId="LiveId" clId="{DCE56A2F-9D03-4E5E-9806-B29F9B9EFCF5}" dt="2021-10-05T10:46:58.073" v="10" actId="2696"/>
        <pc:sldMkLst>
          <pc:docMk/>
          <pc:sldMk cId="0" sldId="262"/>
        </pc:sldMkLst>
      </pc:sldChg>
      <pc:sldChg chg="del">
        <pc:chgData name="sudha balakrishnan" userId="2df63c18d8614aa6" providerId="LiveId" clId="{DCE56A2F-9D03-4E5E-9806-B29F9B9EFCF5}" dt="2021-09-30T10:12:55.360" v="7" actId="2696"/>
        <pc:sldMkLst>
          <pc:docMk/>
          <pc:sldMk cId="0" sldId="263"/>
        </pc:sldMkLst>
      </pc:sldChg>
      <pc:sldChg chg="addSp delSp modSp mod">
        <pc:chgData name="sudha balakrishnan" userId="2df63c18d8614aa6" providerId="LiveId" clId="{DCE56A2F-9D03-4E5E-9806-B29F9B9EFCF5}" dt="2021-10-05T10:56:32.390" v="25" actId="14100"/>
        <pc:sldMkLst>
          <pc:docMk/>
          <pc:sldMk cId="1165582918" sldId="276"/>
        </pc:sldMkLst>
        <pc:picChg chg="add del">
          <ac:chgData name="sudha balakrishnan" userId="2df63c18d8614aa6" providerId="LiveId" clId="{DCE56A2F-9D03-4E5E-9806-B29F9B9EFCF5}" dt="2021-10-05T10:54:08.265" v="17" actId="22"/>
          <ac:picMkLst>
            <pc:docMk/>
            <pc:sldMk cId="1165582918" sldId="276"/>
            <ac:picMk id="3" creationId="{513CC336-44B5-4D1F-BB59-2F5C0D7DBBEE}"/>
          </ac:picMkLst>
        </pc:picChg>
        <pc:picChg chg="add del mod">
          <ac:chgData name="sudha balakrishnan" userId="2df63c18d8614aa6" providerId="LiveId" clId="{DCE56A2F-9D03-4E5E-9806-B29F9B9EFCF5}" dt="2021-10-05T10:55:29.225" v="22" actId="21"/>
          <ac:picMkLst>
            <pc:docMk/>
            <pc:sldMk cId="1165582918" sldId="276"/>
            <ac:picMk id="5" creationId="{9BD8364F-1139-4B9A-BDF7-D22E18D83FB2}"/>
          </ac:picMkLst>
        </pc:picChg>
        <pc:picChg chg="add mod">
          <ac:chgData name="sudha balakrishnan" userId="2df63c18d8614aa6" providerId="LiveId" clId="{DCE56A2F-9D03-4E5E-9806-B29F9B9EFCF5}" dt="2021-10-05T10:56:32.390" v="25" actId="14100"/>
          <ac:picMkLst>
            <pc:docMk/>
            <pc:sldMk cId="1165582918" sldId="276"/>
            <ac:picMk id="8" creationId="{40BD3A32-50D4-4187-AC58-20976400F2B7}"/>
          </ac:picMkLst>
        </pc:picChg>
        <pc:picChg chg="mod">
          <ac:chgData name="sudha balakrishnan" userId="2df63c18d8614aa6" providerId="LiveId" clId="{DCE56A2F-9D03-4E5E-9806-B29F9B9EFCF5}" dt="2021-10-05T10:49:49.191" v="12" actId="1076"/>
          <ac:picMkLst>
            <pc:docMk/>
            <pc:sldMk cId="1165582918" sldId="276"/>
            <ac:picMk id="10" creationId="{B6AD78C8-148E-4A8D-AE18-0F1E80557288}"/>
          </ac:picMkLst>
        </pc:picChg>
        <pc:picChg chg="del mod">
          <ac:chgData name="sudha balakrishnan" userId="2df63c18d8614aa6" providerId="LiveId" clId="{DCE56A2F-9D03-4E5E-9806-B29F9B9EFCF5}" dt="2021-10-05T10:52:16.096" v="15" actId="478"/>
          <ac:picMkLst>
            <pc:docMk/>
            <pc:sldMk cId="1165582918" sldId="276"/>
            <ac:picMk id="11" creationId="{63763A84-32CC-48A5-9B6D-8E86779998B3}"/>
          </ac:picMkLst>
        </pc:picChg>
      </pc:sldChg>
    </pc:docChg>
  </pc:docChgLst>
  <pc:docChgLst>
    <pc:chgData name="sudha balakrishnan" clId="Web-{16DD9C39-8D80-4AA8-B4F2-E700AE97F797}"/>
    <pc:docChg chg="addSld delSld modSld">
      <pc:chgData name="sudha balakrishnan" userId="" providerId="" clId="Web-{16DD9C39-8D80-4AA8-B4F2-E700AE97F797}" dt="2021-09-30T09:19:40.836" v="158" actId="20577"/>
      <pc:docMkLst>
        <pc:docMk/>
      </pc:docMkLst>
      <pc:sldChg chg="modSp">
        <pc:chgData name="sudha balakrishnan" userId="" providerId="" clId="Web-{16DD9C39-8D80-4AA8-B4F2-E700AE97F797}" dt="2021-09-30T09:19:40.836" v="158" actId="20577"/>
        <pc:sldMkLst>
          <pc:docMk/>
          <pc:sldMk cId="0" sldId="260"/>
        </pc:sldMkLst>
        <pc:spChg chg="mod">
          <ac:chgData name="sudha balakrishnan" userId="" providerId="" clId="Web-{16DD9C39-8D80-4AA8-B4F2-E700AE97F797}" dt="2021-09-30T09:19:40.836" v="158" actId="20577"/>
          <ac:spMkLst>
            <pc:docMk/>
            <pc:sldMk cId="0" sldId="260"/>
            <ac:spMk id="23" creationId="{00000000-0000-0000-0000-000000000000}"/>
          </ac:spMkLst>
        </pc:spChg>
      </pc:sldChg>
      <pc:sldChg chg="delSp">
        <pc:chgData name="sudha balakrishnan" userId="" providerId="" clId="Web-{16DD9C39-8D80-4AA8-B4F2-E700AE97F797}" dt="2021-09-30T08:45:58.753" v="72"/>
        <pc:sldMkLst>
          <pc:docMk/>
          <pc:sldMk cId="0" sldId="263"/>
        </pc:sldMkLst>
        <pc:spChg chg="del">
          <ac:chgData name="sudha balakrishnan" userId="" providerId="" clId="Web-{16DD9C39-8D80-4AA8-B4F2-E700AE97F797}" dt="2021-09-30T08:45:58.753" v="72"/>
          <ac:spMkLst>
            <pc:docMk/>
            <pc:sldMk cId="0" sldId="263"/>
            <ac:spMk id="37" creationId="{54E13814-BB28-40DD-9807-8E3FC9D5E98C}"/>
          </ac:spMkLst>
        </pc:spChg>
      </pc:sldChg>
      <pc:sldChg chg="addSp delSp modSp">
        <pc:chgData name="sudha balakrishnan" userId="" providerId="" clId="Web-{16DD9C39-8D80-4AA8-B4F2-E700AE97F797}" dt="2021-09-30T09:07:53.318" v="122" actId="1076"/>
        <pc:sldMkLst>
          <pc:docMk/>
          <pc:sldMk cId="1165582918" sldId="276"/>
        </pc:sldMkLst>
        <pc:picChg chg="add del mod">
          <ac:chgData name="sudha balakrishnan" userId="" providerId="" clId="Web-{16DD9C39-8D80-4AA8-B4F2-E700AE97F797}" dt="2021-09-30T08:16:27.270" v="2"/>
          <ac:picMkLst>
            <pc:docMk/>
            <pc:sldMk cId="1165582918" sldId="276"/>
            <ac:picMk id="2" creationId="{A3098D52-3BB3-4C56-AE05-D766961D47D9}"/>
          </ac:picMkLst>
        </pc:picChg>
        <pc:picChg chg="add del mod">
          <ac:chgData name="sudha balakrishnan" userId="" providerId="" clId="Web-{16DD9C39-8D80-4AA8-B4F2-E700AE97F797}" dt="2021-09-30T08:32:19.560" v="26"/>
          <ac:picMkLst>
            <pc:docMk/>
            <pc:sldMk cId="1165582918" sldId="276"/>
            <ac:picMk id="3" creationId="{82274C30-23DD-4C1E-9EA8-6670BB037B72}"/>
          </ac:picMkLst>
        </pc:picChg>
        <pc:picChg chg="add del mod">
          <ac:chgData name="sudha balakrishnan" userId="" providerId="" clId="Web-{16DD9C39-8D80-4AA8-B4F2-E700AE97F797}" dt="2021-09-30T08:32:23.529" v="27"/>
          <ac:picMkLst>
            <pc:docMk/>
            <pc:sldMk cId="1165582918" sldId="276"/>
            <ac:picMk id="4" creationId="{21D017F5-A650-4FB3-AB76-ABC86AB98C3D}"/>
          </ac:picMkLst>
        </pc:picChg>
        <pc:picChg chg="add del mod">
          <ac:chgData name="sudha balakrishnan" userId="" providerId="" clId="Web-{16DD9C39-8D80-4AA8-B4F2-E700AE97F797}" dt="2021-09-30T08:32:30.295" v="28"/>
          <ac:picMkLst>
            <pc:docMk/>
            <pc:sldMk cId="1165582918" sldId="276"/>
            <ac:picMk id="5" creationId="{3B74D639-34E2-4FD8-8330-6CF4C0C7C7FE}"/>
          </ac:picMkLst>
        </pc:picChg>
        <pc:picChg chg="add del mod">
          <ac:chgData name="sudha balakrishnan" userId="" providerId="" clId="Web-{16DD9C39-8D80-4AA8-B4F2-E700AE97F797}" dt="2021-09-30T09:00:11.962" v="101"/>
          <ac:picMkLst>
            <pc:docMk/>
            <pc:sldMk cId="1165582918" sldId="276"/>
            <ac:picMk id="6" creationId="{AD30950A-EF11-41B5-BE39-A3210E38F70E}"/>
          </ac:picMkLst>
        </pc:picChg>
        <pc:picChg chg="add mod">
          <ac:chgData name="sudha balakrishnan" userId="" providerId="" clId="Web-{16DD9C39-8D80-4AA8-B4F2-E700AE97F797}" dt="2021-09-30T09:07:50.318" v="121" actId="1076"/>
          <ac:picMkLst>
            <pc:docMk/>
            <pc:sldMk cId="1165582918" sldId="276"/>
            <ac:picMk id="7" creationId="{100C14AF-ECF7-4B27-8A5B-83C72E6720D8}"/>
          </ac:picMkLst>
        </pc:picChg>
        <pc:picChg chg="add del mod">
          <ac:chgData name="sudha balakrishnan" userId="" providerId="" clId="Web-{16DD9C39-8D80-4AA8-B4F2-E700AE97F797}" dt="2021-09-30T08:39:07.696" v="47"/>
          <ac:picMkLst>
            <pc:docMk/>
            <pc:sldMk cId="1165582918" sldId="276"/>
            <ac:picMk id="8" creationId="{250DEA56-7D92-4D4B-B384-535C8A641CBF}"/>
          </ac:picMkLst>
        </pc:picChg>
        <pc:picChg chg="add del mod">
          <ac:chgData name="sudha balakrishnan" userId="" providerId="" clId="Web-{16DD9C39-8D80-4AA8-B4F2-E700AE97F797}" dt="2021-09-30T08:51:47.403" v="79"/>
          <ac:picMkLst>
            <pc:docMk/>
            <pc:sldMk cId="1165582918" sldId="276"/>
            <ac:picMk id="9" creationId="{9CEF9675-C80D-4AD0-A70C-62C3B8E80A28}"/>
          </ac:picMkLst>
        </pc:picChg>
        <pc:picChg chg="add mod">
          <ac:chgData name="sudha balakrishnan" userId="" providerId="" clId="Web-{16DD9C39-8D80-4AA8-B4F2-E700AE97F797}" dt="2021-09-30T09:07:53.318" v="122" actId="1076"/>
          <ac:picMkLst>
            <pc:docMk/>
            <pc:sldMk cId="1165582918" sldId="276"/>
            <ac:picMk id="10" creationId="{B6AD78C8-148E-4A8D-AE18-0F1E80557288}"/>
          </ac:picMkLst>
        </pc:picChg>
        <pc:picChg chg="add mod">
          <ac:chgData name="sudha balakrishnan" userId="" providerId="" clId="Web-{16DD9C39-8D80-4AA8-B4F2-E700AE97F797}" dt="2021-09-30T09:07:47.224" v="120" actId="14100"/>
          <ac:picMkLst>
            <pc:docMk/>
            <pc:sldMk cId="1165582918" sldId="276"/>
            <ac:picMk id="11" creationId="{63763A84-32CC-48A5-9B6D-8E86779998B3}"/>
          </ac:picMkLst>
        </pc:picChg>
      </pc:sldChg>
      <pc:sldChg chg="addSp delSp modSp new">
        <pc:chgData name="sudha balakrishnan" userId="" providerId="" clId="Web-{16DD9C39-8D80-4AA8-B4F2-E700AE97F797}" dt="2021-09-30T09:09:00.773" v="125" actId="14100"/>
        <pc:sldMkLst>
          <pc:docMk/>
          <pc:sldMk cId="3450527537" sldId="277"/>
        </pc:sldMkLst>
        <pc:picChg chg="add mod">
          <ac:chgData name="sudha balakrishnan" userId="" providerId="" clId="Web-{16DD9C39-8D80-4AA8-B4F2-E700AE97F797}" dt="2021-09-30T09:09:00.773" v="125" actId="14100"/>
          <ac:picMkLst>
            <pc:docMk/>
            <pc:sldMk cId="3450527537" sldId="277"/>
            <ac:picMk id="2" creationId="{444357CB-864B-46C3-94E8-C8DC8ED0FD5A}"/>
          </ac:picMkLst>
        </pc:picChg>
        <pc:picChg chg="add mod">
          <ac:chgData name="sudha balakrishnan" userId="" providerId="" clId="Web-{16DD9C39-8D80-4AA8-B4F2-E700AE97F797}" dt="2021-09-30T09:08:57.195" v="124" actId="1076"/>
          <ac:picMkLst>
            <pc:docMk/>
            <pc:sldMk cId="3450527537" sldId="277"/>
            <ac:picMk id="3" creationId="{648876F3-8C8D-4BEB-967A-047C7957F9DE}"/>
          </ac:picMkLst>
        </pc:picChg>
        <pc:picChg chg="add del mod">
          <ac:chgData name="sudha balakrishnan" userId="" providerId="" clId="Web-{16DD9C39-8D80-4AA8-B4F2-E700AE97F797}" dt="2021-09-30T08:55:03.580" v="88"/>
          <ac:picMkLst>
            <pc:docMk/>
            <pc:sldMk cId="3450527537" sldId="277"/>
            <ac:picMk id="4" creationId="{1FD74E47-F151-4970-8784-60B2086D775B}"/>
          </ac:picMkLst>
        </pc:picChg>
        <pc:picChg chg="add del mod">
          <ac:chgData name="sudha balakrishnan" userId="" providerId="" clId="Web-{16DD9C39-8D80-4AA8-B4F2-E700AE97F797}" dt="2021-09-30T08:56:20.878" v="95"/>
          <ac:picMkLst>
            <pc:docMk/>
            <pc:sldMk cId="3450527537" sldId="277"/>
            <ac:picMk id="5" creationId="{DA0CE84F-79A7-4E8E-ACF2-528D0A72F05B}"/>
          </ac:picMkLst>
        </pc:picChg>
      </pc:sldChg>
      <pc:sldChg chg="new del">
        <pc:chgData name="sudha balakrishnan" userId="" providerId="" clId="Web-{16DD9C39-8D80-4AA8-B4F2-E700AE97F797}" dt="2021-09-30T09:13:48.452" v="137"/>
        <pc:sldMkLst>
          <pc:docMk/>
          <pc:sldMk cId="1613035053" sldId="278"/>
        </pc:sldMkLst>
      </pc:sldChg>
      <pc:sldChg chg="addSp modSp new">
        <pc:chgData name="sudha balakrishnan" userId="" providerId="" clId="Web-{16DD9C39-8D80-4AA8-B4F2-E700AE97F797}" dt="2021-09-30T09:13:28.545" v="136" actId="14100"/>
        <pc:sldMkLst>
          <pc:docMk/>
          <pc:sldMk cId="608133966" sldId="279"/>
        </pc:sldMkLst>
        <pc:picChg chg="add mod">
          <ac:chgData name="sudha balakrishnan" userId="" providerId="" clId="Web-{16DD9C39-8D80-4AA8-B4F2-E700AE97F797}" dt="2021-09-30T09:11:41.793" v="131" actId="14100"/>
          <ac:picMkLst>
            <pc:docMk/>
            <pc:sldMk cId="608133966" sldId="279"/>
            <ac:picMk id="2" creationId="{29A0C3D2-4CAE-48B7-B8A2-6B5DDDBA488E}"/>
          </ac:picMkLst>
        </pc:picChg>
        <pc:picChg chg="add mod">
          <ac:chgData name="sudha balakrishnan" userId="" providerId="" clId="Web-{16DD9C39-8D80-4AA8-B4F2-E700AE97F797}" dt="2021-09-30T09:13:28.545" v="136" actId="14100"/>
          <ac:picMkLst>
            <pc:docMk/>
            <pc:sldMk cId="608133966" sldId="279"/>
            <ac:picMk id="3" creationId="{2A810898-B116-4E04-A9E5-352F74BDE94D}"/>
          </ac:picMkLst>
        </pc:picChg>
      </pc:sldChg>
      <pc:sldChg chg="addSp modSp new">
        <pc:chgData name="sudha balakrishnan" userId="" providerId="" clId="Web-{16DD9C39-8D80-4AA8-B4F2-E700AE97F797}" dt="2021-09-30T09:15:03.720" v="145" actId="14100"/>
        <pc:sldMkLst>
          <pc:docMk/>
          <pc:sldMk cId="2750032099" sldId="280"/>
        </pc:sldMkLst>
        <pc:picChg chg="add mod">
          <ac:chgData name="sudha balakrishnan" userId="" providerId="" clId="Web-{16DD9C39-8D80-4AA8-B4F2-E700AE97F797}" dt="2021-09-30T09:15:03.720" v="145" actId="14100"/>
          <ac:picMkLst>
            <pc:docMk/>
            <pc:sldMk cId="2750032099" sldId="280"/>
            <ac:picMk id="2" creationId="{09E419A2-66D4-4171-BC24-1FDAC4E43824}"/>
          </ac:picMkLst>
        </pc:picChg>
      </pc:sldChg>
    </pc:docChg>
  </pc:docChgLst>
  <pc:docChgLst>
    <pc:chgData name="sudha balakrishnan" userId="51MqJPFAn0gqRDDXFV+qS/dWayRASFrsHJxbYUKNeXw=" providerId="None" clId="Web-{C978151A-5CB7-4816-A38B-EBC79112368A}"/>
    <pc:docChg chg="addSld modSld addMainMaster delMainMaster">
      <pc:chgData name="sudha balakrishnan" userId="51MqJPFAn0gqRDDXFV+qS/dWayRASFrsHJxbYUKNeXw=" providerId="None" clId="Web-{C978151A-5CB7-4816-A38B-EBC79112368A}" dt="2021-09-29T15:08:41.128" v="60"/>
      <pc:docMkLst>
        <pc:docMk/>
      </pc:docMkLst>
      <pc:sldChg chg="modSp mod setBg modClrScheme chgLayout">
        <pc:chgData name="sudha balakrishnan" userId="51MqJPFAn0gqRDDXFV+qS/dWayRASFrsHJxbYUKNeXw=" providerId="None" clId="Web-{C978151A-5CB7-4816-A38B-EBC79112368A}" dt="2021-09-29T15:01:28.227" v="47"/>
        <pc:sldMkLst>
          <pc:docMk/>
          <pc:sldMk cId="0" sldId="256"/>
        </pc:sldMkLst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56"/>
            <ac:spMk id="13" creationId="{00000000-0000-0000-0000-000000000000}"/>
          </ac:spMkLst>
        </pc:spChg>
      </pc:sldChg>
      <pc:sldChg chg="modSp mod modClrScheme chgLayout">
        <pc:chgData name="sudha balakrishnan" userId="51MqJPFAn0gqRDDXFV+qS/dWayRASFrsHJxbYUKNeXw=" providerId="None" clId="Web-{C978151A-5CB7-4816-A38B-EBC79112368A}" dt="2021-09-29T14:59:21.474" v="43"/>
        <pc:sldMkLst>
          <pc:docMk/>
          <pc:sldMk cId="0" sldId="257"/>
        </pc:sldMkLst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57"/>
            <ac:spMk id="16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57"/>
            <ac:spMk id="17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57"/>
            <ac:spMk id="19" creationId="{00000000-0000-0000-0000-000000000000}"/>
          </ac:spMkLst>
        </pc:spChg>
      </pc:sldChg>
      <pc:sldChg chg="modSp mod modClrScheme chgLayout">
        <pc:chgData name="sudha balakrishnan" userId="51MqJPFAn0gqRDDXFV+qS/dWayRASFrsHJxbYUKNeXw=" providerId="None" clId="Web-{C978151A-5CB7-4816-A38B-EBC79112368A}" dt="2021-09-29T14:59:21.474" v="43"/>
        <pc:sldMkLst>
          <pc:docMk/>
          <pc:sldMk cId="0" sldId="258"/>
        </pc:sldMkLst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58"/>
            <ac:spMk id="32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58"/>
            <ac:spMk id="33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58"/>
            <ac:spMk id="35" creationId="{00000000-0000-0000-0000-000000000000}"/>
          </ac:spMkLst>
        </pc:spChg>
      </pc:sldChg>
      <pc:sldChg chg="modSp mod modClrScheme chgLayout">
        <pc:chgData name="sudha balakrishnan" userId="51MqJPFAn0gqRDDXFV+qS/dWayRASFrsHJxbYUKNeXw=" providerId="None" clId="Web-{C978151A-5CB7-4816-A38B-EBC79112368A}" dt="2021-09-29T14:59:21.474" v="43"/>
        <pc:sldMkLst>
          <pc:docMk/>
          <pc:sldMk cId="0" sldId="259"/>
        </pc:sldMkLst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59"/>
            <ac:spMk id="35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59"/>
            <ac:spMk id="36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59"/>
            <ac:spMk id="38" creationId="{00000000-0000-0000-0000-000000000000}"/>
          </ac:spMkLst>
        </pc:spChg>
      </pc:sldChg>
      <pc:sldChg chg="modSp mod modClrScheme chgLayout">
        <pc:chgData name="sudha balakrishnan" userId="51MqJPFAn0gqRDDXFV+qS/dWayRASFrsHJxbYUKNeXw=" providerId="None" clId="Web-{C978151A-5CB7-4816-A38B-EBC79112368A}" dt="2021-09-29T14:59:21.474" v="43"/>
        <pc:sldMkLst>
          <pc:docMk/>
          <pc:sldMk cId="0" sldId="260"/>
        </pc:sldMkLst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0"/>
            <ac:spMk id="28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0"/>
            <ac:spMk id="29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0"/>
            <ac:spMk id="31" creationId="{00000000-0000-0000-0000-000000000000}"/>
          </ac:spMkLst>
        </pc:spChg>
      </pc:sldChg>
      <pc:sldChg chg="modSp mod modClrScheme chgLayout">
        <pc:chgData name="sudha balakrishnan" userId="51MqJPFAn0gqRDDXFV+qS/dWayRASFrsHJxbYUKNeXw=" providerId="None" clId="Web-{C978151A-5CB7-4816-A38B-EBC79112368A}" dt="2021-09-29T14:59:21.474" v="43"/>
        <pc:sldMkLst>
          <pc:docMk/>
          <pc:sldMk cId="0" sldId="261"/>
        </pc:sldMkLst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1"/>
            <ac:spMk id="52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1"/>
            <ac:spMk id="53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1"/>
            <ac:spMk id="55" creationId="{00000000-0000-0000-0000-000000000000}"/>
          </ac:spMkLst>
        </pc:spChg>
      </pc:sldChg>
      <pc:sldChg chg="modSp mod modClrScheme chgLayout">
        <pc:chgData name="sudha balakrishnan" userId="51MqJPFAn0gqRDDXFV+qS/dWayRASFrsHJxbYUKNeXw=" providerId="None" clId="Web-{C978151A-5CB7-4816-A38B-EBC79112368A}" dt="2021-09-29T14:59:21.474" v="43"/>
        <pc:sldMkLst>
          <pc:docMk/>
          <pc:sldMk cId="0" sldId="262"/>
        </pc:sldMkLst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2"/>
            <ac:spMk id="49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2"/>
            <ac:spMk id="50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2"/>
            <ac:spMk id="52" creationId="{00000000-0000-0000-0000-000000000000}"/>
          </ac:spMkLst>
        </pc:spChg>
      </pc:sldChg>
      <pc:sldChg chg="modSp mod modClrScheme chgLayout">
        <pc:chgData name="sudha balakrishnan" userId="51MqJPFAn0gqRDDXFV+qS/dWayRASFrsHJxbYUKNeXw=" providerId="None" clId="Web-{C978151A-5CB7-4816-A38B-EBC79112368A}" dt="2021-09-29T14:59:21.474" v="43"/>
        <pc:sldMkLst>
          <pc:docMk/>
          <pc:sldMk cId="0" sldId="263"/>
        </pc:sldMkLst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3"/>
            <ac:spMk id="33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3"/>
            <ac:spMk id="34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3"/>
            <ac:spMk id="36" creationId="{00000000-0000-0000-0000-000000000000}"/>
          </ac:spMkLst>
        </pc:spChg>
      </pc:sldChg>
      <pc:sldChg chg="modSp mod modClrScheme chgLayout">
        <pc:chgData name="sudha balakrishnan" userId="51MqJPFAn0gqRDDXFV+qS/dWayRASFrsHJxbYUKNeXw=" providerId="None" clId="Web-{C978151A-5CB7-4816-A38B-EBC79112368A}" dt="2021-09-29T14:59:21.474" v="43"/>
        <pc:sldMkLst>
          <pc:docMk/>
          <pc:sldMk cId="0" sldId="264"/>
        </pc:sldMkLst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4"/>
            <ac:spMk id="28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4"/>
            <ac:spMk id="29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4"/>
            <ac:spMk id="31" creationId="{00000000-0000-0000-0000-000000000000}"/>
          </ac:spMkLst>
        </pc:spChg>
      </pc:sldChg>
      <pc:sldChg chg="modSp mod modClrScheme chgLayout">
        <pc:chgData name="sudha balakrishnan" userId="51MqJPFAn0gqRDDXFV+qS/dWayRASFrsHJxbYUKNeXw=" providerId="None" clId="Web-{C978151A-5CB7-4816-A38B-EBC79112368A}" dt="2021-09-29T14:59:21.474" v="43"/>
        <pc:sldMkLst>
          <pc:docMk/>
          <pc:sldMk cId="0" sldId="265"/>
        </pc:sldMkLst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5"/>
            <ac:spMk id="30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5"/>
            <ac:spMk id="31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5"/>
            <ac:spMk id="33" creationId="{00000000-0000-0000-0000-000000000000}"/>
          </ac:spMkLst>
        </pc:spChg>
      </pc:sldChg>
      <pc:sldChg chg="modSp mod modClrScheme chgLayout">
        <pc:chgData name="sudha balakrishnan" userId="51MqJPFAn0gqRDDXFV+qS/dWayRASFrsHJxbYUKNeXw=" providerId="None" clId="Web-{C978151A-5CB7-4816-A38B-EBC79112368A}" dt="2021-09-29T14:59:21.474" v="43"/>
        <pc:sldMkLst>
          <pc:docMk/>
          <pc:sldMk cId="0" sldId="266"/>
        </pc:sldMkLst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6"/>
            <ac:spMk id="17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6"/>
            <ac:spMk id="18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6"/>
            <ac:spMk id="20" creationId="{00000000-0000-0000-0000-000000000000}"/>
          </ac:spMkLst>
        </pc:spChg>
      </pc:sldChg>
      <pc:sldChg chg="modSp mod modClrScheme chgLayout">
        <pc:chgData name="sudha balakrishnan" userId="51MqJPFAn0gqRDDXFV+qS/dWayRASFrsHJxbYUKNeXw=" providerId="None" clId="Web-{C978151A-5CB7-4816-A38B-EBC79112368A}" dt="2021-09-29T14:59:21.474" v="43"/>
        <pc:sldMkLst>
          <pc:docMk/>
          <pc:sldMk cId="0" sldId="267"/>
        </pc:sldMkLst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7"/>
            <ac:spMk id="53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7"/>
            <ac:spMk id="54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7"/>
            <ac:spMk id="56" creationId="{00000000-0000-0000-0000-000000000000}"/>
          </ac:spMkLst>
        </pc:spChg>
      </pc:sldChg>
      <pc:sldChg chg="modSp mod modClrScheme chgLayout">
        <pc:chgData name="sudha balakrishnan" userId="51MqJPFAn0gqRDDXFV+qS/dWayRASFrsHJxbYUKNeXw=" providerId="None" clId="Web-{C978151A-5CB7-4816-A38B-EBC79112368A}" dt="2021-09-29T14:59:21.474" v="43"/>
        <pc:sldMkLst>
          <pc:docMk/>
          <pc:sldMk cId="0" sldId="268"/>
        </pc:sldMkLst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8"/>
            <ac:spMk id="73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8"/>
            <ac:spMk id="74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8"/>
            <ac:spMk id="76" creationId="{00000000-0000-0000-0000-000000000000}"/>
          </ac:spMkLst>
        </pc:spChg>
      </pc:sldChg>
      <pc:sldChg chg="modSp mod modClrScheme chgLayout">
        <pc:chgData name="sudha balakrishnan" userId="51MqJPFAn0gqRDDXFV+qS/dWayRASFrsHJxbYUKNeXw=" providerId="None" clId="Web-{C978151A-5CB7-4816-A38B-EBC79112368A}" dt="2021-09-29T14:59:21.474" v="43"/>
        <pc:sldMkLst>
          <pc:docMk/>
          <pc:sldMk cId="0" sldId="269"/>
        </pc:sldMkLst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9"/>
            <ac:spMk id="23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69"/>
            <ac:spMk id="24" creationId="{00000000-0000-0000-0000-000000000000}"/>
          </ac:spMkLst>
        </pc:spChg>
      </pc:sldChg>
      <pc:sldChg chg="modSp mod modClrScheme chgLayout">
        <pc:chgData name="sudha balakrishnan" userId="51MqJPFAn0gqRDDXFV+qS/dWayRASFrsHJxbYUKNeXw=" providerId="None" clId="Web-{C978151A-5CB7-4816-A38B-EBC79112368A}" dt="2021-09-29T14:59:21.474" v="43"/>
        <pc:sldMkLst>
          <pc:docMk/>
          <pc:sldMk cId="0" sldId="270"/>
        </pc:sldMkLst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70"/>
            <ac:spMk id="26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70"/>
            <ac:spMk id="27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70"/>
            <ac:spMk id="29" creationId="{00000000-0000-0000-0000-000000000000}"/>
          </ac:spMkLst>
        </pc:spChg>
      </pc:sldChg>
      <pc:sldChg chg="modSp mod modClrScheme chgLayout">
        <pc:chgData name="sudha balakrishnan" userId="51MqJPFAn0gqRDDXFV+qS/dWayRASFrsHJxbYUKNeXw=" providerId="None" clId="Web-{C978151A-5CB7-4816-A38B-EBC79112368A}" dt="2021-09-29T14:59:21.474" v="43"/>
        <pc:sldMkLst>
          <pc:docMk/>
          <pc:sldMk cId="0" sldId="271"/>
        </pc:sldMkLst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71"/>
            <ac:spMk id="31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71"/>
            <ac:spMk id="32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71"/>
            <ac:spMk id="34" creationId="{00000000-0000-0000-0000-000000000000}"/>
          </ac:spMkLst>
        </pc:spChg>
      </pc:sldChg>
      <pc:sldChg chg="modSp mod setBg modClrScheme chgLayout">
        <pc:chgData name="sudha balakrishnan" userId="51MqJPFAn0gqRDDXFV+qS/dWayRASFrsHJxbYUKNeXw=" providerId="None" clId="Web-{C978151A-5CB7-4816-A38B-EBC79112368A}" dt="2021-09-29T15:00:22.928" v="44"/>
        <pc:sldMkLst>
          <pc:docMk/>
          <pc:sldMk cId="0" sldId="272"/>
        </pc:sldMkLst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72"/>
            <ac:spMk id="2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72"/>
            <ac:spMk id="9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72"/>
            <ac:spMk id="14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72"/>
            <ac:spMk id="15" creationId="{00000000-0000-0000-0000-000000000000}"/>
          </ac:spMkLst>
        </pc:spChg>
        <pc:spChg chg="mod ord">
          <ac:chgData name="sudha balakrishnan" userId="51MqJPFAn0gqRDDXFV+qS/dWayRASFrsHJxbYUKNeXw=" providerId="None" clId="Web-{C978151A-5CB7-4816-A38B-EBC79112368A}" dt="2021-09-29T14:59:21.474" v="43"/>
          <ac:spMkLst>
            <pc:docMk/>
            <pc:sldMk cId="0" sldId="272"/>
            <ac:spMk id="17" creationId="{00000000-0000-0000-0000-000000000000}"/>
          </ac:spMkLst>
        </pc:spChg>
      </pc:sldChg>
      <pc:sldChg chg="modSp new">
        <pc:chgData name="sudha balakrishnan" userId="51MqJPFAn0gqRDDXFV+qS/dWayRASFrsHJxbYUKNeXw=" providerId="None" clId="Web-{C978151A-5CB7-4816-A38B-EBC79112368A}" dt="2021-09-29T15:08:41.128" v="60"/>
        <pc:sldMkLst>
          <pc:docMk/>
          <pc:sldMk cId="3166669369" sldId="273"/>
        </pc:sldMkLst>
        <pc:spChg chg="mod">
          <ac:chgData name="sudha balakrishnan" userId="51MqJPFAn0gqRDDXFV+qS/dWayRASFrsHJxbYUKNeXw=" providerId="None" clId="Web-{C978151A-5CB7-4816-A38B-EBC79112368A}" dt="2021-09-29T15:03:57.402" v="56" actId="14100"/>
          <ac:spMkLst>
            <pc:docMk/>
            <pc:sldMk cId="3166669369" sldId="273"/>
            <ac:spMk id="2" creationId="{C473E530-8246-4545-9A38-143A59F82BC9}"/>
          </ac:spMkLst>
        </pc:spChg>
        <pc:spChg chg="mod ord">
          <ac:chgData name="sudha balakrishnan" userId="51MqJPFAn0gqRDDXFV+qS/dWayRASFrsHJxbYUKNeXw=" providerId="None" clId="Web-{C978151A-5CB7-4816-A38B-EBC79112368A}" dt="2021-09-29T15:08:41.128" v="60"/>
          <ac:spMkLst>
            <pc:docMk/>
            <pc:sldMk cId="3166669369" sldId="273"/>
            <ac:spMk id="3" creationId="{BBD47CF5-3CEF-445C-95E3-AE6C8F0016E4}"/>
          </ac:spMkLst>
        </pc:spChg>
      </pc:sldChg>
      <pc:sldChg chg="new">
        <pc:chgData name="sudha balakrishnan" userId="51MqJPFAn0gqRDDXFV+qS/dWayRASFrsHJxbYUKNeXw=" providerId="None" clId="Web-{C978151A-5CB7-4816-A38B-EBC79112368A}" dt="2021-09-29T15:04:56.404" v="57"/>
        <pc:sldMkLst>
          <pc:docMk/>
          <pc:sldMk cId="4174841369" sldId="274"/>
        </pc:sldMkLst>
      </pc:sldChg>
      <pc:sldChg chg="new">
        <pc:chgData name="sudha balakrishnan" userId="51MqJPFAn0gqRDDXFV+qS/dWayRASFrsHJxbYUKNeXw=" providerId="None" clId="Web-{C978151A-5CB7-4816-A38B-EBC79112368A}" dt="2021-09-29T15:05:13.842" v="58"/>
        <pc:sldMkLst>
          <pc:docMk/>
          <pc:sldMk cId="3825171779" sldId="275"/>
        </pc:sldMkLst>
      </pc:sldChg>
      <pc:sldChg chg="new">
        <pc:chgData name="sudha balakrishnan" userId="51MqJPFAn0gqRDDXFV+qS/dWayRASFrsHJxbYUKNeXw=" providerId="None" clId="Web-{C978151A-5CB7-4816-A38B-EBC79112368A}" dt="2021-09-29T15:05:26.858" v="59"/>
        <pc:sldMkLst>
          <pc:docMk/>
          <pc:sldMk cId="3014921795" sldId="276"/>
        </pc:sldMkLst>
      </pc:sldChg>
      <pc:sldMasterChg chg="add del addSldLayout delSldLayout">
        <pc:chgData name="sudha balakrishnan" userId="51MqJPFAn0gqRDDXFV+qS/dWayRASFrsHJxbYUKNeXw=" providerId="None" clId="Web-{C978151A-5CB7-4816-A38B-EBC79112368A}" dt="2021-09-29T14:59:21.474" v="43"/>
        <pc:sldMasterMkLst>
          <pc:docMk/>
          <pc:sldMasterMk cId="0" sldId="2147483648"/>
        </pc:sldMasterMkLst>
        <pc:sldLayoutChg chg="add del">
          <pc:chgData name="sudha balakrishnan" userId="51MqJPFAn0gqRDDXFV+qS/dWayRASFrsHJxbYUKNeXw=" providerId="None" clId="Web-{C978151A-5CB7-4816-A38B-EBC79112368A}" dt="2021-09-29T14:59:21.474" v="43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sudha balakrishnan" userId="51MqJPFAn0gqRDDXFV+qS/dWayRASFrsHJxbYUKNeXw=" providerId="None" clId="Web-{C978151A-5CB7-4816-A38B-EBC79112368A}" dt="2021-09-29T14:59:21.474" v="43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sudha balakrishnan" userId="51MqJPFAn0gqRDDXFV+qS/dWayRASFrsHJxbYUKNeXw=" providerId="None" clId="Web-{C978151A-5CB7-4816-A38B-EBC79112368A}" dt="2021-09-29T14:59:21.474" v="43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sudha balakrishnan" userId="51MqJPFAn0gqRDDXFV+qS/dWayRASFrsHJxbYUKNeXw=" providerId="None" clId="Web-{C978151A-5CB7-4816-A38B-EBC79112368A}" dt="2021-09-29T14:59:21.474" v="43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sudha balakrishnan" userId="51MqJPFAn0gqRDDXFV+qS/dWayRASFrsHJxbYUKNeXw=" providerId="None" clId="Web-{C978151A-5CB7-4816-A38B-EBC79112368A}" dt="2021-09-29T14:59:21.474" v="43"/>
          <pc:sldLayoutMkLst>
            <pc:docMk/>
            <pc:sldMasterMk cId="0" sldId="2147483648"/>
            <pc:sldLayoutMk cId="0" sldId="2147483665"/>
          </pc:sldLayoutMkLst>
        </pc:sldLayoutChg>
      </pc:sldMasterChg>
      <pc:sldMasterChg chg="add del addSldLayout delSldLayout modSldLayout">
        <pc:chgData name="sudha balakrishnan" userId="51MqJPFAn0gqRDDXFV+qS/dWayRASFrsHJxbYUKNeXw=" providerId="None" clId="Web-{C978151A-5CB7-4816-A38B-EBC79112368A}" dt="2021-09-29T14:59:21.474" v="43"/>
        <pc:sldMasterMkLst>
          <pc:docMk/>
          <pc:sldMasterMk cId="1004941515" sldId="2147483666"/>
        </pc:sldMasterMkLst>
        <pc:sldLayoutChg chg="add del mod replId">
          <pc:chgData name="sudha balakrishnan" userId="51MqJPFAn0gqRDDXFV+qS/dWayRASFrsHJxbYUKNeXw=" providerId="None" clId="Web-{C978151A-5CB7-4816-A38B-EBC79112368A}" dt="2021-09-29T14:59:21.474" v="43"/>
          <pc:sldLayoutMkLst>
            <pc:docMk/>
            <pc:sldMasterMk cId="1004941515" sldId="2147483666"/>
            <pc:sldLayoutMk cId="3306573676" sldId="2147483667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21.474" v="43"/>
          <pc:sldLayoutMkLst>
            <pc:docMk/>
            <pc:sldMasterMk cId="1004941515" sldId="2147483666"/>
            <pc:sldLayoutMk cId="721312327" sldId="2147483668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21.474" v="43"/>
          <pc:sldLayoutMkLst>
            <pc:docMk/>
            <pc:sldMasterMk cId="1004941515" sldId="2147483666"/>
            <pc:sldLayoutMk cId="4156367056" sldId="2147483669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21.474" v="43"/>
          <pc:sldLayoutMkLst>
            <pc:docMk/>
            <pc:sldMasterMk cId="1004941515" sldId="2147483666"/>
            <pc:sldLayoutMk cId="528110154" sldId="2147483670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21.474" v="43"/>
          <pc:sldLayoutMkLst>
            <pc:docMk/>
            <pc:sldMasterMk cId="1004941515" sldId="2147483666"/>
            <pc:sldLayoutMk cId="3187817011" sldId="2147483671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21.474" v="43"/>
          <pc:sldLayoutMkLst>
            <pc:docMk/>
            <pc:sldMasterMk cId="1004941515" sldId="2147483666"/>
            <pc:sldLayoutMk cId="3090110854" sldId="2147483672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21.474" v="43"/>
          <pc:sldLayoutMkLst>
            <pc:docMk/>
            <pc:sldMasterMk cId="1004941515" sldId="2147483666"/>
            <pc:sldLayoutMk cId="3810753791" sldId="2147483673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21.474" v="43"/>
          <pc:sldLayoutMkLst>
            <pc:docMk/>
            <pc:sldMasterMk cId="1004941515" sldId="2147483666"/>
            <pc:sldLayoutMk cId="3277623333" sldId="2147483674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21.474" v="43"/>
          <pc:sldLayoutMkLst>
            <pc:docMk/>
            <pc:sldMasterMk cId="1004941515" sldId="2147483666"/>
            <pc:sldLayoutMk cId="3896455444" sldId="2147483675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21.474" v="43"/>
          <pc:sldLayoutMkLst>
            <pc:docMk/>
            <pc:sldMasterMk cId="1004941515" sldId="2147483666"/>
            <pc:sldLayoutMk cId="379223722" sldId="2147483676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21.474" v="43"/>
          <pc:sldLayoutMkLst>
            <pc:docMk/>
            <pc:sldMasterMk cId="1004941515" sldId="2147483666"/>
            <pc:sldLayoutMk cId="2947429053" sldId="2147483677"/>
          </pc:sldLayoutMkLst>
        </pc:sldLayoutChg>
      </pc:sldMasterChg>
      <pc:sldMasterChg chg="add del addSldLayout delSldLayout modSldLayout">
        <pc:chgData name="sudha balakrishnan" userId="51MqJPFAn0gqRDDXFV+qS/dWayRASFrsHJxbYUKNeXw=" providerId="None" clId="Web-{C978151A-5CB7-4816-A38B-EBC79112368A}" dt="2021-09-29T14:59:13.067" v="42"/>
        <pc:sldMasterMkLst>
          <pc:docMk/>
          <pc:sldMasterMk cId="737466255" sldId="2147483678"/>
        </pc:sldMasterMkLst>
        <pc:sldLayoutChg chg="add del mod replId">
          <pc:chgData name="sudha balakrishnan" userId="51MqJPFAn0gqRDDXFV+qS/dWayRASFrsHJxbYUKNeXw=" providerId="None" clId="Web-{C978151A-5CB7-4816-A38B-EBC79112368A}" dt="2021-09-29T14:59:13.067" v="42"/>
          <pc:sldLayoutMkLst>
            <pc:docMk/>
            <pc:sldMasterMk cId="737466255" sldId="2147483678"/>
            <pc:sldLayoutMk cId="1661107166" sldId="2147483679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13.067" v="42"/>
          <pc:sldLayoutMkLst>
            <pc:docMk/>
            <pc:sldMasterMk cId="737466255" sldId="2147483678"/>
            <pc:sldLayoutMk cId="636598559" sldId="2147483680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13.067" v="42"/>
          <pc:sldLayoutMkLst>
            <pc:docMk/>
            <pc:sldMasterMk cId="737466255" sldId="2147483678"/>
            <pc:sldLayoutMk cId="839151862" sldId="2147483681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13.067" v="42"/>
          <pc:sldLayoutMkLst>
            <pc:docMk/>
            <pc:sldMasterMk cId="737466255" sldId="2147483678"/>
            <pc:sldLayoutMk cId="4073326610" sldId="2147483682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13.067" v="42"/>
          <pc:sldLayoutMkLst>
            <pc:docMk/>
            <pc:sldMasterMk cId="737466255" sldId="2147483678"/>
            <pc:sldLayoutMk cId="394292694" sldId="2147483683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13.067" v="42"/>
          <pc:sldLayoutMkLst>
            <pc:docMk/>
            <pc:sldMasterMk cId="737466255" sldId="2147483678"/>
            <pc:sldLayoutMk cId="1200580904" sldId="2147483684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13.067" v="42"/>
          <pc:sldLayoutMkLst>
            <pc:docMk/>
            <pc:sldMasterMk cId="737466255" sldId="2147483678"/>
            <pc:sldLayoutMk cId="3161038126" sldId="2147483685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13.067" v="42"/>
          <pc:sldLayoutMkLst>
            <pc:docMk/>
            <pc:sldMasterMk cId="737466255" sldId="2147483678"/>
            <pc:sldLayoutMk cId="388154330" sldId="2147483686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13.067" v="42"/>
          <pc:sldLayoutMkLst>
            <pc:docMk/>
            <pc:sldMasterMk cId="737466255" sldId="2147483678"/>
            <pc:sldLayoutMk cId="3585843311" sldId="2147483687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13.067" v="42"/>
          <pc:sldLayoutMkLst>
            <pc:docMk/>
            <pc:sldMasterMk cId="737466255" sldId="2147483678"/>
            <pc:sldLayoutMk cId="4211384095" sldId="2147483688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13.067" v="42"/>
          <pc:sldLayoutMkLst>
            <pc:docMk/>
            <pc:sldMasterMk cId="737466255" sldId="2147483678"/>
            <pc:sldLayoutMk cId="3240841841" sldId="2147483689"/>
          </pc:sldLayoutMkLst>
        </pc:sldLayoutChg>
      </pc:sldMasterChg>
      <pc:sldMasterChg chg="add del addSldLayout delSldLayout modSldLayout">
        <pc:chgData name="sudha balakrishnan" userId="51MqJPFAn0gqRDDXFV+qS/dWayRASFrsHJxbYUKNeXw=" providerId="None" clId="Web-{C978151A-5CB7-4816-A38B-EBC79112368A}" dt="2021-09-29T14:59:03.848" v="41"/>
        <pc:sldMasterMkLst>
          <pc:docMk/>
          <pc:sldMasterMk cId="1907079686" sldId="2147483690"/>
        </pc:sldMasterMkLst>
        <pc:sldLayoutChg chg="add del mod replId">
          <pc:chgData name="sudha balakrishnan" userId="51MqJPFAn0gqRDDXFV+qS/dWayRASFrsHJxbYUKNeXw=" providerId="None" clId="Web-{C978151A-5CB7-4816-A38B-EBC79112368A}" dt="2021-09-29T14:59:03.848" v="41"/>
          <pc:sldLayoutMkLst>
            <pc:docMk/>
            <pc:sldMasterMk cId="1907079686" sldId="2147483690"/>
            <pc:sldLayoutMk cId="2250648582" sldId="2147483691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03.848" v="41"/>
          <pc:sldLayoutMkLst>
            <pc:docMk/>
            <pc:sldMasterMk cId="1907079686" sldId="2147483690"/>
            <pc:sldLayoutMk cId="3863369913" sldId="2147483692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03.848" v="41"/>
          <pc:sldLayoutMkLst>
            <pc:docMk/>
            <pc:sldMasterMk cId="1907079686" sldId="2147483690"/>
            <pc:sldLayoutMk cId="956247905" sldId="2147483693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03.848" v="41"/>
          <pc:sldLayoutMkLst>
            <pc:docMk/>
            <pc:sldMasterMk cId="1907079686" sldId="2147483690"/>
            <pc:sldLayoutMk cId="3468749189" sldId="2147483694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03.848" v="41"/>
          <pc:sldLayoutMkLst>
            <pc:docMk/>
            <pc:sldMasterMk cId="1907079686" sldId="2147483690"/>
            <pc:sldLayoutMk cId="882454821" sldId="2147483695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03.848" v="41"/>
          <pc:sldLayoutMkLst>
            <pc:docMk/>
            <pc:sldMasterMk cId="1907079686" sldId="2147483690"/>
            <pc:sldLayoutMk cId="2583086471" sldId="2147483696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03.848" v="41"/>
          <pc:sldLayoutMkLst>
            <pc:docMk/>
            <pc:sldMasterMk cId="1907079686" sldId="2147483690"/>
            <pc:sldLayoutMk cId="3846984881" sldId="2147483697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03.848" v="41"/>
          <pc:sldLayoutMkLst>
            <pc:docMk/>
            <pc:sldMasterMk cId="1907079686" sldId="2147483690"/>
            <pc:sldLayoutMk cId="2463481475" sldId="2147483698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03.848" v="41"/>
          <pc:sldLayoutMkLst>
            <pc:docMk/>
            <pc:sldMasterMk cId="1907079686" sldId="2147483690"/>
            <pc:sldLayoutMk cId="2952715132" sldId="2147483699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03.848" v="41"/>
          <pc:sldLayoutMkLst>
            <pc:docMk/>
            <pc:sldMasterMk cId="1907079686" sldId="2147483690"/>
            <pc:sldLayoutMk cId="1164259913" sldId="2147483700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9:03.848" v="41"/>
          <pc:sldLayoutMkLst>
            <pc:docMk/>
            <pc:sldMasterMk cId="1907079686" sldId="2147483690"/>
            <pc:sldLayoutMk cId="1110977103" sldId="2147483701"/>
          </pc:sldLayoutMkLst>
        </pc:sldLayoutChg>
      </pc:sldMasterChg>
      <pc:sldMasterChg chg="add del addSldLayout delSldLayout modSldLayout">
        <pc:chgData name="sudha balakrishnan" userId="51MqJPFAn0gqRDDXFV+qS/dWayRASFrsHJxbYUKNeXw=" providerId="None" clId="Web-{C978151A-5CB7-4816-A38B-EBC79112368A}" dt="2021-09-29T14:58:55.223" v="40"/>
        <pc:sldMasterMkLst>
          <pc:docMk/>
          <pc:sldMasterMk cId="1089146748" sldId="2147483702"/>
        </pc:sldMasterMkLst>
        <pc:sldLayoutChg chg="add del mod replId">
          <pc:chgData name="sudha balakrishnan" userId="51MqJPFAn0gqRDDXFV+qS/dWayRASFrsHJxbYUKNeXw=" providerId="None" clId="Web-{C978151A-5CB7-4816-A38B-EBC79112368A}" dt="2021-09-29T14:58:55.223" v="40"/>
          <pc:sldLayoutMkLst>
            <pc:docMk/>
            <pc:sldMasterMk cId="1089146748" sldId="2147483702"/>
            <pc:sldLayoutMk cId="3365073255" sldId="2147483703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8:55.223" v="40"/>
          <pc:sldLayoutMkLst>
            <pc:docMk/>
            <pc:sldMasterMk cId="1089146748" sldId="2147483702"/>
            <pc:sldLayoutMk cId="520153728" sldId="2147483704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8:55.223" v="40"/>
          <pc:sldLayoutMkLst>
            <pc:docMk/>
            <pc:sldMasterMk cId="1089146748" sldId="2147483702"/>
            <pc:sldLayoutMk cId="2061769236" sldId="2147483705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8:55.223" v="40"/>
          <pc:sldLayoutMkLst>
            <pc:docMk/>
            <pc:sldMasterMk cId="1089146748" sldId="2147483702"/>
            <pc:sldLayoutMk cId="4028205553" sldId="2147483706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8:55.223" v="40"/>
          <pc:sldLayoutMkLst>
            <pc:docMk/>
            <pc:sldMasterMk cId="1089146748" sldId="2147483702"/>
            <pc:sldLayoutMk cId="875639749" sldId="2147483707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8:55.223" v="40"/>
          <pc:sldLayoutMkLst>
            <pc:docMk/>
            <pc:sldMasterMk cId="1089146748" sldId="2147483702"/>
            <pc:sldLayoutMk cId="1557162733" sldId="2147483708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8:55.223" v="40"/>
          <pc:sldLayoutMkLst>
            <pc:docMk/>
            <pc:sldMasterMk cId="1089146748" sldId="2147483702"/>
            <pc:sldLayoutMk cId="2093174367" sldId="2147483709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8:55.223" v="40"/>
          <pc:sldLayoutMkLst>
            <pc:docMk/>
            <pc:sldMasterMk cId="1089146748" sldId="2147483702"/>
            <pc:sldLayoutMk cId="433883416" sldId="2147483710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8:55.223" v="40"/>
          <pc:sldLayoutMkLst>
            <pc:docMk/>
            <pc:sldMasterMk cId="1089146748" sldId="2147483702"/>
            <pc:sldLayoutMk cId="1264478463" sldId="2147483711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8:55.223" v="40"/>
          <pc:sldLayoutMkLst>
            <pc:docMk/>
            <pc:sldMasterMk cId="1089146748" sldId="2147483702"/>
            <pc:sldLayoutMk cId="987067908" sldId="2147483712"/>
          </pc:sldLayoutMkLst>
        </pc:sldLayoutChg>
        <pc:sldLayoutChg chg="add del mod replId">
          <pc:chgData name="sudha balakrishnan" userId="51MqJPFAn0gqRDDXFV+qS/dWayRASFrsHJxbYUKNeXw=" providerId="None" clId="Web-{C978151A-5CB7-4816-A38B-EBC79112368A}" dt="2021-09-29T14:58:55.223" v="40"/>
          <pc:sldLayoutMkLst>
            <pc:docMk/>
            <pc:sldMasterMk cId="1089146748" sldId="2147483702"/>
            <pc:sldLayoutMk cId="1388643684" sldId="2147483713"/>
          </pc:sldLayoutMkLst>
        </pc:sldLayoutChg>
      </pc:sldMasterChg>
    </pc:docChg>
  </pc:docChgLst>
  <pc:docChgLst>
    <pc:chgData name="sudha balakrishnan" userId="51MqJPFAn0gqRDDXFV+qS/dWayRASFrsHJxbYUKNeXw=" providerId="None" clId="Web-{21CF05EE-F0E4-4422-939D-D86D8D622891}"/>
    <pc:docChg chg="modSld">
      <pc:chgData name="sudha balakrishnan" userId="51MqJPFAn0gqRDDXFV+qS/dWayRASFrsHJxbYUKNeXw=" providerId="None" clId="Web-{21CF05EE-F0E4-4422-939D-D86D8D622891}" dt="2021-09-29T14:48:01.447" v="91" actId="20577"/>
      <pc:docMkLst>
        <pc:docMk/>
      </pc:docMkLst>
      <pc:sldChg chg="delSp modSp">
        <pc:chgData name="sudha balakrishnan" userId="51MqJPFAn0gqRDDXFV+qS/dWayRASFrsHJxbYUKNeXw=" providerId="None" clId="Web-{21CF05EE-F0E4-4422-939D-D86D8D622891}" dt="2021-09-29T14:40:20.889" v="12" actId="20577"/>
        <pc:sldMkLst>
          <pc:docMk/>
          <pc:sldMk cId="0" sldId="256"/>
        </pc:sldMkLst>
        <pc:spChg chg="del mod">
          <ac:chgData name="sudha balakrishnan" userId="51MqJPFAn0gqRDDXFV+qS/dWayRASFrsHJxbYUKNeXw=" providerId="None" clId="Web-{21CF05EE-F0E4-4422-939D-D86D8D622891}" dt="2021-09-29T14:39:39.466" v="6"/>
          <ac:spMkLst>
            <pc:docMk/>
            <pc:sldMk cId="0" sldId="256"/>
            <ac:spMk id="14" creationId="{00000000-0000-0000-0000-000000000000}"/>
          </ac:spMkLst>
        </pc:spChg>
        <pc:spChg chg="mod">
          <ac:chgData name="sudha balakrishnan" userId="51MqJPFAn0gqRDDXFV+qS/dWayRASFrsHJxbYUKNeXw=" providerId="None" clId="Web-{21CF05EE-F0E4-4422-939D-D86D8D622891}" dt="2021-09-29T14:40:20.889" v="12" actId="20577"/>
          <ac:spMkLst>
            <pc:docMk/>
            <pc:sldMk cId="0" sldId="256"/>
            <ac:spMk id="18" creationId="{00000000-0000-0000-0000-000000000000}"/>
          </ac:spMkLst>
        </pc:spChg>
      </pc:sldChg>
      <pc:sldChg chg="modSp">
        <pc:chgData name="sudha balakrishnan" userId="51MqJPFAn0gqRDDXFV+qS/dWayRASFrsHJxbYUKNeXw=" providerId="None" clId="Web-{21CF05EE-F0E4-4422-939D-D86D8D622891}" dt="2021-09-29T14:41:17.109" v="16" actId="20577"/>
        <pc:sldMkLst>
          <pc:docMk/>
          <pc:sldMk cId="0" sldId="257"/>
        </pc:sldMkLst>
        <pc:spChg chg="mod">
          <ac:chgData name="sudha balakrishnan" userId="51MqJPFAn0gqRDDXFV+qS/dWayRASFrsHJxbYUKNeXw=" providerId="None" clId="Web-{21CF05EE-F0E4-4422-939D-D86D8D622891}" dt="2021-09-29T14:41:17.109" v="16" actId="20577"/>
          <ac:spMkLst>
            <pc:docMk/>
            <pc:sldMk cId="0" sldId="257"/>
            <ac:spMk id="17" creationId="{00000000-0000-0000-0000-000000000000}"/>
          </ac:spMkLst>
        </pc:spChg>
      </pc:sldChg>
      <pc:sldChg chg="modSp">
        <pc:chgData name="sudha balakrishnan" userId="51MqJPFAn0gqRDDXFV+qS/dWayRASFrsHJxbYUKNeXw=" providerId="None" clId="Web-{21CF05EE-F0E4-4422-939D-D86D8D622891}" dt="2021-09-29T14:41:37.781" v="17" actId="20577"/>
        <pc:sldMkLst>
          <pc:docMk/>
          <pc:sldMk cId="0" sldId="258"/>
        </pc:sldMkLst>
        <pc:spChg chg="mod">
          <ac:chgData name="sudha balakrishnan" userId="51MqJPFAn0gqRDDXFV+qS/dWayRASFrsHJxbYUKNeXw=" providerId="None" clId="Web-{21CF05EE-F0E4-4422-939D-D86D8D622891}" dt="2021-09-29T14:41:37.781" v="17" actId="20577"/>
          <ac:spMkLst>
            <pc:docMk/>
            <pc:sldMk cId="0" sldId="258"/>
            <ac:spMk id="33" creationId="{00000000-0000-0000-0000-000000000000}"/>
          </ac:spMkLst>
        </pc:spChg>
      </pc:sldChg>
      <pc:sldChg chg="modSp">
        <pc:chgData name="sudha balakrishnan" userId="51MqJPFAn0gqRDDXFV+qS/dWayRASFrsHJxbYUKNeXw=" providerId="None" clId="Web-{21CF05EE-F0E4-4422-939D-D86D8D622891}" dt="2021-09-29T14:43:06.424" v="23" actId="20577"/>
        <pc:sldMkLst>
          <pc:docMk/>
          <pc:sldMk cId="0" sldId="259"/>
        </pc:sldMkLst>
        <pc:spChg chg="mod">
          <ac:chgData name="sudha balakrishnan" userId="51MqJPFAn0gqRDDXFV+qS/dWayRASFrsHJxbYUKNeXw=" providerId="None" clId="Web-{21CF05EE-F0E4-4422-939D-D86D8D622891}" dt="2021-09-29T14:43:06.424" v="23" actId="20577"/>
          <ac:spMkLst>
            <pc:docMk/>
            <pc:sldMk cId="0" sldId="259"/>
            <ac:spMk id="36" creationId="{00000000-0000-0000-0000-000000000000}"/>
          </ac:spMkLst>
        </pc:spChg>
      </pc:sldChg>
      <pc:sldChg chg="modSp">
        <pc:chgData name="sudha balakrishnan" userId="51MqJPFAn0gqRDDXFV+qS/dWayRASFrsHJxbYUKNeXw=" providerId="None" clId="Web-{21CF05EE-F0E4-4422-939D-D86D8D622891}" dt="2021-09-29T14:43:51.894" v="27" actId="20577"/>
        <pc:sldMkLst>
          <pc:docMk/>
          <pc:sldMk cId="0" sldId="260"/>
        </pc:sldMkLst>
        <pc:spChg chg="mod">
          <ac:chgData name="sudha balakrishnan" userId="51MqJPFAn0gqRDDXFV+qS/dWayRASFrsHJxbYUKNeXw=" providerId="None" clId="Web-{21CF05EE-F0E4-4422-939D-D86D8D622891}" dt="2021-09-29T14:43:51.894" v="27" actId="20577"/>
          <ac:spMkLst>
            <pc:docMk/>
            <pc:sldMk cId="0" sldId="260"/>
            <ac:spMk id="29" creationId="{00000000-0000-0000-0000-000000000000}"/>
          </ac:spMkLst>
        </pc:spChg>
      </pc:sldChg>
      <pc:sldChg chg="modSp">
        <pc:chgData name="sudha balakrishnan" userId="51MqJPFAn0gqRDDXFV+qS/dWayRASFrsHJxbYUKNeXw=" providerId="None" clId="Web-{21CF05EE-F0E4-4422-939D-D86D8D622891}" dt="2021-09-29T14:44:17.613" v="29" actId="20577"/>
        <pc:sldMkLst>
          <pc:docMk/>
          <pc:sldMk cId="0" sldId="261"/>
        </pc:sldMkLst>
        <pc:spChg chg="mod">
          <ac:chgData name="sudha balakrishnan" userId="51MqJPFAn0gqRDDXFV+qS/dWayRASFrsHJxbYUKNeXw=" providerId="None" clId="Web-{21CF05EE-F0E4-4422-939D-D86D8D622891}" dt="2021-09-29T14:44:17.613" v="29" actId="20577"/>
          <ac:spMkLst>
            <pc:docMk/>
            <pc:sldMk cId="0" sldId="261"/>
            <ac:spMk id="53" creationId="{00000000-0000-0000-0000-000000000000}"/>
          </ac:spMkLst>
        </pc:spChg>
      </pc:sldChg>
      <pc:sldChg chg="modSp">
        <pc:chgData name="sudha balakrishnan" userId="51MqJPFAn0gqRDDXFV+qS/dWayRASFrsHJxbYUKNeXw=" providerId="None" clId="Web-{21CF05EE-F0E4-4422-939D-D86D8D622891}" dt="2021-09-29T14:45:05.474" v="32" actId="20577"/>
        <pc:sldMkLst>
          <pc:docMk/>
          <pc:sldMk cId="0" sldId="262"/>
        </pc:sldMkLst>
        <pc:spChg chg="mod">
          <ac:chgData name="sudha balakrishnan" userId="51MqJPFAn0gqRDDXFV+qS/dWayRASFrsHJxbYUKNeXw=" providerId="None" clId="Web-{21CF05EE-F0E4-4422-939D-D86D8D622891}" dt="2021-09-29T14:45:05.474" v="32" actId="20577"/>
          <ac:spMkLst>
            <pc:docMk/>
            <pc:sldMk cId="0" sldId="262"/>
            <ac:spMk id="50" creationId="{00000000-0000-0000-0000-000000000000}"/>
          </ac:spMkLst>
        </pc:spChg>
      </pc:sldChg>
      <pc:sldChg chg="addSp modSp">
        <pc:chgData name="sudha balakrishnan" userId="51MqJPFAn0gqRDDXFV+qS/dWayRASFrsHJxbYUKNeXw=" providerId="None" clId="Web-{21CF05EE-F0E4-4422-939D-D86D8D622891}" dt="2021-09-29T14:45:39.615" v="46" actId="20577"/>
        <pc:sldMkLst>
          <pc:docMk/>
          <pc:sldMk cId="0" sldId="263"/>
        </pc:sldMkLst>
        <pc:spChg chg="mod">
          <ac:chgData name="sudha balakrishnan" userId="51MqJPFAn0gqRDDXFV+qS/dWayRASFrsHJxbYUKNeXw=" providerId="None" clId="Web-{21CF05EE-F0E4-4422-939D-D86D8D622891}" dt="2021-09-29T14:45:39.615" v="46" actId="20577"/>
          <ac:spMkLst>
            <pc:docMk/>
            <pc:sldMk cId="0" sldId="263"/>
            <ac:spMk id="34" creationId="{00000000-0000-0000-0000-000000000000}"/>
          </ac:spMkLst>
        </pc:spChg>
        <pc:spChg chg="add">
          <ac:chgData name="sudha balakrishnan" userId="51MqJPFAn0gqRDDXFV+qS/dWayRASFrsHJxbYUKNeXw=" providerId="None" clId="Web-{21CF05EE-F0E4-4422-939D-D86D8D622891}" dt="2021-09-29T14:45:27.927" v="33"/>
          <ac:spMkLst>
            <pc:docMk/>
            <pc:sldMk cId="0" sldId="263"/>
            <ac:spMk id="37" creationId="{54E13814-BB28-40DD-9807-8E3FC9D5E98C}"/>
          </ac:spMkLst>
        </pc:spChg>
      </pc:sldChg>
      <pc:sldChg chg="modSp">
        <pc:chgData name="sudha balakrishnan" userId="51MqJPFAn0gqRDDXFV+qS/dWayRASFrsHJxbYUKNeXw=" providerId="None" clId="Web-{21CF05EE-F0E4-4422-939D-D86D8D622891}" dt="2021-09-29T14:46:08.772" v="50" actId="20577"/>
        <pc:sldMkLst>
          <pc:docMk/>
          <pc:sldMk cId="0" sldId="264"/>
        </pc:sldMkLst>
        <pc:spChg chg="mod">
          <ac:chgData name="sudha balakrishnan" userId="51MqJPFAn0gqRDDXFV+qS/dWayRASFrsHJxbYUKNeXw=" providerId="None" clId="Web-{21CF05EE-F0E4-4422-939D-D86D8D622891}" dt="2021-09-29T14:46:08.772" v="50" actId="20577"/>
          <ac:spMkLst>
            <pc:docMk/>
            <pc:sldMk cId="0" sldId="264"/>
            <ac:spMk id="29" creationId="{00000000-0000-0000-0000-000000000000}"/>
          </ac:spMkLst>
        </pc:spChg>
      </pc:sldChg>
      <pc:sldChg chg="modSp">
        <pc:chgData name="sudha balakrishnan" userId="51MqJPFAn0gqRDDXFV+qS/dWayRASFrsHJxbYUKNeXw=" providerId="None" clId="Web-{21CF05EE-F0E4-4422-939D-D86D8D622891}" dt="2021-09-29T14:46:26.897" v="59" actId="20577"/>
        <pc:sldMkLst>
          <pc:docMk/>
          <pc:sldMk cId="0" sldId="265"/>
        </pc:sldMkLst>
        <pc:spChg chg="mod">
          <ac:chgData name="sudha balakrishnan" userId="51MqJPFAn0gqRDDXFV+qS/dWayRASFrsHJxbYUKNeXw=" providerId="None" clId="Web-{21CF05EE-F0E4-4422-939D-D86D8D622891}" dt="2021-09-29T14:46:26.897" v="59" actId="20577"/>
          <ac:spMkLst>
            <pc:docMk/>
            <pc:sldMk cId="0" sldId="265"/>
            <ac:spMk id="31" creationId="{00000000-0000-0000-0000-000000000000}"/>
          </ac:spMkLst>
        </pc:spChg>
      </pc:sldChg>
      <pc:sldChg chg="modSp">
        <pc:chgData name="sudha balakrishnan" userId="51MqJPFAn0gqRDDXFV+qS/dWayRASFrsHJxbYUKNeXw=" providerId="None" clId="Web-{21CF05EE-F0E4-4422-939D-D86D8D622891}" dt="2021-09-29T14:46:59.414" v="66" actId="20577"/>
        <pc:sldMkLst>
          <pc:docMk/>
          <pc:sldMk cId="0" sldId="266"/>
        </pc:sldMkLst>
        <pc:spChg chg="mod">
          <ac:chgData name="sudha balakrishnan" userId="51MqJPFAn0gqRDDXFV+qS/dWayRASFrsHJxbYUKNeXw=" providerId="None" clId="Web-{21CF05EE-F0E4-4422-939D-D86D8D622891}" dt="2021-09-29T14:46:59.414" v="66" actId="20577"/>
          <ac:spMkLst>
            <pc:docMk/>
            <pc:sldMk cId="0" sldId="266"/>
            <ac:spMk id="18" creationId="{00000000-0000-0000-0000-000000000000}"/>
          </ac:spMkLst>
        </pc:spChg>
      </pc:sldChg>
      <pc:sldChg chg="modSp">
        <pc:chgData name="sudha balakrishnan" userId="51MqJPFAn0gqRDDXFV+qS/dWayRASFrsHJxbYUKNeXw=" providerId="None" clId="Web-{21CF05EE-F0E4-4422-939D-D86D8D622891}" dt="2021-09-29T14:47:38.055" v="74" actId="20577"/>
        <pc:sldMkLst>
          <pc:docMk/>
          <pc:sldMk cId="0" sldId="267"/>
        </pc:sldMkLst>
        <pc:spChg chg="mod">
          <ac:chgData name="sudha balakrishnan" userId="51MqJPFAn0gqRDDXFV+qS/dWayRASFrsHJxbYUKNeXw=" providerId="None" clId="Web-{21CF05EE-F0E4-4422-939D-D86D8D622891}" dt="2021-09-29T14:47:38.055" v="74" actId="20577"/>
          <ac:spMkLst>
            <pc:docMk/>
            <pc:sldMk cId="0" sldId="267"/>
            <ac:spMk id="54" creationId="{00000000-0000-0000-0000-000000000000}"/>
          </ac:spMkLst>
        </pc:spChg>
      </pc:sldChg>
      <pc:sldChg chg="modSp">
        <pc:chgData name="sudha balakrishnan" userId="51MqJPFAn0gqRDDXFV+qS/dWayRASFrsHJxbYUKNeXw=" providerId="None" clId="Web-{21CF05EE-F0E4-4422-939D-D86D8D622891}" dt="2021-09-29T14:48:01.447" v="91" actId="20577"/>
        <pc:sldMkLst>
          <pc:docMk/>
          <pc:sldMk cId="0" sldId="268"/>
        </pc:sldMkLst>
        <pc:spChg chg="mod">
          <ac:chgData name="sudha balakrishnan" userId="51MqJPFAn0gqRDDXFV+qS/dWayRASFrsHJxbYUKNeXw=" providerId="None" clId="Web-{21CF05EE-F0E4-4422-939D-D86D8D622891}" dt="2021-09-29T14:48:01.447" v="91" actId="20577"/>
          <ac:spMkLst>
            <pc:docMk/>
            <pc:sldMk cId="0" sldId="268"/>
            <ac:spMk id="7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5" dirty="0"/>
              <a:t>Dr.</a:t>
            </a:r>
            <a:r>
              <a:rPr spc="30" dirty="0"/>
              <a:t> </a:t>
            </a:r>
            <a:r>
              <a:rPr spc="-5" dirty="0"/>
              <a:t>E. NANDAKUMAR, Dept.</a:t>
            </a:r>
            <a:r>
              <a:rPr spc="35" dirty="0"/>
              <a:t> </a:t>
            </a:r>
            <a:r>
              <a:rPr spc="-5" dirty="0"/>
              <a:t>of Mathematics,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690"/>
              </a:lnSpc>
            </a:pPr>
            <a:r>
              <a:rPr spc="-5" dirty="0"/>
              <a:t>KTR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B6F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5" dirty="0"/>
              <a:t>Dr.</a:t>
            </a:r>
            <a:r>
              <a:rPr spc="30" dirty="0"/>
              <a:t> </a:t>
            </a:r>
            <a:r>
              <a:rPr spc="-5" dirty="0"/>
              <a:t>E. NANDAKUMAR, Dept.</a:t>
            </a:r>
            <a:r>
              <a:rPr spc="35" dirty="0"/>
              <a:t> </a:t>
            </a:r>
            <a:r>
              <a:rPr spc="-5" dirty="0"/>
              <a:t>of Mathematics,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690"/>
              </a:lnSpc>
            </a:pPr>
            <a:r>
              <a:rPr spc="-5" dirty="0"/>
              <a:t>KTR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B6F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5" dirty="0"/>
              <a:t>Dr.</a:t>
            </a:r>
            <a:r>
              <a:rPr spc="30" dirty="0"/>
              <a:t> </a:t>
            </a:r>
            <a:r>
              <a:rPr spc="-5" dirty="0"/>
              <a:t>E. NANDAKUMAR, Dept.</a:t>
            </a:r>
            <a:r>
              <a:rPr spc="35" dirty="0"/>
              <a:t> </a:t>
            </a:r>
            <a:r>
              <a:rPr spc="-5" dirty="0"/>
              <a:t>of Mathematics,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690"/>
              </a:lnSpc>
            </a:pPr>
            <a:r>
              <a:rPr spc="-5" dirty="0"/>
              <a:t>KTR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B6F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5" dirty="0"/>
              <a:t>Dr.</a:t>
            </a:r>
            <a:r>
              <a:rPr spc="30" dirty="0"/>
              <a:t> </a:t>
            </a:r>
            <a:r>
              <a:rPr spc="-5" dirty="0"/>
              <a:t>E. NANDAKUMAR, Dept.</a:t>
            </a:r>
            <a:r>
              <a:rPr spc="35" dirty="0"/>
              <a:t> </a:t>
            </a:r>
            <a:r>
              <a:rPr spc="-5" dirty="0"/>
              <a:t>of Mathematics,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690"/>
              </a:lnSpc>
            </a:pPr>
            <a:r>
              <a:rPr spc="-5" dirty="0"/>
              <a:t>KTR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5" dirty="0"/>
              <a:t>Dr.</a:t>
            </a:r>
            <a:r>
              <a:rPr spc="30" dirty="0"/>
              <a:t> </a:t>
            </a:r>
            <a:r>
              <a:rPr spc="-5" dirty="0"/>
              <a:t>E. NANDAKUMAR, Dept.</a:t>
            </a:r>
            <a:r>
              <a:rPr spc="35" dirty="0"/>
              <a:t> </a:t>
            </a:r>
            <a:r>
              <a:rPr spc="-5" dirty="0"/>
              <a:t>of Mathematics,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690"/>
              </a:lnSpc>
            </a:pPr>
            <a:r>
              <a:rPr spc="-5" dirty="0"/>
              <a:t>KTR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3456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84002" y="2894378"/>
            <a:ext cx="287996" cy="28708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8B8F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08744" y="3238233"/>
            <a:ext cx="203200" cy="38735"/>
          </a:xfrm>
          <a:custGeom>
            <a:avLst/>
            <a:gdLst/>
            <a:ahLst/>
            <a:cxnLst/>
            <a:rect l="l" t="t" r="r" b="b"/>
            <a:pathLst>
              <a:path w="203200" h="38735">
                <a:moveTo>
                  <a:pt x="25400" y="0"/>
                </a:moveTo>
                <a:lnTo>
                  <a:pt x="0" y="19050"/>
                </a:lnTo>
                <a:lnTo>
                  <a:pt x="25400" y="38112"/>
                </a:lnTo>
                <a:lnTo>
                  <a:pt x="25400" y="0"/>
                </a:lnTo>
                <a:close/>
              </a:path>
              <a:path w="203200" h="38735">
                <a:moveTo>
                  <a:pt x="203200" y="19050"/>
                </a:moveTo>
                <a:lnTo>
                  <a:pt x="177800" y="0"/>
                </a:lnTo>
                <a:lnTo>
                  <a:pt x="177800" y="38112"/>
                </a:lnTo>
                <a:lnTo>
                  <a:pt x="203200" y="19050"/>
                </a:lnTo>
                <a:close/>
              </a:path>
            </a:pathLst>
          </a:custGeom>
          <a:solidFill>
            <a:srgbClr val="B8B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8B8F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B8B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8B8F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B8B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B8B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8B8F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B8B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B8B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8B8F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8B8F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8B8F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8B8F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2303995" y="0"/>
                </a:moveTo>
                <a:lnTo>
                  <a:pt x="0" y="0"/>
                </a:lnTo>
                <a:lnTo>
                  <a:pt x="0" y="164769"/>
                </a:lnTo>
                <a:lnTo>
                  <a:pt x="2303995" y="164769"/>
                </a:lnTo>
                <a:lnTo>
                  <a:pt x="2303995" y="0"/>
                </a:lnTo>
                <a:close/>
              </a:path>
            </a:pathLst>
          </a:custGeom>
          <a:solidFill>
            <a:srgbClr val="FCC1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2303995" y="0"/>
                </a:moveTo>
                <a:lnTo>
                  <a:pt x="0" y="0"/>
                </a:lnTo>
                <a:lnTo>
                  <a:pt x="0" y="164769"/>
                </a:lnTo>
                <a:lnTo>
                  <a:pt x="2303995" y="164769"/>
                </a:lnTo>
                <a:lnTo>
                  <a:pt x="2303995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485" y="748122"/>
            <a:ext cx="4153128" cy="509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B6F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37" y="1085391"/>
            <a:ext cx="4372025" cy="1128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-12700" y="3331252"/>
            <a:ext cx="156337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5" dirty="0"/>
              <a:t>Dr.</a:t>
            </a:r>
            <a:r>
              <a:rPr spc="30" dirty="0"/>
              <a:t> </a:t>
            </a:r>
            <a:r>
              <a:rPr spc="-5" dirty="0"/>
              <a:t>E. NANDAKUMAR, Dept.</a:t>
            </a:r>
            <a:r>
              <a:rPr spc="35" dirty="0"/>
              <a:t> </a:t>
            </a:r>
            <a:r>
              <a:rPr spc="-5" dirty="0"/>
              <a:t>of Mathematics,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58697" y="3343952"/>
            <a:ext cx="152400" cy="93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690"/>
              </a:lnSpc>
            </a:pPr>
            <a:r>
              <a:rPr spc="-5" dirty="0"/>
              <a:t>KTR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8284" y="3331252"/>
            <a:ext cx="28321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744664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776174"/>
            <a:ext cx="4483735" cy="588645"/>
            <a:chOff x="87743" y="776174"/>
            <a:chExt cx="4483735" cy="588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63053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50353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795236"/>
              <a:ext cx="50749" cy="46781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789087"/>
              <a:ext cx="4432935" cy="525145"/>
            </a:xfrm>
            <a:custGeom>
              <a:avLst/>
              <a:gdLst/>
              <a:ahLst/>
              <a:cxnLst/>
              <a:rect l="l" t="t" r="r" b="b"/>
              <a:pathLst>
                <a:path w="4432935" h="525144">
                  <a:moveTo>
                    <a:pt x="4432566" y="0"/>
                  </a:moveTo>
                  <a:lnTo>
                    <a:pt x="0" y="0"/>
                  </a:lnTo>
                  <a:lnTo>
                    <a:pt x="0" y="473965"/>
                  </a:lnTo>
                  <a:lnTo>
                    <a:pt x="4008" y="493690"/>
                  </a:lnTo>
                  <a:lnTo>
                    <a:pt x="14922" y="509843"/>
                  </a:lnTo>
                  <a:lnTo>
                    <a:pt x="31075" y="520757"/>
                  </a:lnTo>
                  <a:lnTo>
                    <a:pt x="50800" y="524766"/>
                  </a:lnTo>
                  <a:lnTo>
                    <a:pt x="4381765" y="524766"/>
                  </a:lnTo>
                  <a:lnTo>
                    <a:pt x="4401490" y="520757"/>
                  </a:lnTo>
                  <a:lnTo>
                    <a:pt x="4417643" y="509843"/>
                  </a:lnTo>
                  <a:lnTo>
                    <a:pt x="4428558" y="493690"/>
                  </a:lnTo>
                  <a:lnTo>
                    <a:pt x="4432566" y="473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833324"/>
              <a:ext cx="0" cy="448945"/>
            </a:xfrm>
            <a:custGeom>
              <a:avLst/>
              <a:gdLst/>
              <a:ahLst/>
              <a:cxnLst/>
              <a:rect l="l" t="t" r="r" b="b"/>
              <a:pathLst>
                <a:path h="448944">
                  <a:moveTo>
                    <a:pt x="0" y="4487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8A8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8206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BA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8079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0C2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7952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5D7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77617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1E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pc="-5" dirty="0"/>
              <a:t>18MAB101T-</a:t>
            </a:r>
            <a:r>
              <a:rPr spc="5" dirty="0"/>
              <a:t> </a:t>
            </a:r>
            <a:r>
              <a:rPr spc="20" dirty="0"/>
              <a:t>CALCULUS</a:t>
            </a:r>
            <a:r>
              <a:rPr spc="10" dirty="0"/>
              <a:t> </a:t>
            </a:r>
            <a:r>
              <a:rPr spc="20" dirty="0"/>
              <a:t>AND</a:t>
            </a:r>
            <a:r>
              <a:rPr spc="5" dirty="0"/>
              <a:t> </a:t>
            </a:r>
            <a:r>
              <a:rPr spc="20" dirty="0"/>
              <a:t>LINEAR</a:t>
            </a:r>
            <a:r>
              <a:rPr spc="10" dirty="0"/>
              <a:t> </a:t>
            </a:r>
            <a:r>
              <a:rPr spc="20" dirty="0"/>
              <a:t>ALGEBRA</a:t>
            </a: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5" dirty="0"/>
              <a:t>Unit</a:t>
            </a:r>
            <a:r>
              <a:rPr sz="1100" spc="-15" dirty="0"/>
              <a:t> </a:t>
            </a:r>
            <a:r>
              <a:rPr sz="1100" spc="-5" dirty="0"/>
              <a:t>II</a:t>
            </a:r>
            <a:r>
              <a:rPr sz="1100" spc="-10" dirty="0"/>
              <a:t> </a:t>
            </a:r>
            <a:r>
              <a:rPr sz="1100" spc="-5" dirty="0"/>
              <a:t>-</a:t>
            </a:r>
            <a:r>
              <a:rPr sz="1100" spc="-10" dirty="0"/>
              <a:t> </a:t>
            </a:r>
            <a:r>
              <a:rPr sz="1100" spc="-5" dirty="0"/>
              <a:t>Function</a:t>
            </a:r>
            <a:r>
              <a:rPr sz="1100" spc="-10" dirty="0"/>
              <a:t> </a:t>
            </a:r>
            <a:r>
              <a:rPr sz="1100" spc="-5" dirty="0"/>
              <a:t>of</a:t>
            </a:r>
            <a:r>
              <a:rPr sz="1100" spc="-10" dirty="0"/>
              <a:t> </a:t>
            </a:r>
            <a:r>
              <a:rPr sz="1100" spc="-20" dirty="0"/>
              <a:t>several</a:t>
            </a:r>
            <a:r>
              <a:rPr sz="1100" spc="-10" dirty="0"/>
              <a:t> variables</a:t>
            </a:r>
            <a:endParaRPr sz="1100"/>
          </a:p>
        </p:txBody>
      </p:sp>
      <p:sp>
        <p:nvSpPr>
          <p:cNvPr id="15" name="object 15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FCC1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58697" y="3343952"/>
            <a:ext cx="152400" cy="9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KTR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FCC8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-12700" y="3327684"/>
            <a:ext cx="3021330" cy="10451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Dept.</a:t>
            </a:r>
            <a:r>
              <a:rPr sz="600" spc="4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of</a:t>
            </a:r>
            <a:r>
              <a:rPr sz="60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Mathematics,</a:t>
            </a:r>
            <a:r>
              <a:rPr sz="600" spc="44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SRM</a:t>
            </a:r>
            <a:r>
              <a:rPr sz="600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Institute</a:t>
            </a:r>
            <a:r>
              <a:rPr sz="600" spc="5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of</a:t>
            </a:r>
            <a:r>
              <a:rPr sz="600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Science</a:t>
            </a:r>
            <a:r>
              <a:rPr sz="600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5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Technology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25886" y="3327684"/>
            <a:ext cx="2159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1</a:t>
            </a:r>
            <a:r>
              <a:rPr sz="600" spc="-4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17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266039"/>
            <a:ext cx="4432935" cy="523875"/>
          </a:xfrm>
          <a:custGeom>
            <a:avLst/>
            <a:gdLst/>
            <a:ahLst/>
            <a:cxnLst/>
            <a:rect l="l" t="t" r="r" b="b"/>
            <a:pathLst>
              <a:path w="4432935" h="52387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523517"/>
                </a:lnTo>
                <a:lnTo>
                  <a:pt x="4432566" y="52351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0444" y="274483"/>
            <a:ext cx="3924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Example:For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z</a:t>
            </a:r>
            <a:r>
              <a:rPr sz="1100" i="1" spc="1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04064C"/>
                </a:solidFill>
                <a:latin typeface="Tahoma"/>
                <a:cs typeface="Tahoma"/>
              </a:rPr>
              <a:t>=</a:t>
            </a:r>
            <a:r>
              <a:rPr sz="1100" spc="-105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f</a:t>
            </a:r>
            <a:r>
              <a:rPr sz="1100" i="1" spc="-16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4064C"/>
                </a:solidFill>
                <a:latin typeface="Tahoma"/>
                <a:cs typeface="Tahoma"/>
              </a:rPr>
              <a:t>(</a:t>
            </a:r>
            <a:r>
              <a:rPr sz="1100" i="1" spc="15" dirty="0">
                <a:solidFill>
                  <a:srgbClr val="04064C"/>
                </a:solidFill>
                <a:latin typeface="Arial"/>
                <a:cs typeface="Arial"/>
              </a:rPr>
              <a:t>x</a:t>
            </a:r>
            <a:r>
              <a:rPr sz="1200" spc="22" baseline="-13888" dirty="0">
                <a:solidFill>
                  <a:srgbClr val="04064C"/>
                </a:solidFill>
                <a:latin typeface="Arial"/>
                <a:cs typeface="Arial"/>
              </a:rPr>
              <a:t>1</a:t>
            </a:r>
            <a:r>
              <a:rPr sz="1100" i="1" spc="15" dirty="0">
                <a:solidFill>
                  <a:srgbClr val="04064C"/>
                </a:solidFill>
                <a:latin typeface="Calibri"/>
                <a:cs typeface="Calibri"/>
              </a:rPr>
              <a:t>,</a:t>
            </a:r>
            <a:r>
              <a:rPr sz="1100" i="1" spc="-130" dirty="0">
                <a:solidFill>
                  <a:srgbClr val="04064C"/>
                </a:solidFill>
                <a:latin typeface="Calibri"/>
                <a:cs typeface="Calibri"/>
              </a:rPr>
              <a:t> </a:t>
            </a:r>
            <a:r>
              <a:rPr sz="1100" i="1" spc="20" dirty="0">
                <a:solidFill>
                  <a:srgbClr val="04064C"/>
                </a:solidFill>
                <a:latin typeface="Arial"/>
                <a:cs typeface="Arial"/>
              </a:rPr>
              <a:t>x</a:t>
            </a:r>
            <a:r>
              <a:rPr sz="1200" spc="30" baseline="-13888" dirty="0">
                <a:solidFill>
                  <a:srgbClr val="04064C"/>
                </a:solidFill>
                <a:latin typeface="Arial"/>
                <a:cs typeface="Arial"/>
              </a:rPr>
              <a:t>2</a:t>
            </a:r>
            <a:r>
              <a:rPr sz="1100" i="1" spc="20" dirty="0">
                <a:solidFill>
                  <a:srgbClr val="04064C"/>
                </a:solidFill>
                <a:latin typeface="Calibri"/>
                <a:cs typeface="Calibri"/>
              </a:rPr>
              <a:t>,</a:t>
            </a:r>
            <a:r>
              <a:rPr sz="1100" i="1" spc="-130" dirty="0">
                <a:solidFill>
                  <a:srgbClr val="04064C"/>
                </a:solidFill>
                <a:latin typeface="Calibri"/>
                <a:cs typeface="Calibri"/>
              </a:rPr>
              <a:t> </a:t>
            </a:r>
            <a:r>
              <a:rPr sz="1100" i="1" spc="10" dirty="0">
                <a:solidFill>
                  <a:srgbClr val="04064C"/>
                </a:solidFill>
                <a:latin typeface="Arial"/>
                <a:cs typeface="Arial"/>
              </a:rPr>
              <a:t>x</a:t>
            </a:r>
            <a:r>
              <a:rPr sz="1200" spc="15" baseline="-13888" dirty="0">
                <a:solidFill>
                  <a:srgbClr val="04064C"/>
                </a:solidFill>
                <a:latin typeface="Arial"/>
                <a:cs typeface="Arial"/>
              </a:rPr>
              <a:t>3</a:t>
            </a:r>
            <a:r>
              <a:rPr sz="1100" spc="10" dirty="0">
                <a:solidFill>
                  <a:srgbClr val="04064C"/>
                </a:solidFill>
                <a:latin typeface="Tahoma"/>
                <a:cs typeface="Tahoma"/>
              </a:rPr>
              <a:t>)</a:t>
            </a:r>
            <a:r>
              <a:rPr sz="1100" spc="-10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04064C"/>
                </a:solidFill>
                <a:latin typeface="Tahoma"/>
                <a:cs typeface="Tahoma"/>
              </a:rPr>
              <a:t>=</a:t>
            </a:r>
            <a:r>
              <a:rPr sz="1100" spc="-105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i="1" spc="10" dirty="0">
                <a:solidFill>
                  <a:srgbClr val="04064C"/>
                </a:solidFill>
                <a:latin typeface="Arial"/>
                <a:cs typeface="Arial"/>
              </a:rPr>
              <a:t>x</a:t>
            </a:r>
            <a:r>
              <a:rPr sz="1200" spc="15" baseline="-13888" dirty="0">
                <a:solidFill>
                  <a:srgbClr val="04064C"/>
                </a:solidFill>
                <a:latin typeface="Arial"/>
                <a:cs typeface="Arial"/>
              </a:rPr>
              <a:t>1</a:t>
            </a:r>
            <a:r>
              <a:rPr sz="1200" spc="15" baseline="27777" dirty="0">
                <a:solidFill>
                  <a:srgbClr val="04064C"/>
                </a:solidFill>
                <a:latin typeface="Arial"/>
                <a:cs typeface="Arial"/>
              </a:rPr>
              <a:t>2</a:t>
            </a:r>
            <a:r>
              <a:rPr sz="1200" spc="-37" baseline="27777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04064C"/>
                </a:solidFill>
                <a:latin typeface="Tahoma"/>
                <a:cs typeface="Tahoma"/>
              </a:rPr>
              <a:t>+</a:t>
            </a:r>
            <a:r>
              <a:rPr sz="1100" spc="-195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i="1" spc="10" dirty="0">
                <a:solidFill>
                  <a:srgbClr val="04064C"/>
                </a:solidFill>
                <a:latin typeface="Arial"/>
                <a:cs typeface="Arial"/>
              </a:rPr>
              <a:t>x</a:t>
            </a:r>
            <a:r>
              <a:rPr sz="1200" spc="15" baseline="-13888" dirty="0">
                <a:solidFill>
                  <a:srgbClr val="04064C"/>
                </a:solidFill>
                <a:latin typeface="Arial"/>
                <a:cs typeface="Arial"/>
              </a:rPr>
              <a:t>2</a:t>
            </a:r>
            <a:r>
              <a:rPr sz="1200" spc="15" baseline="27777" dirty="0">
                <a:solidFill>
                  <a:srgbClr val="04064C"/>
                </a:solidFill>
                <a:latin typeface="Arial"/>
                <a:cs typeface="Arial"/>
              </a:rPr>
              <a:t>2</a:t>
            </a:r>
            <a:r>
              <a:rPr sz="1200" spc="-37" baseline="27777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04064C"/>
                </a:solidFill>
                <a:latin typeface="Tahoma"/>
                <a:cs typeface="Tahoma"/>
              </a:rPr>
              <a:t>+</a:t>
            </a:r>
            <a:r>
              <a:rPr sz="1100" spc="-195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i="1" spc="10" dirty="0">
                <a:solidFill>
                  <a:srgbClr val="04064C"/>
                </a:solidFill>
                <a:latin typeface="Arial"/>
                <a:cs typeface="Arial"/>
              </a:rPr>
              <a:t>x</a:t>
            </a:r>
            <a:r>
              <a:rPr sz="1200" spc="15" baseline="-13888" dirty="0">
                <a:solidFill>
                  <a:srgbClr val="04064C"/>
                </a:solidFill>
                <a:latin typeface="Arial"/>
                <a:cs typeface="Arial"/>
              </a:rPr>
              <a:t>3</a:t>
            </a:r>
            <a:r>
              <a:rPr sz="1200" spc="15" baseline="27777" dirty="0">
                <a:solidFill>
                  <a:srgbClr val="04064C"/>
                </a:solidFill>
                <a:latin typeface="Arial"/>
                <a:cs typeface="Arial"/>
              </a:rPr>
              <a:t>2</a:t>
            </a:r>
            <a:r>
              <a:rPr sz="1200" spc="195" baseline="27777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where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i="1" spc="5" dirty="0">
                <a:solidFill>
                  <a:srgbClr val="04064C"/>
                </a:solidFill>
                <a:latin typeface="Arial"/>
                <a:cs typeface="Arial"/>
              </a:rPr>
              <a:t>x</a:t>
            </a:r>
            <a:r>
              <a:rPr sz="1200" spc="7" baseline="-13888" dirty="0">
                <a:solidFill>
                  <a:srgbClr val="04064C"/>
                </a:solidFill>
                <a:latin typeface="Arial"/>
                <a:cs typeface="Arial"/>
              </a:rPr>
              <a:t>1</a:t>
            </a:r>
            <a:r>
              <a:rPr sz="1100" spc="5" dirty="0">
                <a:solidFill>
                  <a:srgbClr val="04064C"/>
                </a:solidFill>
                <a:latin typeface="Tahoma"/>
                <a:cs typeface="Tahoma"/>
              </a:rPr>
              <a:t>(</a:t>
            </a:r>
            <a:r>
              <a:rPr sz="1100" i="1" spc="5" dirty="0">
                <a:solidFill>
                  <a:srgbClr val="04064C"/>
                </a:solidFill>
                <a:latin typeface="Arial"/>
                <a:cs typeface="Arial"/>
              </a:rPr>
              <a:t>t</a:t>
            </a:r>
            <a:r>
              <a:rPr sz="1100" i="1" spc="-21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4064C"/>
                </a:solidFill>
                <a:latin typeface="Tahoma"/>
                <a:cs typeface="Tahoma"/>
              </a:rPr>
              <a:t>)</a:t>
            </a:r>
            <a:r>
              <a:rPr sz="1100" spc="-10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04064C"/>
                </a:solidFill>
                <a:latin typeface="Tahoma"/>
                <a:cs typeface="Tahoma"/>
              </a:rPr>
              <a:t>=</a:t>
            </a:r>
            <a:r>
              <a:rPr sz="1100" spc="-105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t</a:t>
            </a:r>
            <a:r>
              <a:rPr sz="1100" i="1" spc="-21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200" spc="30" baseline="27777" dirty="0">
                <a:solidFill>
                  <a:srgbClr val="04064C"/>
                </a:solidFill>
                <a:latin typeface="Arial"/>
                <a:cs typeface="Arial"/>
              </a:rPr>
              <a:t>2</a:t>
            </a:r>
            <a:r>
              <a:rPr sz="1100" spc="20" dirty="0">
                <a:solidFill>
                  <a:srgbClr val="04064C"/>
                </a:solidFill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515669"/>
            <a:ext cx="2393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x</a:t>
            </a:r>
            <a:r>
              <a:rPr sz="1200" spc="60" baseline="-13888" dirty="0">
                <a:solidFill>
                  <a:srgbClr val="04064C"/>
                </a:solidFill>
                <a:latin typeface="Arial"/>
                <a:cs typeface="Arial"/>
              </a:rPr>
              <a:t>2</a:t>
            </a:r>
            <a:r>
              <a:rPr sz="1100" dirty="0">
                <a:solidFill>
                  <a:srgbClr val="04064C"/>
                </a:solidFill>
                <a:latin typeface="Tahoma"/>
                <a:cs typeface="Tahoma"/>
              </a:rPr>
              <a:t>(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t</a:t>
            </a:r>
            <a:r>
              <a:rPr sz="1100" i="1" spc="-21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4064C"/>
                </a:solidFill>
                <a:latin typeface="Tahoma"/>
                <a:cs typeface="Tahoma"/>
              </a:rPr>
              <a:t>)</a:t>
            </a:r>
            <a:r>
              <a:rPr sz="1100" spc="-105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04064C"/>
                </a:solidFill>
                <a:latin typeface="Tahoma"/>
                <a:cs typeface="Tahoma"/>
              </a:rPr>
              <a:t>=</a:t>
            </a:r>
            <a:r>
              <a:rPr sz="1100" spc="-105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2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t</a:t>
            </a:r>
            <a:r>
              <a:rPr sz="1100" i="1" spc="9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and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04064C"/>
                </a:solidFill>
                <a:latin typeface="Arial"/>
                <a:cs typeface="Arial"/>
              </a:rPr>
              <a:t>x</a:t>
            </a:r>
            <a:r>
              <a:rPr sz="1200" spc="60" baseline="-13888" dirty="0">
                <a:solidFill>
                  <a:srgbClr val="04064C"/>
                </a:solidFill>
                <a:latin typeface="Arial"/>
                <a:cs typeface="Arial"/>
              </a:rPr>
              <a:t>3</a:t>
            </a:r>
            <a:r>
              <a:rPr sz="1100" dirty="0">
                <a:solidFill>
                  <a:srgbClr val="04064C"/>
                </a:solidFill>
                <a:latin typeface="Tahoma"/>
                <a:cs typeface="Tahoma"/>
              </a:rPr>
              <a:t>(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t</a:t>
            </a:r>
            <a:r>
              <a:rPr sz="1100" i="1" spc="-21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4064C"/>
                </a:solidFill>
                <a:latin typeface="Tahoma"/>
                <a:cs typeface="Tahoma"/>
              </a:rPr>
              <a:t>)</a:t>
            </a:r>
            <a:r>
              <a:rPr sz="1100" spc="-105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04064C"/>
                </a:solidFill>
                <a:latin typeface="Tahoma"/>
                <a:cs typeface="Tahoma"/>
              </a:rPr>
              <a:t>=</a:t>
            </a:r>
            <a:r>
              <a:rPr sz="1100" spc="-105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3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t</a:t>
            </a:r>
            <a:r>
              <a:rPr sz="1100" i="1" spc="-21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200" spc="-7" baseline="27777" dirty="0">
                <a:solidFill>
                  <a:srgbClr val="04064C"/>
                </a:solidFill>
                <a:latin typeface="Arial"/>
                <a:cs typeface="Arial"/>
              </a:rPr>
              <a:t>3</a:t>
            </a:r>
            <a:r>
              <a:rPr sz="1200" baseline="27777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200" spc="-142" baseline="27777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then find</a:t>
            </a:r>
            <a:r>
              <a:rPr sz="1100" spc="114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650" i="1" u="sng" spc="-7" baseline="37878" dirty="0">
                <a:solidFill>
                  <a:srgbClr val="04064C"/>
                </a:solidFill>
                <a:uFill>
                  <a:solidFill>
                    <a:srgbClr val="04064C"/>
                  </a:solidFill>
                </a:uFill>
                <a:latin typeface="Arial"/>
                <a:cs typeface="Arial"/>
              </a:rPr>
              <a:t>dz</a:t>
            </a:r>
            <a:endParaRPr sz="1650" baseline="378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0218" y="610716"/>
            <a:ext cx="140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743" y="291211"/>
            <a:ext cx="4483735" cy="650875"/>
            <a:chOff x="87743" y="291211"/>
            <a:chExt cx="4483735" cy="6508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76897"/>
              <a:ext cx="4483315" cy="1648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0" y="310273"/>
              <a:ext cx="50749" cy="5298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21173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1"/>
                  </a:lnTo>
                  <a:lnTo>
                    <a:pt x="4008" y="38656"/>
                  </a:lnTo>
                  <a:lnTo>
                    <a:pt x="14922" y="54809"/>
                  </a:lnTo>
                  <a:lnTo>
                    <a:pt x="31075" y="65723"/>
                  </a:lnTo>
                  <a:lnTo>
                    <a:pt x="50800" y="69732"/>
                  </a:lnTo>
                  <a:lnTo>
                    <a:pt x="4381765" y="69732"/>
                  </a:lnTo>
                  <a:lnTo>
                    <a:pt x="4401490" y="65723"/>
                  </a:lnTo>
                  <a:lnTo>
                    <a:pt x="4417643" y="54809"/>
                  </a:lnTo>
                  <a:lnTo>
                    <a:pt x="4428558" y="38656"/>
                  </a:lnTo>
                  <a:lnTo>
                    <a:pt x="4432566" y="1893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D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348361"/>
              <a:ext cx="0" cy="511175"/>
            </a:xfrm>
            <a:custGeom>
              <a:avLst/>
              <a:gdLst/>
              <a:ahLst/>
              <a:cxnLst/>
              <a:rect l="l" t="t" r="r" b="b"/>
              <a:pathLst>
                <a:path h="511175">
                  <a:moveTo>
                    <a:pt x="0" y="5107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8A8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3356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BA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3229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0C2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3102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5D7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10" y="291211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1E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53733" y="1714982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>
                <a:moveTo>
                  <a:pt x="0" y="0"/>
                </a:moveTo>
                <a:lnTo>
                  <a:pt x="21750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5375" y="1714982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5">
                <a:moveTo>
                  <a:pt x="0" y="0"/>
                </a:moveTo>
                <a:lnTo>
                  <a:pt x="21750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37017" y="1714982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5">
                <a:moveTo>
                  <a:pt x="0" y="0"/>
                </a:moveTo>
                <a:lnTo>
                  <a:pt x="21750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233" y="962392"/>
            <a:ext cx="2214880" cy="828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Solution: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00330">
              <a:lnSpc>
                <a:spcPts val="1030"/>
              </a:lnSpc>
              <a:tabLst>
                <a:tab pos="842010" algn="l"/>
                <a:tab pos="1583690" algn="l"/>
              </a:tabLst>
            </a:pPr>
            <a:r>
              <a:rPr sz="1100" i="1" spc="-50" dirty="0">
                <a:latin typeface="Calibri"/>
                <a:cs typeface="Calibri"/>
              </a:rPr>
              <a:t>∂</a:t>
            </a:r>
            <a:r>
              <a:rPr sz="1100" i="1" spc="-114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50" dirty="0">
                <a:latin typeface="Calibri"/>
                <a:cs typeface="Calibri"/>
              </a:rPr>
              <a:t>∂</a:t>
            </a:r>
            <a:r>
              <a:rPr sz="1100" i="1" spc="-114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50" dirty="0">
                <a:latin typeface="Calibri"/>
                <a:cs typeface="Calibri"/>
              </a:rPr>
              <a:t>∂</a:t>
            </a:r>
            <a:r>
              <a:rPr sz="1100" i="1" spc="-114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ts val="1030"/>
              </a:lnSpc>
              <a:tabLst>
                <a:tab pos="804545" algn="l"/>
                <a:tab pos="1546225" algn="l"/>
              </a:tabLst>
            </a:pPr>
            <a:r>
              <a:rPr sz="1650" i="1" spc="127" baseline="-37878" dirty="0">
                <a:latin typeface="Calibri"/>
                <a:cs typeface="Calibri"/>
              </a:rPr>
              <a:t>∂</a:t>
            </a:r>
            <a:r>
              <a:rPr sz="1650" i="1" spc="-7" baseline="-37878" dirty="0">
                <a:latin typeface="Arial"/>
                <a:cs typeface="Arial"/>
              </a:rPr>
              <a:t>x</a:t>
            </a:r>
            <a:r>
              <a:rPr sz="1200" spc="-7" baseline="-65972" dirty="0">
                <a:latin typeface="Arial"/>
                <a:cs typeface="Arial"/>
              </a:rPr>
              <a:t>1</a:t>
            </a:r>
            <a:r>
              <a:rPr sz="1200" baseline="-65972" dirty="0">
                <a:latin typeface="Arial"/>
                <a:cs typeface="Arial"/>
              </a:rPr>
              <a:t> </a:t>
            </a:r>
            <a:r>
              <a:rPr sz="1200" spc="-52" baseline="-65972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spc="-7" baseline="-13888" dirty="0">
                <a:latin typeface="Arial"/>
                <a:cs typeface="Arial"/>
              </a:rPr>
              <a:t>1</a:t>
            </a:r>
            <a:r>
              <a:rPr sz="1200" baseline="-13888" dirty="0">
                <a:latin typeface="Arial"/>
                <a:cs typeface="Arial"/>
              </a:rPr>
              <a:t>	</a:t>
            </a:r>
            <a:r>
              <a:rPr sz="1650" i="1" spc="127" baseline="-37878" dirty="0">
                <a:latin typeface="Calibri"/>
                <a:cs typeface="Calibri"/>
              </a:rPr>
              <a:t>∂</a:t>
            </a:r>
            <a:r>
              <a:rPr sz="1650" i="1" spc="-15" baseline="-37878" dirty="0">
                <a:latin typeface="Arial"/>
                <a:cs typeface="Arial"/>
              </a:rPr>
              <a:t>x</a:t>
            </a:r>
            <a:r>
              <a:rPr sz="1200" spc="-7" baseline="-65972" dirty="0">
                <a:latin typeface="Arial"/>
                <a:cs typeface="Arial"/>
              </a:rPr>
              <a:t>2</a:t>
            </a:r>
            <a:r>
              <a:rPr sz="1200" baseline="-65972" dirty="0">
                <a:latin typeface="Arial"/>
                <a:cs typeface="Arial"/>
              </a:rPr>
              <a:t> </a:t>
            </a:r>
            <a:r>
              <a:rPr sz="1200" spc="-52" baseline="-65972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7" baseline="-13888" dirty="0">
                <a:latin typeface="Arial"/>
                <a:cs typeface="Arial"/>
              </a:rPr>
              <a:t>2</a:t>
            </a:r>
            <a:r>
              <a:rPr sz="1200" baseline="-13888" dirty="0">
                <a:latin typeface="Arial"/>
                <a:cs typeface="Arial"/>
              </a:rPr>
              <a:t>	</a:t>
            </a:r>
            <a:r>
              <a:rPr sz="1650" i="1" spc="127" baseline="-37878" dirty="0">
                <a:latin typeface="Calibri"/>
                <a:cs typeface="Calibri"/>
              </a:rPr>
              <a:t>∂</a:t>
            </a:r>
            <a:r>
              <a:rPr sz="1650" i="1" spc="-15" baseline="-37878" dirty="0">
                <a:latin typeface="Arial"/>
                <a:cs typeface="Arial"/>
              </a:rPr>
              <a:t>x</a:t>
            </a:r>
            <a:r>
              <a:rPr sz="1200" spc="-7" baseline="-65972" dirty="0">
                <a:latin typeface="Arial"/>
                <a:cs typeface="Arial"/>
              </a:rPr>
              <a:t>3</a:t>
            </a:r>
            <a:r>
              <a:rPr sz="1200" baseline="-65972" dirty="0">
                <a:latin typeface="Arial"/>
                <a:cs typeface="Arial"/>
              </a:rPr>
              <a:t> </a:t>
            </a:r>
            <a:r>
              <a:rPr sz="1200" spc="-52" baseline="-65972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spc="-7" baseline="-13888" dirty="0">
                <a:latin typeface="Arial"/>
                <a:cs typeface="Arial"/>
              </a:rPr>
              <a:t>3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633" y="1925280"/>
            <a:ext cx="585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u="sng" spc="-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200" u="sng" spc="-7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200" spc="-7" baseline="38194" dirty="0">
                <a:latin typeface="Arial"/>
                <a:cs typeface="Arial"/>
              </a:rPr>
              <a:t> </a:t>
            </a:r>
            <a:r>
              <a:rPr sz="1200" spc="-52" baseline="38194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i="1" spc="-5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791" y="1831491"/>
            <a:ext cx="546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200" u="sng" spc="-7" baseline="-1388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1200" spc="-7" baseline="-13888" dirty="0">
                <a:latin typeface="Arial"/>
                <a:cs typeface="Arial"/>
              </a:rPr>
              <a:t> </a:t>
            </a:r>
            <a:r>
              <a:rPr sz="1200" spc="-52" baseline="-13888" dirty="0">
                <a:latin typeface="Arial"/>
                <a:cs typeface="Arial"/>
              </a:rPr>
              <a:t> </a:t>
            </a:r>
            <a:r>
              <a:rPr sz="1650" spc="67" baseline="-37878" dirty="0">
                <a:latin typeface="Tahoma"/>
                <a:cs typeface="Tahoma"/>
              </a:rPr>
              <a:t>=</a:t>
            </a:r>
            <a:r>
              <a:rPr sz="1650" spc="-157" baseline="-37878" dirty="0">
                <a:latin typeface="Tahoma"/>
                <a:cs typeface="Tahoma"/>
              </a:rPr>
              <a:t> </a:t>
            </a:r>
            <a:r>
              <a:rPr sz="1650" spc="-15" baseline="-37878" dirty="0">
                <a:latin typeface="Arial"/>
                <a:cs typeface="Arial"/>
              </a:rPr>
              <a:t>2</a:t>
            </a:r>
            <a:endParaRPr sz="1650" baseline="-3787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470" y="2020327"/>
            <a:ext cx="1433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4210" algn="l"/>
                <a:tab pos="1304290" algn="l"/>
              </a:tabLst>
            </a:pPr>
            <a:r>
              <a:rPr sz="1100" i="1" spc="-5" dirty="0">
                <a:latin typeface="Arial"/>
                <a:cs typeface="Arial"/>
              </a:rPr>
              <a:t>dt	dt	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07477" y="1925280"/>
            <a:ext cx="654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u="sng" spc="-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200" u="sng" spc="-7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sz="1200" spc="-7" baseline="38194" dirty="0">
                <a:latin typeface="Arial"/>
                <a:cs typeface="Arial"/>
              </a:rPr>
              <a:t> </a:t>
            </a:r>
            <a:r>
              <a:rPr sz="1200" spc="-52" baseline="38194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9</a:t>
            </a:r>
            <a:r>
              <a:rPr sz="1100" i="1" spc="-5" dirty="0">
                <a:latin typeface="Arial"/>
                <a:cs typeface="Arial"/>
              </a:rPr>
              <a:t>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200" spc="-7" baseline="31250" dirty="0">
                <a:latin typeface="Arial"/>
                <a:cs typeface="Arial"/>
              </a:rPr>
              <a:t>2</a:t>
            </a:r>
            <a:endParaRPr sz="1200" baseline="31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5092" y="2324200"/>
            <a:ext cx="140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5633" y="2135364"/>
            <a:ext cx="2414905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030"/>
              </a:lnSpc>
              <a:spcBef>
                <a:spcPts val="90"/>
              </a:spcBef>
            </a:pP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dz</a:t>
            </a:r>
            <a:endParaRPr sz="1100">
              <a:latin typeface="Arial"/>
              <a:cs typeface="Arial"/>
            </a:endParaRPr>
          </a:p>
          <a:p>
            <a:pPr marL="240029">
              <a:lnSpc>
                <a:spcPts val="1030"/>
              </a:lnSpc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Arial"/>
                <a:cs typeface="Arial"/>
              </a:rPr>
              <a:t>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200" spc="60" baseline="31250" dirty="0">
                <a:latin typeface="Arial"/>
                <a:cs typeface="Arial"/>
              </a:rPr>
              <a:t>2</a:t>
            </a:r>
            <a:r>
              <a:rPr sz="1100" dirty="0">
                <a:latin typeface="Tahoma"/>
                <a:cs typeface="Tahoma"/>
              </a:rPr>
              <a:t>)(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i="1" spc="-5" dirty="0">
                <a:latin typeface="Arial"/>
                <a:cs typeface="Arial"/>
              </a:rPr>
              <a:t>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i="1" spc="-5" dirty="0">
                <a:latin typeface="Arial"/>
                <a:cs typeface="Arial"/>
              </a:rPr>
              <a:t>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)(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"/>
                <a:cs typeface="Arial"/>
              </a:rPr>
              <a:t>3</a:t>
            </a:r>
            <a:r>
              <a:rPr sz="1100" i="1" spc="-5" dirty="0">
                <a:latin typeface="Arial"/>
                <a:cs typeface="Arial"/>
              </a:rPr>
              <a:t>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200" spc="60" baseline="31250" dirty="0">
                <a:latin typeface="Arial"/>
                <a:cs typeface="Arial"/>
              </a:rPr>
              <a:t>2</a:t>
            </a:r>
            <a:r>
              <a:rPr sz="1100" dirty="0">
                <a:latin typeface="Tahoma"/>
                <a:cs typeface="Tahoma"/>
              </a:rPr>
              <a:t>)(</a:t>
            </a:r>
            <a:r>
              <a:rPr sz="1100" i="1" spc="-5" dirty="0">
                <a:latin typeface="Arial"/>
                <a:cs typeface="Arial"/>
              </a:rPr>
              <a:t>qt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200" spc="60" baseline="31250" dirty="0">
                <a:latin typeface="Arial"/>
                <a:cs typeface="Arial"/>
              </a:rPr>
              <a:t>2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1533" y="2460738"/>
            <a:ext cx="112776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" dirty="0">
                <a:latin typeface="Arial"/>
                <a:cs typeface="Arial"/>
              </a:rPr>
              <a:t>4t</a:t>
            </a:r>
            <a:r>
              <a:rPr sz="1200" spc="-7" baseline="27777" dirty="0">
                <a:latin typeface="Arial"/>
                <a:cs typeface="Arial"/>
              </a:rPr>
              <a:t>3</a:t>
            </a:r>
            <a:r>
              <a:rPr sz="1200" spc="-37" baseline="27777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8</a:t>
            </a:r>
            <a:r>
              <a:rPr sz="1100" i="1" spc="-5" dirty="0">
                <a:latin typeface="Arial"/>
                <a:cs typeface="Arial"/>
              </a:rPr>
              <a:t>t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5</a:t>
            </a:r>
            <a:r>
              <a:rPr sz="1100" spc="-15" dirty="0">
                <a:latin typeface="Arial"/>
                <a:cs typeface="Arial"/>
              </a:rPr>
              <a:t>4</a:t>
            </a:r>
            <a:r>
              <a:rPr sz="1100" i="1" spc="-5" dirty="0">
                <a:latin typeface="Arial"/>
                <a:cs typeface="Arial"/>
              </a:rPr>
              <a:t>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Arial"/>
                <a:cs typeface="Arial"/>
              </a:rPr>
              <a:t>5</a:t>
            </a:r>
            <a:endParaRPr sz="1200" baseline="2777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" dirty="0">
                <a:latin typeface="Arial"/>
                <a:cs typeface="Arial"/>
              </a:rPr>
              <a:t>54t</a:t>
            </a:r>
            <a:r>
              <a:rPr sz="1200" spc="-7" baseline="27777" dirty="0">
                <a:latin typeface="Arial"/>
                <a:cs typeface="Arial"/>
              </a:rPr>
              <a:t>5</a:t>
            </a:r>
            <a:r>
              <a:rPr sz="1200" spc="-37" baseline="27777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4</a:t>
            </a:r>
            <a:r>
              <a:rPr sz="1100" i="1" spc="-5" dirty="0">
                <a:latin typeface="Arial"/>
                <a:cs typeface="Arial"/>
              </a:rPr>
              <a:t>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Arial"/>
                <a:cs typeface="Arial"/>
              </a:rPr>
              <a:t>3</a:t>
            </a:r>
            <a:r>
              <a:rPr sz="1200" spc="-37" baseline="27777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8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27" name="object 27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8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spc="-5" dirty="0"/>
              <a:t>KTR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-12700" y="3331252"/>
            <a:ext cx="1563370" cy="101310"/>
          </a:xfrm>
          <a:prstGeom prst="rect">
            <a:avLst/>
          </a:prstGeom>
        </p:spPr>
        <p:txBody>
          <a:bodyPr vert="horz" wrap="square" lIns="0" tIns="889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, Dept.</a:t>
            </a:r>
            <a:r>
              <a:rPr spc="35" dirty="0"/>
              <a:t> </a:t>
            </a:r>
            <a:r>
              <a:rPr spc="-5" dirty="0"/>
              <a:t>of Mathematics,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700009" y="3331252"/>
            <a:ext cx="120840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Unit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II-Function of 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several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 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10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44" y="428458"/>
            <a:ext cx="384619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b="1" spc="-100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otal dif</a:t>
            </a:r>
            <a:r>
              <a:rPr sz="1100" b="1" spc="-20" dirty="0">
                <a:latin typeface="Arial"/>
                <a:cs typeface="Arial"/>
              </a:rPr>
              <a:t>f</a:t>
            </a:r>
            <a:r>
              <a:rPr sz="1100" b="1" spc="-5" dirty="0">
                <a:latin typeface="Arial"/>
                <a:cs typeface="Arial"/>
              </a:rPr>
              <a:t>erential: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If </a:t>
            </a:r>
            <a:r>
              <a:rPr sz="1100" i="1" spc="-10" dirty="0">
                <a:latin typeface="Arial"/>
                <a:cs typeface="Arial"/>
              </a:rPr>
              <a:t>u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5" dirty="0">
                <a:latin typeface="Tahoma"/>
                <a:cs typeface="Tahoma"/>
              </a:rPr>
              <a:t>(</a:t>
            </a:r>
            <a:r>
              <a:rPr sz="1100" i="1" spc="15" dirty="0">
                <a:latin typeface="Arial"/>
                <a:cs typeface="Arial"/>
              </a:rPr>
              <a:t>x</a:t>
            </a:r>
            <a:r>
              <a:rPr sz="1200" spc="22" baseline="-13888" dirty="0">
                <a:latin typeface="Arial"/>
                <a:cs typeface="Arial"/>
              </a:rPr>
              <a:t>1</a:t>
            </a:r>
            <a:r>
              <a:rPr sz="1100" i="1" spc="1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Arial"/>
                <a:cs typeface="Arial"/>
              </a:rPr>
              <a:t>x</a:t>
            </a:r>
            <a:r>
              <a:rPr sz="1200" spc="30" baseline="-13888" dirty="0">
                <a:latin typeface="Arial"/>
                <a:cs typeface="Arial"/>
              </a:rPr>
              <a:t>2</a:t>
            </a:r>
            <a:r>
              <a:rPr sz="1100" i="1" spc="20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b="0" spc="-5" dirty="0">
                <a:latin typeface="Heisei Kaku Gothic Std W5"/>
                <a:cs typeface="Heisei Kaku Gothic Std W5"/>
              </a:rPr>
              <a:t>·</a:t>
            </a:r>
            <a:r>
              <a:rPr sz="1100" b="0" spc="-180" dirty="0">
                <a:latin typeface="Heisei Kaku Gothic Std W5"/>
                <a:cs typeface="Heisei Kaku Gothic Std W5"/>
              </a:rPr>
              <a:t> </a:t>
            </a:r>
            <a:r>
              <a:rPr sz="1100" b="0" spc="-5" dirty="0">
                <a:latin typeface="Heisei Kaku Gothic Std W5"/>
                <a:cs typeface="Heisei Kaku Gothic Std W5"/>
              </a:rPr>
              <a:t>·</a:t>
            </a:r>
            <a:r>
              <a:rPr sz="1100" b="0" spc="-185" dirty="0">
                <a:latin typeface="Heisei Kaku Gothic Std W5"/>
                <a:cs typeface="Heisei Kaku Gothic Std W5"/>
              </a:rPr>
              <a:t> </a:t>
            </a:r>
            <a:r>
              <a:rPr sz="1100" b="0" spc="-5" dirty="0">
                <a:latin typeface="Heisei Kaku Gothic Std W5"/>
                <a:cs typeface="Heisei Kaku Gothic Std W5"/>
              </a:rPr>
              <a:t>·</a:t>
            </a:r>
            <a:r>
              <a:rPr sz="1100" b="0" spc="-65" dirty="0">
                <a:latin typeface="Heisei Kaku Gothic Std W5"/>
                <a:cs typeface="Heisei Kaku Gothic Std W5"/>
              </a:rPr>
              <a:t> 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15" dirty="0">
                <a:latin typeface="Arial"/>
                <a:cs typeface="Arial"/>
              </a:rPr>
              <a:t>x</a:t>
            </a:r>
            <a:r>
              <a:rPr sz="1200" i="1" spc="22" baseline="-10416" dirty="0">
                <a:latin typeface="Arial"/>
                <a:cs typeface="Arial"/>
              </a:rPr>
              <a:t>n</a:t>
            </a:r>
            <a:r>
              <a:rPr sz="1100" spc="15" dirty="0">
                <a:latin typeface="Tahoma"/>
                <a:cs typeface="Tahoma"/>
              </a:rPr>
              <a:t>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" dirty="0">
                <a:latin typeface="Arial"/>
                <a:cs typeface="Arial"/>
              </a:rPr>
              <a:t>then 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total </a:t>
            </a:r>
            <a:r>
              <a:rPr sz="1100" spc="-10" dirty="0">
                <a:latin typeface="Arial"/>
                <a:cs typeface="Arial"/>
              </a:rPr>
              <a:t>differential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i="1" spc="-10" dirty="0">
                <a:latin typeface="Arial"/>
                <a:cs typeface="Arial"/>
              </a:rPr>
              <a:t>u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given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by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426" y="90573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585" y="750975"/>
            <a:ext cx="1896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2150" algn="l"/>
                <a:tab pos="1664335" algn="l"/>
              </a:tabLst>
            </a:pPr>
            <a:r>
              <a:rPr sz="11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1100" i="1" spc="40" dirty="0">
                <a:latin typeface="Arial"/>
                <a:cs typeface="Arial"/>
              </a:rPr>
              <a:t>	</a:t>
            </a: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1100" i="1" spc="40" dirty="0">
                <a:latin typeface="Arial"/>
                <a:cs typeface="Arial"/>
              </a:rPr>
              <a:t>	</a:t>
            </a: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1100" i="1" u="sng" spc="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785" y="939811"/>
            <a:ext cx="19773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  <a:tabLst>
                <a:tab pos="742950" algn="l"/>
                <a:tab pos="1715135" algn="l"/>
              </a:tabLst>
            </a:pPr>
            <a:r>
              <a:rPr sz="1100" i="1" spc="25" dirty="0">
                <a:latin typeface="Calibri"/>
                <a:cs typeface="Calibri"/>
              </a:rPr>
              <a:t>∂</a:t>
            </a:r>
            <a:r>
              <a:rPr sz="1100" i="1" spc="25" dirty="0">
                <a:latin typeface="Arial"/>
                <a:cs typeface="Arial"/>
              </a:rPr>
              <a:t>x</a:t>
            </a:r>
            <a:r>
              <a:rPr sz="1200" spc="37" baseline="-13888" dirty="0">
                <a:latin typeface="Arial"/>
                <a:cs typeface="Arial"/>
              </a:rPr>
              <a:t>1	</a:t>
            </a:r>
            <a:r>
              <a:rPr sz="1100" i="1" spc="25" dirty="0">
                <a:latin typeface="Calibri"/>
                <a:cs typeface="Calibri"/>
              </a:rPr>
              <a:t>∂</a:t>
            </a:r>
            <a:r>
              <a:rPr sz="1100" i="1" spc="25" dirty="0">
                <a:latin typeface="Arial"/>
                <a:cs typeface="Arial"/>
              </a:rPr>
              <a:t>x</a:t>
            </a:r>
            <a:r>
              <a:rPr sz="1200" spc="37" baseline="-13888" dirty="0">
                <a:latin typeface="Arial"/>
                <a:cs typeface="Arial"/>
              </a:rPr>
              <a:t>2	</a:t>
            </a:r>
            <a:r>
              <a:rPr sz="1100" i="1" spc="25" dirty="0">
                <a:latin typeface="Calibri"/>
                <a:cs typeface="Calibri"/>
              </a:rPr>
              <a:t>∂</a:t>
            </a:r>
            <a:r>
              <a:rPr sz="1100" i="1" spc="25" dirty="0">
                <a:latin typeface="Arial"/>
                <a:cs typeface="Arial"/>
              </a:rPr>
              <a:t>x</a:t>
            </a:r>
            <a:r>
              <a:rPr sz="1200" i="1" spc="37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6296" y="905737"/>
            <a:ext cx="10553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6155" algn="l"/>
              </a:tabLst>
            </a:pPr>
            <a:r>
              <a:rPr sz="800" spc="-5" dirty="0">
                <a:latin typeface="Arial"/>
                <a:cs typeface="Arial"/>
              </a:rPr>
              <a:t>2	</a:t>
            </a:r>
            <a:r>
              <a:rPr sz="800" i="1" spc="-5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844764"/>
            <a:ext cx="25825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08965" algn="l"/>
                <a:tab pos="1289050" algn="l"/>
                <a:tab pos="2262505" algn="l"/>
              </a:tabLst>
            </a:pPr>
            <a:r>
              <a:rPr sz="1100" i="1" spc="-10" dirty="0">
                <a:latin typeface="Arial"/>
                <a:cs typeface="Arial"/>
              </a:rPr>
              <a:t>du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b="0" spc="-5" dirty="0">
                <a:latin typeface="Heisei Kaku Gothic Std W5"/>
                <a:cs typeface="Heisei Kaku Gothic Std W5"/>
              </a:rPr>
              <a:t>·</a:t>
            </a:r>
            <a:r>
              <a:rPr sz="1100" b="0" spc="-155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dx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b="0" spc="-5" dirty="0">
                <a:latin typeface="Heisei Kaku Gothic Std W5"/>
                <a:cs typeface="Heisei Kaku Gothic Std W5"/>
              </a:rPr>
              <a:t>·</a:t>
            </a:r>
            <a:r>
              <a:rPr sz="1100" b="0" spc="-155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dx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b="0" spc="-5" dirty="0">
                <a:latin typeface="Heisei Kaku Gothic Std W5"/>
                <a:cs typeface="Heisei Kaku Gothic Std W5"/>
              </a:rPr>
              <a:t>·</a:t>
            </a:r>
            <a:r>
              <a:rPr sz="1100" b="0" spc="-185" dirty="0">
                <a:latin typeface="Heisei Kaku Gothic Std W5"/>
                <a:cs typeface="Heisei Kaku Gothic Std W5"/>
              </a:rPr>
              <a:t> </a:t>
            </a:r>
            <a:r>
              <a:rPr sz="1100" b="0" spc="-5" dirty="0">
                <a:latin typeface="Heisei Kaku Gothic Std W5"/>
                <a:cs typeface="Heisei Kaku Gothic Std W5"/>
              </a:rPr>
              <a:t>·</a:t>
            </a:r>
            <a:r>
              <a:rPr sz="1100" b="0" spc="-185" dirty="0">
                <a:latin typeface="Heisei Kaku Gothic Std W5"/>
                <a:cs typeface="Heisei Kaku Gothic Std W5"/>
              </a:rPr>
              <a:t> </a:t>
            </a:r>
            <a:r>
              <a:rPr sz="1100" b="0" spc="-5" dirty="0">
                <a:latin typeface="Heisei Kaku Gothic Std W5"/>
                <a:cs typeface="Heisei Kaku Gothic Std W5"/>
              </a:rPr>
              <a:t>·</a:t>
            </a:r>
            <a:r>
              <a:rPr sz="1100" b="0" spc="-155" dirty="0">
                <a:latin typeface="Heisei Kaku Gothic Std W5"/>
                <a:cs typeface="Heisei Kaku Gothic Std W5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b="0" spc="-5" dirty="0">
                <a:latin typeface="Heisei Kaku Gothic Std W5"/>
                <a:cs typeface="Heisei Kaku Gothic Std W5"/>
              </a:rPr>
              <a:t>·</a:t>
            </a:r>
            <a:r>
              <a:rPr sz="1100" b="0" spc="-155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dx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249399"/>
            <a:ext cx="435673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b="1" spc="-10" dirty="0">
                <a:latin typeface="Arial"/>
                <a:cs typeface="Arial"/>
              </a:rPr>
              <a:t>Example: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metal </a:t>
            </a:r>
            <a:r>
              <a:rPr sz="1100" spc="-20" dirty="0">
                <a:latin typeface="Arial"/>
                <a:cs typeface="Arial"/>
              </a:rPr>
              <a:t>box </a:t>
            </a:r>
            <a:r>
              <a:rPr sz="1100" spc="-5" dirty="0">
                <a:latin typeface="Arial"/>
                <a:cs typeface="Arial"/>
              </a:rPr>
              <a:t>without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top has inside dimensions 6ft, 4ft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 2ft. If the metal is 0.1ft </a:t>
            </a:r>
            <a:r>
              <a:rPr sz="1100" spc="-10" dirty="0">
                <a:latin typeface="Arial"/>
                <a:cs typeface="Arial"/>
              </a:rPr>
              <a:t>thick. </a:t>
            </a:r>
            <a:r>
              <a:rPr sz="1100" spc="-5" dirty="0">
                <a:latin typeface="Arial"/>
                <a:cs typeface="Arial"/>
              </a:rPr>
              <a:t>Find the </a:t>
            </a:r>
            <a:r>
              <a:rPr sz="1100" spc="-10" dirty="0">
                <a:latin typeface="Arial"/>
                <a:cs typeface="Arial"/>
              </a:rPr>
              <a:t>approximate volume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using the </a:t>
            </a:r>
            <a:r>
              <a:rPr sz="1100" spc="-2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differential.</a:t>
            </a:r>
            <a:endParaRPr sz="1100">
              <a:latin typeface="Arial"/>
              <a:cs typeface="Arial"/>
            </a:endParaRPr>
          </a:p>
          <a:p>
            <a:pPr marL="12700" marR="458470" algn="just">
              <a:lnSpc>
                <a:spcPct val="102600"/>
              </a:lnSpc>
            </a:pPr>
            <a:r>
              <a:rPr sz="1100" b="1" spc="-5" dirty="0">
                <a:latin typeface="Arial"/>
                <a:cs typeface="Arial"/>
              </a:rPr>
              <a:t>Solution: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Let </a:t>
            </a:r>
            <a:r>
              <a:rPr sz="1100" i="1" spc="95" dirty="0">
                <a:latin typeface="Arial"/>
                <a:cs typeface="Arial"/>
              </a:rPr>
              <a:t>x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100" dirty="0">
                <a:latin typeface="Arial"/>
                <a:cs typeface="Arial"/>
              </a:rPr>
              <a:t>y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Arial"/>
                <a:cs typeface="Arial"/>
              </a:rPr>
              <a:t>z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be</a:t>
            </a:r>
            <a:r>
              <a:rPr sz="1100" spc="-5" dirty="0">
                <a:latin typeface="Arial"/>
                <a:cs typeface="Arial"/>
              </a:rPr>
              <a:t> the dimensions of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metal </a:t>
            </a:r>
            <a:r>
              <a:rPr sz="1100" spc="-10" dirty="0">
                <a:latin typeface="Arial"/>
                <a:cs typeface="Arial"/>
              </a:rPr>
              <a:t>b</a:t>
            </a:r>
            <a:r>
              <a:rPr sz="1100" spc="-45" dirty="0">
                <a:latin typeface="Arial"/>
                <a:cs typeface="Arial"/>
              </a:rPr>
              <a:t>o</a:t>
            </a:r>
            <a:r>
              <a:rPr sz="1100" spc="-5" dirty="0">
                <a:latin typeface="Arial"/>
                <a:cs typeface="Arial"/>
              </a:rPr>
              <a:t>x.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-5" dirty="0">
                <a:latin typeface="Arial"/>
                <a:cs typeface="Arial"/>
              </a:rPr>
              <a:t> its  </a:t>
            </a:r>
            <a:r>
              <a:rPr sz="1100" spc="-3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olume</a:t>
            </a:r>
            <a:r>
              <a:rPr sz="1100" spc="-5" dirty="0">
                <a:latin typeface="Arial"/>
                <a:cs typeface="Arial"/>
              </a:rPr>
              <a:t> is 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xyz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rom</a:t>
            </a:r>
            <a:r>
              <a:rPr sz="1100" spc="-5" dirty="0">
                <a:latin typeface="Arial"/>
                <a:cs typeface="Arial"/>
              </a:rPr>
              <a:t> total dif</a:t>
            </a:r>
            <a:r>
              <a:rPr sz="1100" spc="-4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erential </a:t>
            </a:r>
            <a:r>
              <a:rPr sz="1100" spc="-25" dirty="0">
                <a:latin typeface="Arial"/>
                <a:cs typeface="Arial"/>
              </a:rPr>
              <a:t>w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</a:t>
            </a:r>
            <a:r>
              <a:rPr sz="1100" spc="-35" dirty="0">
                <a:latin typeface="Arial"/>
                <a:cs typeface="Arial"/>
              </a:rPr>
              <a:t>av</a:t>
            </a:r>
            <a:r>
              <a:rPr sz="1100" spc="-1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220" y="2083141"/>
            <a:ext cx="137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94360" algn="l"/>
                <a:tab pos="1204595" algn="l"/>
              </a:tabLst>
            </a:pPr>
            <a:r>
              <a:rPr sz="1100" i="1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843" y="2271977"/>
            <a:ext cx="13741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07695" algn="l"/>
                <a:tab pos="1205865" algn="l"/>
              </a:tabLst>
            </a:pPr>
            <a:r>
              <a:rPr sz="1100" i="1" spc="85" dirty="0">
                <a:latin typeface="Calibri"/>
                <a:cs typeface="Calibri"/>
              </a:rPr>
              <a:t>∂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85" dirty="0">
                <a:latin typeface="Calibri"/>
                <a:cs typeface="Calibri"/>
              </a:rPr>
              <a:t>∂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85" dirty="0">
                <a:latin typeface="Calibri"/>
                <a:cs typeface="Calibri"/>
              </a:rPr>
              <a:t>∂</a:t>
            </a:r>
            <a:r>
              <a:rPr sz="1100" i="1" spc="-5" dirty="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2176931"/>
            <a:ext cx="19977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88010" algn="l"/>
                <a:tab pos="1197610" algn="l"/>
                <a:tab pos="1780539" algn="l"/>
              </a:tabLst>
            </a:pPr>
            <a:r>
              <a:rPr sz="1100" i="1" spc="-10" dirty="0">
                <a:latin typeface="Arial"/>
                <a:cs typeface="Arial"/>
              </a:rPr>
              <a:t>dV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b="0" spc="-5" dirty="0">
                <a:latin typeface="Heisei Kaku Gothic Std W5"/>
                <a:cs typeface="Heisei Kaku Gothic Std W5"/>
              </a:rPr>
              <a:t>·</a:t>
            </a:r>
            <a:r>
              <a:rPr sz="1100" b="0" spc="-155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dx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b="0" spc="-5" dirty="0">
                <a:latin typeface="Heisei Kaku Gothic Std W5"/>
                <a:cs typeface="Heisei Kaku Gothic Std W5"/>
              </a:rPr>
              <a:t>·</a:t>
            </a:r>
            <a:r>
              <a:rPr sz="1100" b="0" spc="-155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dy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b="0" spc="-5" dirty="0">
                <a:latin typeface="Heisei Kaku Gothic Std W5"/>
                <a:cs typeface="Heisei Kaku Gothic Std W5"/>
              </a:rPr>
              <a:t>·</a:t>
            </a:r>
            <a:r>
              <a:rPr sz="1100" b="0" spc="-155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dz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933" y="2414370"/>
            <a:ext cx="157353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yzdx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xzdy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xydz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" dirty="0">
                <a:latin typeface="Arial"/>
                <a:cs typeface="Arial"/>
              </a:rPr>
              <a:t>8(0.2)+12(0.2)+24(0.1)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5" dirty="0">
                <a:latin typeface="Arial"/>
                <a:cs typeface="Arial"/>
              </a:rPr>
              <a:t>6.4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cu.ft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14" name="object 14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8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spc="-5" dirty="0"/>
              <a:t>KTR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-12700" y="3331252"/>
            <a:ext cx="1563370" cy="101310"/>
          </a:xfrm>
          <a:prstGeom prst="rect">
            <a:avLst/>
          </a:prstGeom>
        </p:spPr>
        <p:txBody>
          <a:bodyPr vert="horz" wrap="square" lIns="0" tIns="889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, Dept.</a:t>
            </a:r>
            <a:r>
              <a:rPr spc="35" dirty="0"/>
              <a:t> </a:t>
            </a:r>
            <a:r>
              <a:rPr spc="-5" dirty="0"/>
              <a:t>of Mathematics,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00009" y="3331252"/>
            <a:ext cx="120840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2" action="ppaction://hlinksldjump"/>
              </a:rPr>
              <a:t>Unit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2" action="ppaction://hlinksldjump"/>
              </a:rPr>
              <a:t>II-Function of 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2" action="ppaction://hlinksldjump"/>
              </a:rPr>
              <a:t>several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2" action="ppaction://hlinksldjump"/>
              </a:rPr>
              <a:t> 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11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8FA88B4-B604-4AD4-9AEC-8B8DA8104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7" y="378288"/>
            <a:ext cx="4105403" cy="1827449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34E8A49-B03D-401F-81F9-7BB7E5367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87" y="2325268"/>
            <a:ext cx="3096021" cy="38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6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524CABC-E873-468A-BEFC-76DA9AA69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2" y="333111"/>
            <a:ext cx="4182139" cy="1753106"/>
          </a:xfrm>
          <a:prstGeom prst="rect">
            <a:avLst/>
          </a:prstGeom>
        </p:spPr>
      </p:pic>
      <p:pic>
        <p:nvPicPr>
          <p:cNvPr id="5" name="Picture 5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FD97A9B9-8D26-483C-8842-0E23904E6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2" y="2231223"/>
            <a:ext cx="3420676" cy="49394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ABF4C21-F076-41E7-8B85-4270C9737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825" y="2510407"/>
            <a:ext cx="3046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4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A822FBF-6729-44BE-AFC2-E169A42B6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7" y="241634"/>
            <a:ext cx="3674497" cy="223130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FB14C18-F29D-4969-BF93-E79E19281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19" y="2224705"/>
            <a:ext cx="333211" cy="2000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B042C39-065D-4536-B513-56FD6B51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87" y="2579415"/>
            <a:ext cx="2806783" cy="19276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267A714-45C1-410C-A5A4-712D515C2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245" y="2580787"/>
            <a:ext cx="1326554" cy="1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7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293204"/>
            <a:ext cx="4432935" cy="369570"/>
          </a:xfrm>
          <a:custGeom>
            <a:avLst/>
            <a:gdLst/>
            <a:ahLst/>
            <a:cxnLst/>
            <a:rect l="l" t="t" r="r" b="b"/>
            <a:pathLst>
              <a:path w="4432935" h="36957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69285"/>
                </a:lnTo>
                <a:lnTo>
                  <a:pt x="4432566" y="369285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0444" y="283031"/>
            <a:ext cx="406400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Expand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i="1" spc="5" dirty="0">
                <a:solidFill>
                  <a:srgbClr val="04064C"/>
                </a:solidFill>
                <a:latin typeface="Arial"/>
                <a:cs typeface="Arial"/>
              </a:rPr>
              <a:t>e</a:t>
            </a:r>
            <a:r>
              <a:rPr sz="1200" i="1" spc="7" baseline="27777" dirty="0">
                <a:solidFill>
                  <a:srgbClr val="04064C"/>
                </a:solidFill>
                <a:latin typeface="Arial"/>
                <a:cs typeface="Arial"/>
              </a:rPr>
              <a:t>x</a:t>
            </a:r>
            <a:r>
              <a:rPr sz="1200" i="1" spc="-150" baseline="27777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cosy</a:t>
            </a:r>
            <a:r>
              <a:rPr sz="1100" i="1" spc="10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in </a:t>
            </a:r>
            <a:r>
              <a:rPr sz="1100" spc="-15" dirty="0">
                <a:solidFill>
                  <a:srgbClr val="04064C"/>
                </a:solidFill>
                <a:latin typeface="Arial"/>
                <a:cs typeface="Arial"/>
              </a:rPr>
              <a:t>power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 of 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x</a:t>
            </a:r>
            <a:r>
              <a:rPr sz="1100" i="1" spc="10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and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y</a:t>
            </a:r>
            <a:r>
              <a:rPr sz="1100" i="1" spc="10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as </a:t>
            </a:r>
            <a:r>
              <a:rPr sz="1100" spc="-20" dirty="0">
                <a:solidFill>
                  <a:srgbClr val="04064C"/>
                </a:solidFill>
                <a:latin typeface="Arial"/>
                <a:cs typeface="Arial"/>
              </a:rPr>
              <a:t>for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 as the </a:t>
            </a:r>
            <a:r>
              <a:rPr sz="1100" dirty="0">
                <a:solidFill>
                  <a:srgbClr val="04064C"/>
                </a:solidFill>
                <a:latin typeface="Arial"/>
                <a:cs typeface="Arial"/>
              </a:rPr>
              <a:t>term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 of the third </a:t>
            </a:r>
            <a:r>
              <a:rPr sz="1100" spc="-29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degree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318380"/>
            <a:ext cx="4483735" cy="496570"/>
            <a:chOff x="87743" y="318380"/>
            <a:chExt cx="4483735" cy="4965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49833"/>
              <a:ext cx="4483315" cy="1648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0" y="337439"/>
              <a:ext cx="50749" cy="3756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694109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1"/>
                  </a:lnTo>
                  <a:lnTo>
                    <a:pt x="4008" y="38656"/>
                  </a:lnTo>
                  <a:lnTo>
                    <a:pt x="14922" y="54809"/>
                  </a:lnTo>
                  <a:lnTo>
                    <a:pt x="31075" y="65723"/>
                  </a:lnTo>
                  <a:lnTo>
                    <a:pt x="50800" y="69732"/>
                  </a:lnTo>
                  <a:lnTo>
                    <a:pt x="4381765" y="69732"/>
                  </a:lnTo>
                  <a:lnTo>
                    <a:pt x="4401490" y="65723"/>
                  </a:lnTo>
                  <a:lnTo>
                    <a:pt x="4417643" y="54809"/>
                  </a:lnTo>
                  <a:lnTo>
                    <a:pt x="4428558" y="38656"/>
                  </a:lnTo>
                  <a:lnTo>
                    <a:pt x="4432566" y="1893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D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375530"/>
              <a:ext cx="0" cy="356870"/>
            </a:xfrm>
            <a:custGeom>
              <a:avLst/>
              <a:gdLst/>
              <a:ahLst/>
              <a:cxnLst/>
              <a:rect l="l" t="t" r="r" b="b"/>
              <a:pathLst>
                <a:path h="356870">
                  <a:moveTo>
                    <a:pt x="0" y="3565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8A8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3628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BA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3501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0C2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3374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5D7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318380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1E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26957" y="835328"/>
            <a:ext cx="9848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444" y="835328"/>
            <a:ext cx="184912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  <a:tabLst>
                <a:tab pos="1190625" algn="l"/>
              </a:tabLst>
            </a:pPr>
            <a:r>
              <a:rPr sz="1100" b="1" spc="-5" dirty="0">
                <a:latin typeface="Arial"/>
                <a:cs typeface="Arial"/>
              </a:rPr>
              <a:t>Solution: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95" dirty="0">
                <a:latin typeface="Arial"/>
                <a:cs typeface="Arial"/>
              </a:rPr>
              <a:t>x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200" i="1" spc="-7" baseline="27777" dirty="0">
                <a:latin typeface="Arial"/>
                <a:cs typeface="Arial"/>
              </a:rPr>
              <a:t>x</a:t>
            </a:r>
            <a:r>
              <a:rPr sz="1200" i="1" spc="-150" baseline="27777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cosy    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95" dirty="0">
                <a:latin typeface="Arial"/>
                <a:cs typeface="Arial"/>
              </a:rPr>
              <a:t>x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200" i="1" spc="-7" baseline="27777" dirty="0">
                <a:latin typeface="Arial"/>
                <a:cs typeface="Arial"/>
              </a:rPr>
              <a:t>x</a:t>
            </a:r>
            <a:r>
              <a:rPr sz="1200" i="1" spc="-150" baseline="27777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cosy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  <a:tabLst>
                <a:tab pos="911225" algn="l"/>
              </a:tabLst>
            </a:pP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 </a:t>
            </a:r>
            <a:r>
              <a:rPr sz="1200" i="1" spc="-120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200" i="1" spc="-7" baseline="27777" dirty="0">
                <a:latin typeface="Arial"/>
                <a:cs typeface="Arial"/>
              </a:rPr>
              <a:t>x</a:t>
            </a:r>
            <a:r>
              <a:rPr sz="1200" i="1" spc="-150" baseline="27777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cosy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</a:t>
            </a:r>
            <a:r>
              <a:rPr sz="1200" i="1" spc="-15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44" y="1351558"/>
            <a:ext cx="3388995" cy="156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0"/>
              </a:spcBef>
              <a:tabLst>
                <a:tab pos="1068070" algn="l"/>
              </a:tabLst>
            </a:pP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y </a:t>
            </a:r>
            <a:r>
              <a:rPr sz="1200" i="1" spc="-112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b="0" spc="-254" dirty="0">
                <a:latin typeface="Heisei Kaku Gothic Std W5"/>
                <a:cs typeface="Heisei Kaku Gothic Std W5"/>
              </a:rPr>
              <a:t>−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200" i="1" spc="-7" baseline="27777" dirty="0">
                <a:latin typeface="Arial"/>
                <a:cs typeface="Arial"/>
              </a:rPr>
              <a:t>x</a:t>
            </a:r>
            <a:r>
              <a:rPr sz="1200" i="1" spc="-150" baseline="27777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si</a:t>
            </a: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y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35"/>
              </a:spcBef>
              <a:tabLst>
                <a:tab pos="1050925" algn="l"/>
              </a:tabLst>
            </a:pP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120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200" i="1" spc="-7" baseline="27777" dirty="0">
                <a:latin typeface="Arial"/>
                <a:cs typeface="Arial"/>
              </a:rPr>
              <a:t>x</a:t>
            </a:r>
            <a:r>
              <a:rPr sz="1200" i="1" spc="-150" baseline="27777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cosy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</a:t>
            </a:r>
            <a:r>
              <a:rPr sz="1200" i="1" spc="-15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6364" marR="1395095">
              <a:lnSpc>
                <a:spcPct val="102600"/>
              </a:lnSpc>
              <a:tabLst>
                <a:tab pos="1101090" algn="l"/>
                <a:tab pos="1158875" algn="l"/>
              </a:tabLst>
            </a:pP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xy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112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b="0" spc="-254" dirty="0">
                <a:latin typeface="Heisei Kaku Gothic Std W5"/>
                <a:cs typeface="Heisei Kaku Gothic Std W5"/>
              </a:rPr>
              <a:t>−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200" i="1" spc="-7" baseline="27777" dirty="0">
                <a:latin typeface="Arial"/>
                <a:cs typeface="Arial"/>
              </a:rPr>
              <a:t>x</a:t>
            </a:r>
            <a:r>
              <a:rPr sz="1200" i="1" spc="-150" baseline="27777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si</a:t>
            </a: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xy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Arial"/>
                <a:cs typeface="Arial"/>
              </a:rPr>
              <a:t>0 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yy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112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b="0" spc="-254" dirty="0">
                <a:latin typeface="Heisei Kaku Gothic Std W5"/>
                <a:cs typeface="Heisei Kaku Gothic Std W5"/>
              </a:rPr>
              <a:t>−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200" i="1" spc="-7" baseline="27777" dirty="0">
                <a:latin typeface="Arial"/>
                <a:cs typeface="Arial"/>
              </a:rPr>
              <a:t>x</a:t>
            </a:r>
            <a:r>
              <a:rPr sz="1200" i="1" spc="-150" baseline="27777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cosy</a:t>
            </a:r>
            <a:r>
              <a:rPr sz="1100" i="1" dirty="0">
                <a:latin typeface="Arial"/>
                <a:cs typeface="Arial"/>
              </a:rPr>
              <a:t>		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yy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b="0" spc="-254" dirty="0">
                <a:latin typeface="Heisei Kaku Gothic Std W5"/>
                <a:cs typeface="Heisei Kaku Gothic Std W5"/>
              </a:rPr>
              <a:t>−</a:t>
            </a:r>
            <a:r>
              <a:rPr sz="1100" spc="-5" dirty="0">
                <a:latin typeface="Arial"/>
                <a:cs typeface="Arial"/>
              </a:rPr>
              <a:t>1 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xxx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120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200" i="1" spc="-7" baseline="27777" dirty="0">
                <a:latin typeface="Arial"/>
                <a:cs typeface="Arial"/>
              </a:rPr>
              <a:t>x</a:t>
            </a:r>
            <a:r>
              <a:rPr sz="1200" i="1" spc="-150" baseline="27777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cosy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xxx</a:t>
            </a:r>
            <a:r>
              <a:rPr sz="1200" i="1" spc="-15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6364" marR="1294130">
              <a:lnSpc>
                <a:spcPct val="102600"/>
              </a:lnSpc>
              <a:tabLst>
                <a:tab pos="1061085" algn="l"/>
                <a:tab pos="1169035" algn="l"/>
                <a:tab pos="1209675" algn="l"/>
              </a:tabLst>
            </a:pP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xxy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112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b="0" spc="-254" dirty="0">
                <a:latin typeface="Heisei Kaku Gothic Std W5"/>
                <a:cs typeface="Heisei Kaku Gothic Std W5"/>
              </a:rPr>
              <a:t>−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200" i="1" spc="-7" baseline="27777" dirty="0">
                <a:latin typeface="Arial"/>
                <a:cs typeface="Arial"/>
              </a:rPr>
              <a:t>x</a:t>
            </a:r>
            <a:r>
              <a:rPr sz="1200" i="1" spc="-150" baseline="27777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si</a:t>
            </a: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dirty="0">
                <a:latin typeface="Arial"/>
                <a:cs typeface="Arial"/>
              </a:rPr>
              <a:t>		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xxy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Arial"/>
                <a:cs typeface="Arial"/>
              </a:rPr>
              <a:t>0 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xyy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112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b="0" spc="-254" dirty="0">
                <a:latin typeface="Heisei Kaku Gothic Std W5"/>
                <a:cs typeface="Heisei Kaku Gothic Std W5"/>
              </a:rPr>
              <a:t>−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200" i="1" spc="-7" baseline="27777" dirty="0">
                <a:latin typeface="Arial"/>
                <a:cs typeface="Arial"/>
              </a:rPr>
              <a:t>x</a:t>
            </a:r>
            <a:r>
              <a:rPr sz="1200" i="1" spc="-150" baseline="27777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cosy</a:t>
            </a:r>
            <a:r>
              <a:rPr sz="1100" i="1" dirty="0">
                <a:latin typeface="Arial"/>
                <a:cs typeface="Arial"/>
              </a:rPr>
              <a:t>			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xyy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b="0" spc="-254" dirty="0">
                <a:latin typeface="Heisei Kaku Gothic Std W5"/>
                <a:cs typeface="Heisei Kaku Gothic Std W5"/>
              </a:rPr>
              <a:t>−</a:t>
            </a:r>
            <a:r>
              <a:rPr sz="1100" spc="-5" dirty="0">
                <a:latin typeface="Arial"/>
                <a:cs typeface="Arial"/>
              </a:rPr>
              <a:t>1 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yyy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112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200" i="1" spc="-7" baseline="27777" dirty="0">
                <a:latin typeface="Arial"/>
                <a:cs typeface="Arial"/>
              </a:rPr>
              <a:t>x</a:t>
            </a:r>
            <a:r>
              <a:rPr sz="1200" i="1" spc="-150" baseline="27777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si</a:t>
            </a: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yyy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Substituting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these</a:t>
            </a:r>
            <a:r>
              <a:rPr sz="1100" spc="-10" dirty="0">
                <a:latin typeface="Arial"/>
                <a:cs typeface="Arial"/>
              </a:rPr>
              <a:t> values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Taylor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series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we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get,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444" y="2987026"/>
            <a:ext cx="1132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95" dirty="0">
                <a:latin typeface="Arial"/>
                <a:cs typeface="Arial"/>
              </a:rPr>
              <a:t>x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1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650" spc="-15" baseline="-37878" dirty="0">
                <a:latin typeface="Arial"/>
                <a:cs typeface="Arial"/>
              </a:rPr>
              <a:t>1</a:t>
            </a:r>
            <a:r>
              <a:rPr sz="1650" spc="-30" baseline="-37878" dirty="0">
                <a:latin typeface="Tahoma"/>
                <a:cs typeface="Tahoma"/>
              </a:rPr>
              <a:t>!</a:t>
            </a:r>
            <a:r>
              <a:rPr sz="1650" spc="-112" baseline="-37878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28813" y="3103638"/>
            <a:ext cx="436880" cy="0"/>
          </a:xfrm>
          <a:custGeom>
            <a:avLst/>
            <a:gdLst/>
            <a:ahLst/>
            <a:cxnLst/>
            <a:rect l="l" t="t" r="r" b="b"/>
            <a:pathLst>
              <a:path w="436880">
                <a:moveTo>
                  <a:pt x="0" y="0"/>
                </a:moveTo>
                <a:lnTo>
                  <a:pt x="43676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2810" y="2893236"/>
            <a:ext cx="1564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35915" algn="l"/>
                <a:tab pos="948690" algn="l"/>
              </a:tabLst>
            </a:pP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1100" i="1" spc="-5" dirty="0">
                <a:latin typeface="Arial"/>
                <a:cs typeface="Arial"/>
              </a:rPr>
              <a:t>	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Arial"/>
                <a:cs typeface="Arial"/>
              </a:rPr>
              <a:t>2</a:t>
            </a:r>
            <a:r>
              <a:rPr sz="1200" spc="-37" baseline="27777" dirty="0">
                <a:latin typeface="Arial"/>
                <a:cs typeface="Arial"/>
              </a:rPr>
              <a:t> </a:t>
            </a:r>
            <a:r>
              <a:rPr sz="1100" b="0" spc="-254" dirty="0">
                <a:latin typeface="Heisei Kaku Gothic Std W5"/>
                <a:cs typeface="Heisei Kaku Gothic Std W5"/>
              </a:rPr>
              <a:t>−</a:t>
            </a:r>
            <a:r>
              <a:rPr sz="1100" b="0" spc="-155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Arial"/>
                <a:cs typeface="Arial"/>
              </a:rPr>
              <a:t>2</a:t>
            </a:r>
            <a:r>
              <a:rPr sz="1200" baseline="27777" dirty="0">
                <a:latin typeface="Arial"/>
                <a:cs typeface="Arial"/>
              </a:rPr>
              <a:t>	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Arial"/>
                <a:cs typeface="Arial"/>
              </a:rPr>
              <a:t>3</a:t>
            </a:r>
            <a:r>
              <a:rPr sz="1200" spc="-37" baseline="27777" dirty="0">
                <a:latin typeface="Arial"/>
                <a:cs typeface="Arial"/>
              </a:rPr>
              <a:t> </a:t>
            </a:r>
            <a:r>
              <a:rPr sz="1100" b="0" spc="-254" dirty="0">
                <a:latin typeface="Heisei Kaku Gothic Std W5"/>
                <a:cs typeface="Heisei Kaku Gothic Std W5"/>
              </a:rPr>
              <a:t>−</a:t>
            </a:r>
            <a:r>
              <a:rPr sz="1100" b="0" spc="-155" dirty="0">
                <a:latin typeface="Heisei Kaku Gothic Std W5"/>
                <a:cs typeface="Heisei Kaku Gothic Std W5"/>
              </a:rPr>
              <a:t> </a:t>
            </a:r>
            <a:r>
              <a:rPr sz="1100" spc="-10" dirty="0">
                <a:latin typeface="Arial"/>
                <a:cs typeface="Arial"/>
              </a:rPr>
              <a:t>3</a:t>
            </a:r>
            <a:r>
              <a:rPr sz="1100" i="1" spc="-5" dirty="0">
                <a:latin typeface="Arial"/>
                <a:cs typeface="Arial"/>
              </a:rPr>
              <a:t>xy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Arial"/>
                <a:cs typeface="Arial"/>
              </a:rPr>
              <a:t>2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42185" y="3103638"/>
            <a:ext cx="583565" cy="0"/>
          </a:xfrm>
          <a:custGeom>
            <a:avLst/>
            <a:gdLst/>
            <a:ahLst/>
            <a:cxnLst/>
            <a:rect l="l" t="t" r="r" b="b"/>
            <a:pathLst>
              <a:path w="583564">
                <a:moveTo>
                  <a:pt x="0" y="0"/>
                </a:moveTo>
                <a:lnTo>
                  <a:pt x="58306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73847" y="3082072"/>
            <a:ext cx="833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9135" algn="l"/>
              </a:tabLst>
            </a:pPr>
            <a:r>
              <a:rPr sz="1100" spc="-10" dirty="0">
                <a:latin typeface="Arial"/>
                <a:cs typeface="Arial"/>
              </a:rPr>
              <a:t>2</a:t>
            </a:r>
            <a:r>
              <a:rPr sz="1100" spc="-20" dirty="0">
                <a:latin typeface="Tahoma"/>
                <a:cs typeface="Tahoma"/>
              </a:rPr>
              <a:t>!	</a:t>
            </a:r>
            <a:r>
              <a:rPr sz="1100" spc="-10" dirty="0">
                <a:latin typeface="Arial"/>
                <a:cs typeface="Arial"/>
              </a:rPr>
              <a:t>3</a:t>
            </a:r>
            <a:r>
              <a:rPr sz="1100" spc="-20" dirty="0">
                <a:latin typeface="Tahoma"/>
                <a:cs typeface="Tahoma"/>
              </a:rPr>
              <a:t>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87296" y="2987026"/>
            <a:ext cx="10585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2160" algn="l"/>
              </a:tabLst>
            </a:pPr>
            <a:r>
              <a:rPr sz="1100" spc="45" dirty="0">
                <a:latin typeface="Tahoma"/>
                <a:cs typeface="Tahoma"/>
              </a:rPr>
              <a:t>+	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23" name="object 23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8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spc="-5" dirty="0"/>
              <a:t>KTR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-12700" y="3331252"/>
            <a:ext cx="1563370" cy="101310"/>
          </a:xfrm>
          <a:prstGeom prst="rect">
            <a:avLst/>
          </a:prstGeom>
        </p:spPr>
        <p:txBody>
          <a:bodyPr vert="horz" wrap="square" lIns="0" tIns="8890" rIns="0" bIns="0" rtlCol="0" anchor="t">
            <a:spAutoFit/>
          </a:bodyPr>
          <a:lstStyle/>
          <a:p>
            <a:pPr marL="12700">
              <a:spcBef>
                <a:spcPts val="70"/>
              </a:spcBef>
            </a:pPr>
            <a:r>
              <a:rPr lang="en-US" spc="-5" dirty="0"/>
              <a:t> </a:t>
            </a:r>
            <a:r>
              <a:rPr spc="-5" dirty="0"/>
              <a:t>Dept.</a:t>
            </a:r>
            <a:r>
              <a:rPr spc="35" dirty="0"/>
              <a:t> </a:t>
            </a:r>
            <a:r>
              <a:rPr spc="-5" dirty="0"/>
              <a:t>of Mathematics,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700009" y="3331252"/>
            <a:ext cx="120840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Unit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II-Function of 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several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 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15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567613"/>
            <a:ext cx="4432935" cy="374015"/>
          </a:xfrm>
          <a:custGeom>
            <a:avLst/>
            <a:gdLst/>
            <a:ahLst/>
            <a:cxnLst/>
            <a:rect l="l" t="t" r="r" b="b"/>
            <a:pathLst>
              <a:path w="4432935" h="37401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73844"/>
                </a:lnTo>
                <a:lnTo>
                  <a:pt x="4432566" y="37384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844" y="669860"/>
            <a:ext cx="2203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Using</a:t>
            </a:r>
            <a:r>
              <a:rPr sz="1100" spc="-3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04064C"/>
                </a:solidFill>
                <a:latin typeface="Arial"/>
                <a:cs typeface="Arial"/>
              </a:rPr>
              <a:t>Taylor</a:t>
            </a:r>
            <a:r>
              <a:rPr sz="1100" spc="-2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series</a:t>
            </a:r>
            <a:r>
              <a:rPr sz="1100" spc="-2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verify</a:t>
            </a:r>
            <a:r>
              <a:rPr sz="1100" spc="-2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that</a:t>
            </a:r>
            <a:r>
              <a:rPr sz="1100" spc="-2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cos</a:t>
            </a:r>
            <a:r>
              <a:rPr sz="1100" i="1" spc="14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x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0247" y="669860"/>
            <a:ext cx="811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4064C"/>
                </a:solidFill>
                <a:latin typeface="Tahoma"/>
                <a:cs typeface="Tahoma"/>
              </a:rPr>
              <a:t>( </a:t>
            </a:r>
            <a:r>
              <a:rPr sz="1100" spc="10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04064C"/>
                </a:solidFill>
                <a:latin typeface="Tahoma"/>
                <a:cs typeface="Tahoma"/>
              </a:rPr>
              <a:t>+</a:t>
            </a:r>
            <a:r>
              <a:rPr sz="1100" spc="-204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y</a:t>
            </a:r>
            <a:r>
              <a:rPr sz="1100" i="1" spc="-20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4064C"/>
                </a:solidFill>
                <a:latin typeface="Tahoma"/>
                <a:cs typeface="Tahoma"/>
              </a:rPr>
              <a:t>)</a:t>
            </a:r>
            <a:r>
              <a:rPr sz="1100" spc="-114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04064C"/>
                </a:solidFill>
                <a:latin typeface="Tahoma"/>
                <a:cs typeface="Tahoma"/>
              </a:rPr>
              <a:t>=</a:t>
            </a:r>
            <a:r>
              <a:rPr sz="1100" spc="-114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1</a:t>
            </a:r>
            <a:r>
              <a:rPr sz="1100" spc="-16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b="0" spc="-254" dirty="0">
                <a:solidFill>
                  <a:srgbClr val="04064C"/>
                </a:solidFill>
                <a:latin typeface="Heisei Kaku Gothic Std W5"/>
                <a:cs typeface="Heisei Kaku Gothic Std W5"/>
              </a:rPr>
              <a:t>−</a:t>
            </a:r>
            <a:endParaRPr sz="1100">
              <a:latin typeface="Heisei Kaku Gothic Std W5"/>
              <a:cs typeface="Heisei Kaku Gothic Std W5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1716" y="786472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028" y="0"/>
                </a:lnTo>
              </a:path>
            </a:pathLst>
          </a:custGeom>
          <a:ln w="5537">
            <a:solidFill>
              <a:srgbClr val="0406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73616" y="553489"/>
            <a:ext cx="55245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solidFill>
                  <a:srgbClr val="04064C"/>
                </a:solidFill>
                <a:latin typeface="Tahoma"/>
                <a:cs typeface="Tahoma"/>
              </a:rPr>
              <a:t>(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x</a:t>
            </a:r>
            <a:r>
              <a:rPr sz="1100" i="1" spc="-5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04064C"/>
                </a:solidFill>
                <a:latin typeface="Tahoma"/>
                <a:cs typeface="Tahoma"/>
              </a:rPr>
              <a:t>+</a:t>
            </a:r>
            <a:r>
              <a:rPr sz="1100" spc="-195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y</a:t>
            </a:r>
            <a:r>
              <a:rPr sz="1100" i="1" spc="-20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4064C"/>
                </a:solidFill>
                <a:latin typeface="Tahoma"/>
                <a:cs typeface="Tahoma"/>
              </a:rPr>
              <a:t>)</a:t>
            </a:r>
            <a:r>
              <a:rPr sz="1200" spc="-7" baseline="27777" dirty="0">
                <a:solidFill>
                  <a:srgbClr val="04064C"/>
                </a:solidFill>
                <a:latin typeface="Arial"/>
                <a:cs typeface="Arial"/>
              </a:rPr>
              <a:t>2</a:t>
            </a:r>
            <a:endParaRPr sz="1200" baseline="27777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  <a:spcBef>
                <a:spcPts val="170"/>
              </a:spcBef>
            </a:pPr>
            <a:r>
              <a:rPr sz="1100" spc="-15" dirty="0">
                <a:solidFill>
                  <a:srgbClr val="04064C"/>
                </a:solidFill>
                <a:latin typeface="Arial"/>
                <a:cs typeface="Arial"/>
              </a:rPr>
              <a:t>2</a:t>
            </a:r>
            <a:r>
              <a:rPr sz="1100" spc="-15" dirty="0">
                <a:solidFill>
                  <a:srgbClr val="04064C"/>
                </a:solidFill>
                <a:latin typeface="Tahoma"/>
                <a:cs typeface="Tahoma"/>
              </a:rPr>
              <a:t>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4090" y="669860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solidFill>
                  <a:srgbClr val="04064C"/>
                </a:solidFill>
                <a:latin typeface="Tahoma"/>
                <a:cs typeface="Tahoma"/>
              </a:rPr>
              <a:t>+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67582" y="786472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028" y="0"/>
                </a:lnTo>
              </a:path>
            </a:pathLst>
          </a:custGeom>
          <a:ln w="5537">
            <a:solidFill>
              <a:srgbClr val="0406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9482" y="553489"/>
            <a:ext cx="55245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solidFill>
                  <a:srgbClr val="04064C"/>
                </a:solidFill>
                <a:latin typeface="Tahoma"/>
                <a:cs typeface="Tahoma"/>
              </a:rPr>
              <a:t>(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x</a:t>
            </a:r>
            <a:r>
              <a:rPr sz="1100" i="1" spc="-5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04064C"/>
                </a:solidFill>
                <a:latin typeface="Tahoma"/>
                <a:cs typeface="Tahoma"/>
              </a:rPr>
              <a:t>+</a:t>
            </a:r>
            <a:r>
              <a:rPr sz="1100" spc="-195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y</a:t>
            </a:r>
            <a:r>
              <a:rPr sz="1100" i="1" spc="-20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4064C"/>
                </a:solidFill>
                <a:latin typeface="Tahoma"/>
                <a:cs typeface="Tahoma"/>
              </a:rPr>
              <a:t>)</a:t>
            </a:r>
            <a:r>
              <a:rPr sz="1200" spc="-7" baseline="27777" dirty="0">
                <a:solidFill>
                  <a:srgbClr val="04064C"/>
                </a:solidFill>
                <a:latin typeface="Arial"/>
                <a:cs typeface="Arial"/>
              </a:rPr>
              <a:t>4</a:t>
            </a:r>
            <a:endParaRPr sz="1200" baseline="27777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  <a:spcBef>
                <a:spcPts val="170"/>
              </a:spcBef>
            </a:pPr>
            <a:r>
              <a:rPr sz="1100" spc="-15" dirty="0">
                <a:solidFill>
                  <a:srgbClr val="04064C"/>
                </a:solidFill>
                <a:latin typeface="Arial"/>
                <a:cs typeface="Arial"/>
              </a:rPr>
              <a:t>4</a:t>
            </a:r>
            <a:r>
              <a:rPr sz="1100" spc="-15" dirty="0">
                <a:solidFill>
                  <a:srgbClr val="04064C"/>
                </a:solidFill>
                <a:latin typeface="Tahoma"/>
                <a:cs typeface="Tahoma"/>
              </a:rPr>
              <a:t>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9943" y="669860"/>
            <a:ext cx="297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spc="-254" dirty="0">
                <a:solidFill>
                  <a:srgbClr val="04064C"/>
                </a:solidFill>
                <a:latin typeface="Heisei Kaku Gothic Std W5"/>
                <a:cs typeface="Heisei Kaku Gothic Std W5"/>
              </a:rPr>
              <a:t>—</a:t>
            </a:r>
            <a:r>
              <a:rPr sz="1100" b="0" spc="-170" dirty="0">
                <a:solidFill>
                  <a:srgbClr val="04064C"/>
                </a:solidFill>
                <a:latin typeface="Heisei Kaku Gothic Std W5"/>
                <a:cs typeface="Heisei Kaku Gothic Std W5"/>
              </a:rPr>
              <a:t> </a:t>
            </a:r>
            <a:r>
              <a:rPr sz="1100" i="1" spc="20" dirty="0">
                <a:solidFill>
                  <a:srgbClr val="04064C"/>
                </a:solidFill>
                <a:latin typeface="Calibri"/>
                <a:cs typeface="Calibri"/>
              </a:rPr>
              <a:t>.</a:t>
            </a:r>
            <a:r>
              <a:rPr sz="1100" i="1" spc="-130" dirty="0">
                <a:solidFill>
                  <a:srgbClr val="04064C"/>
                </a:solidFill>
                <a:latin typeface="Calibri"/>
                <a:cs typeface="Calibri"/>
              </a:rPr>
              <a:t> </a:t>
            </a:r>
            <a:r>
              <a:rPr sz="1100" i="1" spc="20" dirty="0">
                <a:solidFill>
                  <a:srgbClr val="04064C"/>
                </a:solidFill>
                <a:latin typeface="Calibri"/>
                <a:cs typeface="Calibri"/>
              </a:rPr>
              <a:t>.</a:t>
            </a:r>
            <a:r>
              <a:rPr sz="1100" i="1" spc="-130" dirty="0">
                <a:solidFill>
                  <a:srgbClr val="04064C"/>
                </a:solidFill>
                <a:latin typeface="Calibri"/>
                <a:cs typeface="Calibri"/>
              </a:rPr>
              <a:t> </a:t>
            </a:r>
            <a:r>
              <a:rPr sz="1100" i="1" spc="20" dirty="0">
                <a:solidFill>
                  <a:srgbClr val="04064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7743" y="592801"/>
            <a:ext cx="4483735" cy="501015"/>
            <a:chOff x="87743" y="592801"/>
            <a:chExt cx="4483735" cy="50101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28801"/>
              <a:ext cx="4483315" cy="1648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0" y="611848"/>
              <a:ext cx="50749" cy="3801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743" y="973090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1"/>
                  </a:lnTo>
                  <a:lnTo>
                    <a:pt x="4008" y="38656"/>
                  </a:lnTo>
                  <a:lnTo>
                    <a:pt x="14922" y="54809"/>
                  </a:lnTo>
                  <a:lnTo>
                    <a:pt x="31075" y="65723"/>
                  </a:lnTo>
                  <a:lnTo>
                    <a:pt x="50800" y="69732"/>
                  </a:lnTo>
                  <a:lnTo>
                    <a:pt x="4381765" y="69732"/>
                  </a:lnTo>
                  <a:lnTo>
                    <a:pt x="4401490" y="65723"/>
                  </a:lnTo>
                  <a:lnTo>
                    <a:pt x="4417643" y="54809"/>
                  </a:lnTo>
                  <a:lnTo>
                    <a:pt x="4428558" y="38656"/>
                  </a:lnTo>
                  <a:lnTo>
                    <a:pt x="4432566" y="1893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D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10" y="649951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5">
                  <a:moveTo>
                    <a:pt x="0" y="3611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8A8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310" y="6372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BA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310" y="6245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0C2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310" y="6118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5D7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310" y="592801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1E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244" y="1114309"/>
            <a:ext cx="4330700" cy="1396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0"/>
              </a:spcBef>
              <a:tabLst>
                <a:tab pos="1461135" algn="l"/>
              </a:tabLst>
            </a:pPr>
            <a:r>
              <a:rPr sz="1100" i="1" spc="-5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95" dirty="0">
                <a:latin typeface="Arial"/>
                <a:cs typeface="Arial"/>
              </a:rPr>
              <a:t>x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co</a:t>
            </a:r>
            <a:r>
              <a:rPr sz="1100" i="1" spc="25" dirty="0">
                <a:latin typeface="Arial"/>
                <a:cs typeface="Arial"/>
              </a:rPr>
              <a:t>s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	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 </a:t>
            </a:r>
            <a:r>
              <a:rPr sz="1200" i="1" spc="-120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y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112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b="0" spc="-254" dirty="0">
                <a:latin typeface="Heisei Kaku Gothic Std W5"/>
                <a:cs typeface="Heisei Kaku Gothic Std W5"/>
              </a:rPr>
              <a:t>−</a:t>
            </a:r>
            <a:r>
              <a:rPr sz="1100" i="1" spc="-5" dirty="0">
                <a:latin typeface="Arial"/>
                <a:cs typeface="Arial"/>
              </a:rPr>
              <a:t>si</a:t>
            </a:r>
            <a:r>
              <a:rPr sz="1100" i="1" spc="5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40" dirty="0">
                <a:latin typeface="Tahoma"/>
                <a:cs typeface="Tahoma"/>
              </a:rPr>
              <a:t>=</a:t>
            </a:r>
            <a:r>
              <a:rPr sz="1100" b="0" spc="-10" dirty="0">
                <a:latin typeface="Heisei Kaku Gothic Std W5"/>
                <a:cs typeface="Heisei Kaku Gothic Std W5"/>
              </a:rPr>
              <a:t>⇒</a:t>
            </a:r>
            <a:r>
              <a:rPr sz="1100" b="0" spc="-65" dirty="0">
                <a:latin typeface="Heisei Kaku Gothic Std W5"/>
                <a:cs typeface="Heisei Kaku Gothic Std W5"/>
              </a:rPr>
              <a:t>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</a:t>
            </a:r>
            <a:r>
              <a:rPr sz="1200" i="1" spc="-15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y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endParaRPr sz="1100" dirty="0">
              <a:latin typeface="Arial"/>
              <a:cs typeface="Arial"/>
            </a:endParaRPr>
          </a:p>
          <a:p>
            <a:pPr marL="113664" marR="93980">
              <a:lnSpc>
                <a:spcPct val="102600"/>
              </a:lnSpc>
            </a:pP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</a:t>
            </a:r>
            <a:r>
              <a:rPr sz="1200" i="1" spc="209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xy</a:t>
            </a:r>
            <a:r>
              <a:rPr sz="1200" i="1" spc="225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yy</a:t>
            </a:r>
            <a:r>
              <a:rPr sz="1200" i="1" spc="225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b="0" spc="-40" dirty="0">
                <a:latin typeface="Heisei Kaku Gothic Std W5"/>
                <a:cs typeface="Heisei Kaku Gothic Std W5"/>
              </a:rPr>
              <a:t>−</a:t>
            </a:r>
            <a:r>
              <a:rPr sz="1100" i="1" spc="-40" dirty="0">
                <a:latin typeface="Arial"/>
                <a:cs typeface="Arial"/>
              </a:rPr>
              <a:t>cos</a:t>
            </a:r>
            <a:r>
              <a:rPr sz="1100" spc="-40" dirty="0">
                <a:latin typeface="Tahoma"/>
                <a:cs typeface="Tahoma"/>
              </a:rPr>
              <a:t>(</a:t>
            </a:r>
            <a:r>
              <a:rPr sz="1100" i="1" spc="-40" dirty="0">
                <a:latin typeface="Arial"/>
                <a:cs typeface="Arial"/>
              </a:rPr>
              <a:t>x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=</a:t>
            </a:r>
            <a:r>
              <a:rPr sz="1100" b="0" spc="-75" dirty="0">
                <a:latin typeface="Heisei Kaku Gothic Std W5"/>
                <a:cs typeface="Heisei Kaku Gothic Std W5"/>
              </a:rPr>
              <a:t>⇒</a:t>
            </a:r>
            <a:r>
              <a:rPr sz="1100" b="0" spc="-65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</a:t>
            </a:r>
            <a:r>
              <a:rPr sz="1200" i="1" spc="-150" baseline="-10416" dirty="0">
                <a:latin typeface="Arial"/>
                <a:cs typeface="Arial"/>
              </a:rPr>
              <a:t> 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spc="5" dirty="0">
                <a:latin typeface="Arial"/>
                <a:cs typeface="Arial"/>
              </a:rPr>
              <a:t>0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5" dirty="0">
                <a:latin typeface="Arial"/>
                <a:cs typeface="Arial"/>
              </a:rPr>
              <a:t>0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xy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spc="5" dirty="0">
                <a:latin typeface="Arial"/>
                <a:cs typeface="Arial"/>
              </a:rPr>
              <a:t>0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5" dirty="0">
                <a:latin typeface="Arial"/>
                <a:cs typeface="Arial"/>
              </a:rPr>
              <a:t>0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yy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spc="5" dirty="0">
                <a:latin typeface="Arial"/>
                <a:cs typeface="Arial"/>
              </a:rPr>
              <a:t>0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5" dirty="0">
                <a:latin typeface="Arial"/>
                <a:cs typeface="Arial"/>
              </a:rPr>
              <a:t>0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b="0" spc="-130" dirty="0">
                <a:latin typeface="Heisei Kaku Gothic Std W5"/>
                <a:cs typeface="Heisei Kaku Gothic Std W5"/>
              </a:rPr>
              <a:t>−</a:t>
            </a:r>
            <a:r>
              <a:rPr sz="1100" spc="-130" dirty="0">
                <a:latin typeface="Arial"/>
                <a:cs typeface="Arial"/>
              </a:rPr>
              <a:t>1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xxx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xxy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xyy</a:t>
            </a:r>
            <a:r>
              <a:rPr sz="1200" i="1" spc="315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yyy</a:t>
            </a:r>
            <a:r>
              <a:rPr sz="1200" i="1" spc="315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sin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spc="45" dirty="0">
                <a:latin typeface="Tahoma"/>
                <a:cs typeface="Tahoma"/>
              </a:rPr>
              <a:t>+ </a:t>
            </a:r>
            <a:r>
              <a:rPr sz="1100" i="1" spc="-5" dirty="0">
                <a:latin typeface="Arial"/>
                <a:cs typeface="Arial"/>
              </a:rPr>
              <a:t>y </a:t>
            </a:r>
            <a:r>
              <a:rPr sz="1100" dirty="0">
                <a:latin typeface="Tahoma"/>
                <a:cs typeface="Tahoma"/>
              </a:rPr>
              <a:t>) </a:t>
            </a:r>
            <a:r>
              <a:rPr sz="1100" spc="-75" dirty="0">
                <a:latin typeface="Tahoma"/>
                <a:cs typeface="Tahoma"/>
              </a:rPr>
              <a:t>=</a:t>
            </a:r>
            <a:r>
              <a:rPr sz="1100" b="0" spc="-75" dirty="0">
                <a:latin typeface="Heisei Kaku Gothic Std W5"/>
                <a:cs typeface="Heisei Kaku Gothic Std W5"/>
              </a:rPr>
              <a:t>⇒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xxx 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spc="5" dirty="0">
                <a:latin typeface="Arial"/>
                <a:cs typeface="Arial"/>
              </a:rPr>
              <a:t>0</a:t>
            </a:r>
            <a:r>
              <a:rPr sz="1100" i="1" spc="5" dirty="0">
                <a:latin typeface="Calibri"/>
                <a:cs typeface="Calibri"/>
              </a:rPr>
              <a:t>, </a:t>
            </a:r>
            <a:r>
              <a:rPr sz="1100" spc="-5" dirty="0">
                <a:latin typeface="Arial"/>
                <a:cs typeface="Arial"/>
              </a:rPr>
              <a:t>0</a:t>
            </a:r>
            <a:r>
              <a:rPr sz="1100" spc="-5" dirty="0">
                <a:latin typeface="Tahoma"/>
                <a:cs typeface="Tahoma"/>
              </a:rPr>
              <a:t>)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xxy 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spc="5" dirty="0">
                <a:latin typeface="Arial"/>
                <a:cs typeface="Arial"/>
              </a:rPr>
              <a:t>0</a:t>
            </a:r>
            <a:r>
              <a:rPr sz="1100" i="1" spc="5" dirty="0">
                <a:latin typeface="Calibri"/>
                <a:cs typeface="Calibri"/>
              </a:rPr>
              <a:t>, </a:t>
            </a:r>
            <a:r>
              <a:rPr sz="1100" spc="-5" dirty="0">
                <a:latin typeface="Arial"/>
                <a:cs typeface="Arial"/>
              </a:rPr>
              <a:t>0</a:t>
            </a:r>
            <a:r>
              <a:rPr sz="1100" spc="-5" dirty="0">
                <a:latin typeface="Tahoma"/>
                <a:cs typeface="Tahoma"/>
              </a:rPr>
              <a:t>)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xyy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yyy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endParaRPr sz="1100" dirty="0">
              <a:latin typeface="Arial"/>
              <a:cs typeface="Arial"/>
            </a:endParaRPr>
          </a:p>
          <a:p>
            <a:pPr marL="113664" marR="440690">
              <a:lnSpc>
                <a:spcPct val="102600"/>
              </a:lnSpc>
            </a:pP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xxxx</a:t>
            </a:r>
            <a:r>
              <a:rPr sz="1200" i="1" spc="217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xxxy</a:t>
            </a:r>
            <a:r>
              <a:rPr sz="1200" i="1" spc="225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xxyy</a:t>
            </a:r>
            <a:r>
              <a:rPr sz="1200" i="1" spc="225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xyyy</a:t>
            </a:r>
            <a:r>
              <a:rPr sz="1200" i="1" spc="225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yyyy</a:t>
            </a:r>
            <a:r>
              <a:rPr sz="1200" i="1" spc="225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cos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=</a:t>
            </a:r>
            <a:r>
              <a:rPr sz="1100" b="0" spc="-75" dirty="0">
                <a:latin typeface="Heisei Kaku Gothic Std W5"/>
                <a:cs typeface="Heisei Kaku Gothic Std W5"/>
              </a:rPr>
              <a:t>⇒</a:t>
            </a:r>
            <a:r>
              <a:rPr sz="1100" b="0" spc="-65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xxxx</a:t>
            </a:r>
            <a:r>
              <a:rPr sz="1200" i="1" spc="-150" baseline="-10416" dirty="0">
                <a:latin typeface="Arial"/>
                <a:cs typeface="Arial"/>
              </a:rPr>
              <a:t> 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spc="5" dirty="0">
                <a:latin typeface="Arial"/>
                <a:cs typeface="Arial"/>
              </a:rPr>
              <a:t>0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125" dirty="0">
                <a:latin typeface="Calibri"/>
                <a:cs typeface="Calibri"/>
              </a:rPr>
              <a:t> </a:t>
            </a:r>
            <a:r>
              <a:rPr sz="1100" spc="-5" dirty="0">
                <a:latin typeface="Arial"/>
                <a:cs typeface="Arial"/>
              </a:rPr>
              <a:t>0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xxxy 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spc="5" dirty="0">
                <a:latin typeface="Arial"/>
                <a:cs typeface="Arial"/>
              </a:rPr>
              <a:t>0</a:t>
            </a:r>
            <a:r>
              <a:rPr sz="1100" i="1" spc="5" dirty="0">
                <a:latin typeface="Calibri"/>
                <a:cs typeface="Calibri"/>
              </a:rPr>
              <a:t>, </a:t>
            </a:r>
            <a:r>
              <a:rPr sz="1100" spc="-5" dirty="0">
                <a:latin typeface="Arial"/>
                <a:cs typeface="Arial"/>
              </a:rPr>
              <a:t>0</a:t>
            </a:r>
            <a:r>
              <a:rPr sz="1100" spc="-5" dirty="0">
                <a:latin typeface="Tahoma"/>
                <a:cs typeface="Tahoma"/>
              </a:rPr>
              <a:t>)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xxyy 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spc="5" dirty="0">
                <a:latin typeface="Arial"/>
                <a:cs typeface="Arial"/>
              </a:rPr>
              <a:t>0</a:t>
            </a:r>
            <a:r>
              <a:rPr sz="1100" i="1" spc="5" dirty="0">
                <a:latin typeface="Calibri"/>
                <a:cs typeface="Calibri"/>
              </a:rPr>
              <a:t>, </a:t>
            </a:r>
            <a:r>
              <a:rPr sz="1100" spc="-5" dirty="0">
                <a:latin typeface="Arial"/>
                <a:cs typeface="Arial"/>
              </a:rPr>
              <a:t>0</a:t>
            </a:r>
            <a:r>
              <a:rPr sz="1100" spc="-5" dirty="0">
                <a:latin typeface="Tahoma"/>
                <a:cs typeface="Tahoma"/>
              </a:rPr>
              <a:t>)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xyyy 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spc="5" dirty="0">
                <a:latin typeface="Arial"/>
                <a:cs typeface="Arial"/>
              </a:rPr>
              <a:t>0</a:t>
            </a:r>
            <a:r>
              <a:rPr sz="1100" i="1" spc="5" dirty="0">
                <a:latin typeface="Calibri"/>
                <a:cs typeface="Calibri"/>
              </a:rPr>
              <a:t>, </a:t>
            </a:r>
            <a:r>
              <a:rPr sz="1100" spc="-5" dirty="0">
                <a:latin typeface="Arial"/>
                <a:cs typeface="Arial"/>
              </a:rPr>
              <a:t>0</a:t>
            </a:r>
            <a:r>
              <a:rPr sz="1100" spc="-5" dirty="0">
                <a:latin typeface="Tahoma"/>
                <a:cs typeface="Tahoma"/>
              </a:rPr>
              <a:t>)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i="1" spc="-7" baseline="-10416" dirty="0">
                <a:latin typeface="Arial"/>
                <a:cs typeface="Arial"/>
              </a:rPr>
              <a:t>yyyy 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spc="5" dirty="0">
                <a:latin typeface="Arial"/>
                <a:cs typeface="Arial"/>
              </a:rPr>
              <a:t>0</a:t>
            </a:r>
            <a:r>
              <a:rPr sz="1100" i="1" spc="5" dirty="0">
                <a:latin typeface="Calibri"/>
                <a:cs typeface="Calibri"/>
              </a:rPr>
              <a:t>, </a:t>
            </a:r>
            <a:r>
              <a:rPr sz="1100" spc="-5" dirty="0">
                <a:latin typeface="Arial"/>
                <a:cs typeface="Arial"/>
              </a:rPr>
              <a:t>0</a:t>
            </a:r>
            <a:r>
              <a:rPr sz="1100" spc="-5" dirty="0">
                <a:latin typeface="Tahoma"/>
                <a:cs typeface="Tahoma"/>
              </a:rPr>
              <a:t>)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10" dirty="0">
                <a:latin typeface="Arial"/>
                <a:cs typeface="Arial"/>
              </a:rPr>
              <a:t>1 </a:t>
            </a:r>
            <a:r>
              <a:rPr sz="1100" spc="-5" dirty="0">
                <a:latin typeface="Arial"/>
                <a:cs typeface="Arial"/>
              </a:rPr>
              <a:t> Substituting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these </a:t>
            </a:r>
            <a:r>
              <a:rPr sz="1100" spc="-10" dirty="0">
                <a:latin typeface="Arial"/>
                <a:cs typeface="Arial"/>
              </a:rPr>
              <a:t>values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we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get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844" y="2577705"/>
            <a:ext cx="1038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Arial"/>
                <a:cs typeface="Arial"/>
              </a:rPr>
              <a:t>co</a:t>
            </a:r>
            <a:r>
              <a:rPr sz="1100" i="1" spc="25" dirty="0">
                <a:latin typeface="Arial"/>
                <a:cs typeface="Arial"/>
              </a:rPr>
              <a:t>s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1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b="0" spc="-254" dirty="0">
                <a:latin typeface="Heisei Kaku Gothic Std W5"/>
                <a:cs typeface="Heisei Kaku Gothic Std W5"/>
              </a:rPr>
              <a:t>−</a:t>
            </a:r>
            <a:endParaRPr sz="1100">
              <a:latin typeface="Heisei Kaku Gothic Std W5"/>
              <a:cs typeface="Heisei Kaku Gothic Std W5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85240" y="269430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02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47127" y="2483902"/>
            <a:ext cx="1210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96595" algn="l"/>
              </a:tabLst>
            </a:pP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200" spc="-7" baseline="27777" dirty="0">
                <a:latin typeface="Arial"/>
                <a:cs typeface="Arial"/>
              </a:rPr>
              <a:t>2</a:t>
            </a:r>
            <a:r>
              <a:rPr sz="1200" baseline="27777" dirty="0">
                <a:latin typeface="Arial"/>
                <a:cs typeface="Arial"/>
              </a:rPr>
              <a:t>	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200" spc="-7" baseline="27777" dirty="0">
                <a:latin typeface="Arial"/>
                <a:cs typeface="Arial"/>
              </a:rPr>
              <a:t>4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43874" y="269430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02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52905" y="2672739"/>
            <a:ext cx="805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71195" algn="l"/>
              </a:tabLst>
            </a:pPr>
            <a:r>
              <a:rPr sz="1100" spc="-10" dirty="0">
                <a:latin typeface="Arial"/>
                <a:cs typeface="Arial"/>
              </a:rPr>
              <a:t>2</a:t>
            </a:r>
            <a:r>
              <a:rPr sz="1100" spc="-20" dirty="0">
                <a:latin typeface="Tahoma"/>
                <a:cs typeface="Tahoma"/>
              </a:rPr>
              <a:t>!	</a:t>
            </a:r>
            <a:r>
              <a:rPr sz="1100" spc="-10" dirty="0">
                <a:latin typeface="Arial"/>
                <a:cs typeface="Arial"/>
              </a:rPr>
              <a:t>4</a:t>
            </a:r>
            <a:r>
              <a:rPr sz="1100" spc="-20" dirty="0">
                <a:latin typeface="Tahoma"/>
                <a:cs typeface="Tahoma"/>
              </a:rPr>
              <a:t>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88985" y="2577705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71195" algn="l"/>
              </a:tabLst>
            </a:pPr>
            <a:r>
              <a:rPr sz="1100" spc="45" dirty="0">
                <a:latin typeface="Tahoma"/>
                <a:cs typeface="Tahoma"/>
              </a:rPr>
              <a:t>+	</a:t>
            </a:r>
            <a:r>
              <a:rPr sz="1100" b="0" spc="-254" dirty="0">
                <a:latin typeface="Heisei Kaku Gothic Std W5"/>
                <a:cs typeface="Heisei Kaku Gothic Std W5"/>
              </a:rPr>
              <a:t>−</a:t>
            </a:r>
            <a:r>
              <a:rPr sz="1100" b="0" spc="-155" dirty="0">
                <a:latin typeface="Heisei Kaku Gothic Std W5"/>
                <a:cs typeface="Heisei Kaku Gothic Std W5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28" name="object 28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1"/>
                  </a:lnTo>
                  <a:lnTo>
                    <a:pt x="1535976" y="12903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8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spc="-5" dirty="0"/>
              <a:t>KTR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-12700" y="3331252"/>
            <a:ext cx="1563370" cy="101310"/>
          </a:xfrm>
          <a:prstGeom prst="rect">
            <a:avLst/>
          </a:prstGeom>
        </p:spPr>
        <p:txBody>
          <a:bodyPr vert="horz" wrap="square" lIns="0" tIns="8890" rIns="0" bIns="0" rtlCol="0" anchor="t">
            <a:spAutoFit/>
          </a:bodyPr>
          <a:lstStyle/>
          <a:p>
            <a:pPr marL="12700">
              <a:spcBef>
                <a:spcPts val="70"/>
              </a:spcBef>
            </a:pPr>
            <a:r>
              <a:rPr lang="en-US" spc="-5" dirty="0"/>
              <a:t> </a:t>
            </a:r>
            <a:r>
              <a:rPr spc="-5" dirty="0"/>
              <a:t>Dept.</a:t>
            </a:r>
            <a:r>
              <a:rPr spc="35" dirty="0"/>
              <a:t> </a:t>
            </a:r>
            <a:r>
              <a:rPr spc="-5" dirty="0"/>
              <a:t>of Mathematics,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700009" y="3331252"/>
            <a:ext cx="120840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Unit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II-Function of 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several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 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16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100C14AF-ECF7-4B27-8A5B-83C72E67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5" y="967699"/>
            <a:ext cx="2125050" cy="186432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6AD78C8-148E-4A8D-AE18-0F1E80557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469" y="967699"/>
            <a:ext cx="2004010" cy="1858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BD3A32-50D4-4187-AC58-20976400F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95" y="558993"/>
            <a:ext cx="4127584" cy="4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2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44357CB-864B-46C3-94E8-C8DC8ED0F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6" y="625258"/>
            <a:ext cx="4148227" cy="894726"/>
          </a:xfrm>
          <a:prstGeom prst="rect">
            <a:avLst/>
          </a:prstGeom>
        </p:spPr>
      </p:pic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48876F3-8C8D-4BEB-967A-047C7957F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6" y="1512665"/>
            <a:ext cx="4148227" cy="4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2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44" y="875358"/>
            <a:ext cx="1443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5" dirty="0">
                <a:solidFill>
                  <a:srgbClr val="000000"/>
                </a:solidFill>
                <a:latin typeface="Arial"/>
                <a:cs typeface="Arial"/>
              </a:rPr>
              <a:t>Problems</a:t>
            </a:r>
            <a:r>
              <a:rPr sz="11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1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0000"/>
                </a:solidFill>
                <a:latin typeface="Arial"/>
                <a:cs typeface="Arial"/>
              </a:rPr>
              <a:t>practice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122324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6705" y="1122324"/>
            <a:ext cx="134620" cy="134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504429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6705" y="1504429"/>
            <a:ext cx="134620" cy="134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886547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6705" y="1886547"/>
            <a:ext cx="134620" cy="13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6545" marR="207010">
              <a:lnSpc>
                <a:spcPct val="102600"/>
              </a:lnSpc>
              <a:spcBef>
                <a:spcPts val="55"/>
              </a:spcBef>
            </a:pPr>
            <a:r>
              <a:rPr spc="-5" dirty="0"/>
              <a:t>Using </a:t>
            </a:r>
            <a:r>
              <a:rPr spc="-35" dirty="0"/>
              <a:t>Taylor’s</a:t>
            </a:r>
            <a:r>
              <a:rPr spc="-5" dirty="0"/>
              <a:t> series </a:t>
            </a:r>
            <a:r>
              <a:rPr spc="-15" dirty="0"/>
              <a:t>expand</a:t>
            </a:r>
            <a:r>
              <a:rPr spc="-5" dirty="0"/>
              <a:t> </a:t>
            </a:r>
            <a:r>
              <a:rPr i="1" spc="5" dirty="0">
                <a:latin typeface="Arial"/>
                <a:cs typeface="Arial"/>
              </a:rPr>
              <a:t>e</a:t>
            </a:r>
            <a:r>
              <a:rPr sz="1200" i="1" spc="7" baseline="27777" dirty="0">
                <a:latin typeface="Arial"/>
                <a:cs typeface="Arial"/>
              </a:rPr>
              <a:t>x</a:t>
            </a:r>
            <a:r>
              <a:rPr sz="1200" i="1" spc="-150" baseline="27777" dirty="0">
                <a:latin typeface="Arial"/>
                <a:cs typeface="Arial"/>
              </a:rPr>
              <a:t> </a:t>
            </a:r>
            <a:r>
              <a:rPr sz="1100" i="1" spc="5" dirty="0">
                <a:latin typeface="Arial"/>
                <a:cs typeface="Arial"/>
              </a:rPr>
              <a:t>log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spc="5" dirty="0"/>
              <a:t>1</a:t>
            </a:r>
            <a:r>
              <a:rPr sz="1100" spc="-155" dirty="0"/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" dirty="0"/>
              <a:t>upto </a:t>
            </a:r>
            <a:r>
              <a:rPr sz="1100" dirty="0"/>
              <a:t>term</a:t>
            </a:r>
            <a:r>
              <a:rPr sz="1100" spc="-5" dirty="0"/>
              <a:t> of the third </a:t>
            </a:r>
            <a:r>
              <a:rPr sz="1100" spc="-290" dirty="0"/>
              <a:t> </a:t>
            </a:r>
            <a:r>
              <a:rPr sz="1100" spc="-10" dirty="0"/>
              <a:t>degree </a:t>
            </a:r>
            <a:r>
              <a:rPr sz="1100" spc="-5" dirty="0"/>
              <a:t>about (0,0)</a:t>
            </a:r>
            <a:endParaRPr sz="1100">
              <a:latin typeface="Tahoma"/>
              <a:cs typeface="Tahoma"/>
            </a:endParaRPr>
          </a:p>
          <a:p>
            <a:pPr marL="296545" marR="135890">
              <a:lnSpc>
                <a:spcPct val="102600"/>
              </a:lnSpc>
              <a:spcBef>
                <a:spcPts val="300"/>
              </a:spcBef>
            </a:pPr>
            <a:r>
              <a:rPr spc="-5" dirty="0"/>
              <a:t>Find</a:t>
            </a:r>
            <a:r>
              <a:rPr spc="-10" dirty="0"/>
              <a:t> </a:t>
            </a:r>
            <a:r>
              <a:rPr spc="-5" dirty="0"/>
              <a:t>the </a:t>
            </a:r>
            <a:r>
              <a:rPr spc="-35" dirty="0"/>
              <a:t>Taylor</a:t>
            </a:r>
            <a:r>
              <a:rPr spc="-5" dirty="0"/>
              <a:t> series </a:t>
            </a:r>
            <a:r>
              <a:rPr spc="-10" dirty="0"/>
              <a:t>expansion</a:t>
            </a:r>
            <a:r>
              <a:rPr spc="-5" dirty="0"/>
              <a:t> of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xy</a:t>
            </a:r>
            <a:r>
              <a:rPr sz="1200" i="1" spc="315" baseline="27777" dirty="0">
                <a:latin typeface="Arial"/>
                <a:cs typeface="Arial"/>
              </a:rPr>
              <a:t> </a:t>
            </a:r>
            <a:r>
              <a:rPr sz="1100" spc="-5" dirty="0"/>
              <a:t>at (1,1) upto third </a:t>
            </a:r>
            <a:r>
              <a:rPr sz="1100" spc="-10" dirty="0"/>
              <a:t>degree </a:t>
            </a:r>
            <a:r>
              <a:rPr sz="1100" spc="-290" dirty="0"/>
              <a:t> </a:t>
            </a:r>
            <a:r>
              <a:rPr sz="1100" spc="-5" dirty="0"/>
              <a:t>terms.</a:t>
            </a:r>
            <a:endParaRPr sz="1100">
              <a:latin typeface="Arial"/>
              <a:cs typeface="Arial"/>
            </a:endParaRPr>
          </a:p>
          <a:p>
            <a:pPr marL="296545" marR="17780">
              <a:lnSpc>
                <a:spcPct val="102699"/>
              </a:lnSpc>
              <a:spcBef>
                <a:spcPts val="300"/>
              </a:spcBef>
            </a:pPr>
            <a:r>
              <a:rPr spc="-5" dirty="0"/>
              <a:t>Find the </a:t>
            </a:r>
            <a:r>
              <a:rPr spc="-10" dirty="0"/>
              <a:t>expansions</a:t>
            </a:r>
            <a:r>
              <a:rPr spc="-5" dirty="0"/>
              <a:t> </a:t>
            </a:r>
            <a:r>
              <a:rPr spc="-20" dirty="0"/>
              <a:t>for</a:t>
            </a:r>
            <a:r>
              <a:rPr dirty="0"/>
              <a:t> </a:t>
            </a:r>
            <a:r>
              <a:rPr i="1" spc="-10" dirty="0">
                <a:latin typeface="Arial"/>
                <a:cs typeface="Arial"/>
              </a:rPr>
              <a:t>cosxsiny</a:t>
            </a:r>
            <a:r>
              <a:rPr i="1" spc="105" dirty="0">
                <a:latin typeface="Arial"/>
                <a:cs typeface="Arial"/>
              </a:rPr>
              <a:t> </a:t>
            </a:r>
            <a:r>
              <a:rPr spc="-10" dirty="0"/>
              <a:t>on</a:t>
            </a:r>
            <a:r>
              <a:rPr spc="-5" dirty="0"/>
              <a:t> </a:t>
            </a:r>
            <a:r>
              <a:rPr spc="-15" dirty="0"/>
              <a:t>powers</a:t>
            </a:r>
            <a:r>
              <a:rPr spc="-5" dirty="0"/>
              <a:t> of</a:t>
            </a:r>
            <a:r>
              <a:rPr dirty="0"/>
              <a:t> </a:t>
            </a:r>
            <a:r>
              <a:rPr i="1" spc="-5" dirty="0">
                <a:latin typeface="Arial"/>
                <a:cs typeface="Arial"/>
              </a:rPr>
              <a:t>x</a:t>
            </a:r>
            <a:r>
              <a:rPr i="1" spc="100" dirty="0">
                <a:latin typeface="Arial"/>
                <a:cs typeface="Arial"/>
              </a:rPr>
              <a:t> </a:t>
            </a:r>
            <a:r>
              <a:rPr spc="-10" dirty="0"/>
              <a:t>and</a:t>
            </a:r>
            <a:r>
              <a:rPr spc="-5" dirty="0"/>
              <a:t> </a:t>
            </a:r>
            <a:r>
              <a:rPr i="1" spc="-5" dirty="0">
                <a:latin typeface="Arial"/>
                <a:cs typeface="Arial"/>
              </a:rPr>
              <a:t>y</a:t>
            </a:r>
            <a:r>
              <a:rPr i="1" spc="110" dirty="0">
                <a:latin typeface="Arial"/>
                <a:cs typeface="Arial"/>
              </a:rPr>
              <a:t> </a:t>
            </a:r>
            <a:r>
              <a:rPr spc="-5" dirty="0"/>
              <a:t>upto </a:t>
            </a:r>
            <a:r>
              <a:rPr dirty="0"/>
              <a:t>terms </a:t>
            </a:r>
            <a:r>
              <a:rPr spc="-29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third </a:t>
            </a:r>
            <a:r>
              <a:rPr spc="-10" dirty="0"/>
              <a:t>degree.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11" name="object 11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8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spc="-5" dirty="0"/>
              <a:t>KTR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-12700" y="3331252"/>
            <a:ext cx="1563370" cy="101310"/>
          </a:xfrm>
          <a:prstGeom prst="rect">
            <a:avLst/>
          </a:prstGeom>
        </p:spPr>
        <p:txBody>
          <a:bodyPr vert="horz" wrap="square" lIns="0" tIns="8890" rIns="0" bIns="0" rtlCol="0" anchor="t">
            <a:spAutoFit/>
          </a:bodyPr>
          <a:lstStyle/>
          <a:p>
            <a:pPr marL="12700">
              <a:spcBef>
                <a:spcPts val="70"/>
              </a:spcBef>
            </a:pPr>
            <a:r>
              <a:rPr lang="en-US" spc="-5" dirty="0"/>
              <a:t> </a:t>
            </a:r>
            <a:r>
              <a:rPr spc="-5" dirty="0"/>
              <a:t>Dept.</a:t>
            </a:r>
            <a:r>
              <a:rPr spc="35" dirty="0"/>
              <a:t> </a:t>
            </a:r>
            <a:r>
              <a:rPr spc="-5" dirty="0"/>
              <a:t>of Mathematics,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00009" y="3331252"/>
            <a:ext cx="120840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Unit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II-Function of 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several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 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19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916812"/>
            <a:ext cx="134416" cy="1344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126845"/>
            <a:ext cx="134416" cy="1344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336878"/>
            <a:ext cx="134416" cy="1344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546910"/>
            <a:ext cx="134416" cy="1344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756943"/>
            <a:ext cx="134416" cy="1344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966976"/>
            <a:ext cx="134416" cy="1344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2177008"/>
            <a:ext cx="134416" cy="1344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2387041"/>
            <a:ext cx="134416" cy="134416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6705" y="916812"/>
          <a:ext cx="134620" cy="1601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25844" y="550148"/>
            <a:ext cx="2339340" cy="199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396240" indent="-277495">
              <a:lnSpc>
                <a:spcPct val="1479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ppt,</a:t>
            </a:r>
            <a:r>
              <a:rPr sz="1100" spc="-15" dirty="0">
                <a:latin typeface="Arial"/>
                <a:cs typeface="Arial"/>
              </a:rPr>
              <a:t> we </a:t>
            </a:r>
            <a:r>
              <a:rPr sz="1100" spc="-5" dirty="0">
                <a:latin typeface="Arial"/>
                <a:cs typeface="Arial"/>
              </a:rPr>
              <a:t>are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going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see,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Variables</a:t>
            </a:r>
            <a:endParaRPr sz="1100">
              <a:latin typeface="Arial"/>
              <a:cs typeface="Arial"/>
            </a:endParaRPr>
          </a:p>
          <a:p>
            <a:pPr marL="289560" marR="290830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Function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several </a:t>
            </a:r>
            <a:r>
              <a:rPr sz="1100" spc="-10" dirty="0">
                <a:latin typeface="Arial"/>
                <a:cs typeface="Arial"/>
              </a:rPr>
              <a:t>variables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Partial</a:t>
            </a:r>
            <a:r>
              <a:rPr sz="1100" spc="-10" dirty="0">
                <a:latin typeface="Arial"/>
                <a:cs typeface="Arial"/>
              </a:rPr>
              <a:t> derivatives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Chain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rule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sz="1100" spc="-10" dirty="0">
                <a:latin typeface="Arial"/>
                <a:cs typeface="Arial"/>
              </a:rPr>
              <a:t>Differentiation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Implict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functions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Total</a:t>
            </a:r>
            <a:r>
              <a:rPr sz="1100" spc="-10" dirty="0">
                <a:latin typeface="Arial"/>
                <a:cs typeface="Arial"/>
              </a:rPr>
              <a:t> differentiation</a:t>
            </a:r>
            <a:endParaRPr sz="1100">
              <a:latin typeface="Arial"/>
              <a:cs typeface="Arial"/>
            </a:endParaRPr>
          </a:p>
          <a:p>
            <a:pPr marL="289560" marR="1076325">
              <a:lnSpc>
                <a:spcPct val="125299"/>
              </a:lnSpc>
            </a:pPr>
            <a:r>
              <a:rPr sz="1100" spc="-35" dirty="0">
                <a:latin typeface="Arial"/>
                <a:cs typeface="Arial"/>
              </a:rPr>
              <a:t>Total </a:t>
            </a:r>
            <a:r>
              <a:rPr sz="1100" spc="-10" dirty="0">
                <a:latin typeface="Arial"/>
                <a:cs typeface="Arial"/>
              </a:rPr>
              <a:t>differential </a:t>
            </a:r>
            <a:r>
              <a:rPr sz="1100" spc="-29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Taylor’s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series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13" name="object 13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8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spc="-5" dirty="0"/>
              <a:t>KTR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-12700" y="3331252"/>
            <a:ext cx="1563370" cy="101310"/>
          </a:xfrm>
          <a:prstGeom prst="rect">
            <a:avLst/>
          </a:prstGeom>
        </p:spPr>
        <p:txBody>
          <a:bodyPr vert="horz" wrap="square" lIns="0" tIns="889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5" dirty="0"/>
              <a:t>D</a:t>
            </a:r>
            <a:r>
              <a:rPr lang="en-US" spc="-5" dirty="0"/>
              <a:t>ept</a:t>
            </a:r>
            <a:r>
              <a:rPr spc="-5" dirty="0"/>
              <a:t>.</a:t>
            </a:r>
            <a:r>
              <a:rPr spc="35" dirty="0"/>
              <a:t> </a:t>
            </a:r>
            <a:r>
              <a:rPr spc="-5" dirty="0"/>
              <a:t>of Mathematics,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00009" y="3331252"/>
            <a:ext cx="120840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Unit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II-Function of 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several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5" action="ppaction://hlinksldjump"/>
              </a:rPr>
              <a:t> 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769"/>
            <a:ext cx="4608195" cy="32194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pc="15" dirty="0">
                <a:solidFill>
                  <a:srgbClr val="04064C"/>
                </a:solidFill>
              </a:rPr>
              <a:t>Function</a:t>
            </a:r>
            <a:r>
              <a:rPr spc="-5" dirty="0">
                <a:solidFill>
                  <a:srgbClr val="04064C"/>
                </a:solidFill>
              </a:rPr>
              <a:t> </a:t>
            </a:r>
            <a:r>
              <a:rPr spc="10" dirty="0">
                <a:solidFill>
                  <a:srgbClr val="04064C"/>
                </a:solidFill>
              </a:rPr>
              <a:t>of</a:t>
            </a:r>
            <a:r>
              <a:rPr spc="-5" dirty="0">
                <a:solidFill>
                  <a:srgbClr val="04064C"/>
                </a:solidFill>
              </a:rPr>
              <a:t> </a:t>
            </a:r>
            <a:r>
              <a:rPr dirty="0">
                <a:solidFill>
                  <a:srgbClr val="04064C"/>
                </a:solidFill>
              </a:rPr>
              <a:t>several</a:t>
            </a:r>
            <a:r>
              <a:rPr spc="-5" dirty="0">
                <a:solidFill>
                  <a:srgbClr val="04064C"/>
                </a:solidFill>
              </a:rPr>
              <a:t> </a:t>
            </a:r>
            <a:r>
              <a:rPr spc="5" dirty="0">
                <a:solidFill>
                  <a:srgbClr val="04064C"/>
                </a:solidFill>
              </a:rPr>
              <a:t>variables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11618"/>
            <a:ext cx="4483735" cy="648335"/>
            <a:chOff x="87743" y="1011618"/>
            <a:chExt cx="4483735" cy="648335"/>
          </a:xfrm>
        </p:grpSpPr>
        <p:sp>
          <p:nvSpPr>
            <p:cNvPr id="4" name="object 4"/>
            <p:cNvSpPr/>
            <p:nvPr/>
          </p:nvSpPr>
          <p:spPr>
            <a:xfrm>
              <a:off x="87743" y="1011618"/>
              <a:ext cx="4432935" cy="193675"/>
            </a:xfrm>
            <a:custGeom>
              <a:avLst/>
              <a:gdLst/>
              <a:ahLst/>
              <a:cxnLst/>
              <a:rect l="l" t="t" r="r" b="b"/>
              <a:pathLst>
                <a:path w="4432935" h="193675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3499"/>
                  </a:lnTo>
                  <a:lnTo>
                    <a:pt x="4432566" y="193499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FCB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92466"/>
              <a:ext cx="443256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57845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4514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0" y="1055852"/>
              <a:ext cx="50749" cy="5019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36742"/>
              <a:ext cx="4432935" cy="372110"/>
            </a:xfrm>
            <a:custGeom>
              <a:avLst/>
              <a:gdLst/>
              <a:ahLst/>
              <a:cxnLst/>
              <a:rect l="l" t="t" r="r" b="b"/>
              <a:pathLst>
                <a:path w="4432935" h="372109">
                  <a:moveTo>
                    <a:pt x="4432566" y="0"/>
                  </a:moveTo>
                  <a:lnTo>
                    <a:pt x="0" y="0"/>
                  </a:lnTo>
                  <a:lnTo>
                    <a:pt x="0" y="321102"/>
                  </a:lnTo>
                  <a:lnTo>
                    <a:pt x="4008" y="340827"/>
                  </a:lnTo>
                  <a:lnTo>
                    <a:pt x="14922" y="356980"/>
                  </a:lnTo>
                  <a:lnTo>
                    <a:pt x="31075" y="367894"/>
                  </a:lnTo>
                  <a:lnTo>
                    <a:pt x="50800" y="371903"/>
                  </a:lnTo>
                  <a:lnTo>
                    <a:pt x="4381765" y="371903"/>
                  </a:lnTo>
                  <a:lnTo>
                    <a:pt x="4401490" y="367894"/>
                  </a:lnTo>
                  <a:lnTo>
                    <a:pt x="4417643" y="356980"/>
                  </a:lnTo>
                  <a:lnTo>
                    <a:pt x="4428558" y="340827"/>
                  </a:lnTo>
                  <a:lnTo>
                    <a:pt x="4432566" y="32110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D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1093948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4">
                  <a:moveTo>
                    <a:pt x="0" y="4829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8A8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10812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BA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10685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0C2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10558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5D7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10" y="1036798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1E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7743" y="1760575"/>
            <a:ext cx="4483735" cy="648335"/>
            <a:chOff x="87743" y="1760575"/>
            <a:chExt cx="4483735" cy="648335"/>
          </a:xfrm>
        </p:grpSpPr>
        <p:sp>
          <p:nvSpPr>
            <p:cNvPr id="16" name="object 16"/>
            <p:cNvSpPr/>
            <p:nvPr/>
          </p:nvSpPr>
          <p:spPr>
            <a:xfrm>
              <a:off x="87743" y="1760575"/>
              <a:ext cx="4432935" cy="193675"/>
            </a:xfrm>
            <a:custGeom>
              <a:avLst/>
              <a:gdLst/>
              <a:ahLst/>
              <a:cxnLst/>
              <a:rect l="l" t="t" r="r" b="b"/>
              <a:pathLst>
                <a:path w="4432935" h="193675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3499"/>
                  </a:lnTo>
                  <a:lnTo>
                    <a:pt x="4432566" y="193499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FCB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941423"/>
              <a:ext cx="4432565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306802"/>
              <a:ext cx="101600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94102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0" y="1804809"/>
              <a:ext cx="50749" cy="50199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1985699"/>
              <a:ext cx="4432935" cy="372110"/>
            </a:xfrm>
            <a:custGeom>
              <a:avLst/>
              <a:gdLst/>
              <a:ahLst/>
              <a:cxnLst/>
              <a:rect l="l" t="t" r="r" b="b"/>
              <a:pathLst>
                <a:path w="4432935" h="372110">
                  <a:moveTo>
                    <a:pt x="4432566" y="0"/>
                  </a:moveTo>
                  <a:lnTo>
                    <a:pt x="0" y="0"/>
                  </a:lnTo>
                  <a:lnTo>
                    <a:pt x="0" y="321102"/>
                  </a:lnTo>
                  <a:lnTo>
                    <a:pt x="4008" y="340827"/>
                  </a:lnTo>
                  <a:lnTo>
                    <a:pt x="14922" y="356980"/>
                  </a:lnTo>
                  <a:lnTo>
                    <a:pt x="31075" y="367894"/>
                  </a:lnTo>
                  <a:lnTo>
                    <a:pt x="50800" y="371903"/>
                  </a:lnTo>
                  <a:lnTo>
                    <a:pt x="4381765" y="371903"/>
                  </a:lnTo>
                  <a:lnTo>
                    <a:pt x="4401490" y="367894"/>
                  </a:lnTo>
                  <a:lnTo>
                    <a:pt x="4417643" y="356980"/>
                  </a:lnTo>
                  <a:lnTo>
                    <a:pt x="4428558" y="340827"/>
                  </a:lnTo>
                  <a:lnTo>
                    <a:pt x="4432566" y="32110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D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10" y="1842905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5">
                  <a:moveTo>
                    <a:pt x="0" y="4829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8A8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10" y="18302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BA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10" y="18175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0C2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10" y="18048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5D7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10" y="178575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1E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7744" y="679676"/>
            <a:ext cx="4389120" cy="22853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695"/>
              </a:spcBef>
            </a:pPr>
            <a:r>
              <a:rPr sz="1100" b="1" spc="-10" dirty="0">
                <a:latin typeface="Arial"/>
                <a:cs typeface="Arial"/>
              </a:rPr>
              <a:t>INTRODUCTION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95"/>
              </a:spcBef>
            </a:pP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Definition</a:t>
            </a:r>
            <a:r>
              <a:rPr sz="1100" spc="-2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1:</a:t>
            </a:r>
            <a:r>
              <a:rPr sz="1100" spc="4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Independent</a:t>
            </a:r>
            <a:r>
              <a:rPr sz="1100" spc="-2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variable</a:t>
            </a:r>
            <a:endParaRPr sz="1100">
              <a:latin typeface="Arial"/>
              <a:cs typeface="Arial"/>
            </a:endParaRPr>
          </a:p>
          <a:p>
            <a:pPr marL="50800" marR="283845">
              <a:lnSpc>
                <a:spcPct val="102600"/>
              </a:lnSpc>
              <a:spcBef>
                <a:spcPts val="315"/>
              </a:spcBef>
            </a:pP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function, the </a:t>
            </a:r>
            <a:r>
              <a:rPr sz="1100" spc="-10" dirty="0">
                <a:latin typeface="Arial"/>
                <a:cs typeface="Arial"/>
              </a:rPr>
              <a:t>values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variable </a:t>
            </a:r>
            <a:r>
              <a:rPr sz="1100" spc="-5" dirty="0">
                <a:latin typeface="Arial"/>
                <a:cs typeface="Arial"/>
              </a:rPr>
              <a:t>which are free to assign is </a:t>
            </a:r>
            <a:r>
              <a:rPr sz="1100" spc="-2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called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independent </a:t>
            </a:r>
            <a:r>
              <a:rPr sz="1100" spc="-15" dirty="0">
                <a:latin typeface="Arial"/>
                <a:cs typeface="Arial"/>
              </a:rPr>
              <a:t>variable.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Definition</a:t>
            </a:r>
            <a:r>
              <a:rPr sz="1100" spc="-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2:</a:t>
            </a:r>
            <a:r>
              <a:rPr sz="1100" spc="5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Dependent</a:t>
            </a:r>
            <a:r>
              <a:rPr sz="1100" spc="-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variable</a:t>
            </a:r>
            <a:endParaRPr sz="1100">
              <a:latin typeface="Arial"/>
              <a:cs typeface="Arial"/>
            </a:endParaRPr>
          </a:p>
          <a:p>
            <a:pPr marL="50800" marR="17780">
              <a:lnSpc>
                <a:spcPct val="102600"/>
              </a:lnSpc>
              <a:spcBef>
                <a:spcPts val="315"/>
              </a:spcBef>
            </a:pP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function, 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values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for</a:t>
            </a:r>
            <a:r>
              <a:rPr sz="1100" spc="-5" dirty="0">
                <a:latin typeface="Arial"/>
                <a:cs typeface="Arial"/>
              </a:rPr>
              <a:t> the </a:t>
            </a:r>
            <a:r>
              <a:rPr sz="1100" spc="-10" dirty="0">
                <a:latin typeface="Arial"/>
                <a:cs typeface="Arial"/>
              </a:rPr>
              <a:t>variable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spc="-10" dirty="0">
                <a:latin typeface="Arial"/>
                <a:cs typeface="Arial"/>
              </a:rPr>
              <a:t>depends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</a:t>
            </a:r>
            <a:r>
              <a:rPr sz="1100" spc="-5" dirty="0">
                <a:latin typeface="Arial"/>
                <a:cs typeface="Arial"/>
              </a:rPr>
              <a:t> of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independent</a:t>
            </a:r>
            <a:r>
              <a:rPr sz="1100" spc="-10" dirty="0">
                <a:latin typeface="Arial"/>
                <a:cs typeface="Arial"/>
              </a:rPr>
              <a:t> variable</a:t>
            </a:r>
            <a:r>
              <a:rPr sz="1100" spc="-5" dirty="0">
                <a:latin typeface="Arial"/>
                <a:cs typeface="Arial"/>
              </a:rPr>
              <a:t> is called dependent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variable.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15"/>
              </a:spcBef>
            </a:pPr>
            <a:r>
              <a:rPr sz="1100" b="1" spc="-10" dirty="0">
                <a:latin typeface="Arial"/>
                <a:cs typeface="Arial"/>
              </a:rPr>
              <a:t>Example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Arial"/>
                <a:cs typeface="Arial"/>
              </a:rPr>
              <a:t>z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Arial"/>
                <a:cs typeface="Arial"/>
              </a:rPr>
              <a:t>2</a:t>
            </a:r>
            <a:r>
              <a:rPr sz="1200" spc="-37" baseline="27777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Arial"/>
                <a:cs typeface="Arial"/>
              </a:rPr>
              <a:t>2</a:t>
            </a:r>
            <a:endParaRPr sz="1200" baseline="2777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"/>
                <a:cs typeface="Arial"/>
              </a:rPr>
              <a:t>Here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are independent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z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dependent </a:t>
            </a:r>
            <a:r>
              <a:rPr sz="1100" spc="-15" dirty="0">
                <a:latin typeface="Arial"/>
                <a:cs typeface="Arial"/>
              </a:rPr>
              <a:t>variable.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29" name="object 29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1"/>
                  </a:lnTo>
                  <a:lnTo>
                    <a:pt x="1535976" y="12903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8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spc="-5" dirty="0"/>
              <a:t>KTR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-12700" y="3331252"/>
            <a:ext cx="1563370" cy="101310"/>
          </a:xfrm>
          <a:prstGeom prst="rect">
            <a:avLst/>
          </a:prstGeom>
        </p:spPr>
        <p:txBody>
          <a:bodyPr vert="horz" wrap="square" lIns="0" tIns="889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Dept.</a:t>
            </a:r>
            <a:r>
              <a:rPr spc="35" dirty="0"/>
              <a:t> </a:t>
            </a:r>
            <a:r>
              <a:rPr spc="-5" dirty="0"/>
              <a:t>of Mathematics,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700009" y="3331252"/>
            <a:ext cx="120840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9" action="ppaction://hlinksldjump"/>
              </a:rPr>
              <a:t>Unit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9" action="ppaction://hlinksldjump"/>
              </a:rPr>
              <a:t>II-Function of 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9" action="ppaction://hlinksldjump"/>
              </a:rPr>
              <a:t>several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9" action="ppaction://hlinksldjump"/>
              </a:rPr>
              <a:t> 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675411"/>
            <a:ext cx="4483735" cy="611505"/>
            <a:chOff x="87743" y="675411"/>
            <a:chExt cx="4483735" cy="611505"/>
          </a:xfrm>
        </p:grpSpPr>
        <p:sp>
          <p:nvSpPr>
            <p:cNvPr id="3" name="object 3"/>
            <p:cNvSpPr/>
            <p:nvPr/>
          </p:nvSpPr>
          <p:spPr>
            <a:xfrm>
              <a:off x="87743" y="675411"/>
              <a:ext cx="4432935" cy="184150"/>
            </a:xfrm>
            <a:custGeom>
              <a:avLst/>
              <a:gdLst/>
              <a:ahLst/>
              <a:cxnLst/>
              <a:rect l="l" t="t" r="r" b="b"/>
              <a:pathLst>
                <a:path w="4432935" h="1841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3592"/>
                  </a:lnTo>
                  <a:lnTo>
                    <a:pt x="4432566" y="18359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FCB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46340"/>
              <a:ext cx="4432565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85126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72425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0" y="719645"/>
              <a:ext cx="50749" cy="4654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890624"/>
              <a:ext cx="4432935" cy="345440"/>
            </a:xfrm>
            <a:custGeom>
              <a:avLst/>
              <a:gdLst/>
              <a:ahLst/>
              <a:cxnLst/>
              <a:rect l="l" t="t" r="r" b="b"/>
              <a:pathLst>
                <a:path w="4432935" h="345440">
                  <a:moveTo>
                    <a:pt x="4432566" y="0"/>
                  </a:moveTo>
                  <a:lnTo>
                    <a:pt x="0" y="0"/>
                  </a:lnTo>
                  <a:lnTo>
                    <a:pt x="0" y="294501"/>
                  </a:lnTo>
                  <a:lnTo>
                    <a:pt x="4008" y="314225"/>
                  </a:lnTo>
                  <a:lnTo>
                    <a:pt x="14922" y="330378"/>
                  </a:lnTo>
                  <a:lnTo>
                    <a:pt x="31075" y="341292"/>
                  </a:lnTo>
                  <a:lnTo>
                    <a:pt x="50800" y="345301"/>
                  </a:lnTo>
                  <a:lnTo>
                    <a:pt x="4381765" y="345301"/>
                  </a:lnTo>
                  <a:lnTo>
                    <a:pt x="4401490" y="341292"/>
                  </a:lnTo>
                  <a:lnTo>
                    <a:pt x="4417643" y="330378"/>
                  </a:lnTo>
                  <a:lnTo>
                    <a:pt x="4428558" y="314225"/>
                  </a:lnTo>
                  <a:lnTo>
                    <a:pt x="4432566" y="29450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D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757738"/>
              <a:ext cx="0" cy="447040"/>
            </a:xfrm>
            <a:custGeom>
              <a:avLst/>
              <a:gdLst/>
              <a:ahLst/>
              <a:cxnLst/>
              <a:rect l="l" t="t" r="r" b="b"/>
              <a:pathLst>
                <a:path h="447040">
                  <a:moveTo>
                    <a:pt x="0" y="4464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8A8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7450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BA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7323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0C2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7196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5D7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700587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1E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594560"/>
            <a:ext cx="4483735" cy="638810"/>
            <a:chOff x="87743" y="1594560"/>
            <a:chExt cx="4483735" cy="638810"/>
          </a:xfrm>
        </p:grpSpPr>
        <p:sp>
          <p:nvSpPr>
            <p:cNvPr id="15" name="object 15"/>
            <p:cNvSpPr/>
            <p:nvPr/>
          </p:nvSpPr>
          <p:spPr>
            <a:xfrm>
              <a:off x="87743" y="1594560"/>
              <a:ext cx="4432935" cy="184150"/>
            </a:xfrm>
            <a:custGeom>
              <a:avLst/>
              <a:gdLst/>
              <a:ahLst/>
              <a:cxnLst/>
              <a:rect l="l" t="t" r="r" b="b"/>
              <a:pathLst>
                <a:path w="4432935" h="1841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3592"/>
                  </a:lnTo>
                  <a:lnTo>
                    <a:pt x="4432566" y="18359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FCB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765503"/>
              <a:ext cx="4432565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2131644"/>
              <a:ext cx="101600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18944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0" y="1638795"/>
              <a:ext cx="50749" cy="4928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809780"/>
              <a:ext cx="4432935" cy="372745"/>
            </a:xfrm>
            <a:custGeom>
              <a:avLst/>
              <a:gdLst/>
              <a:ahLst/>
              <a:cxnLst/>
              <a:rect l="l" t="t" r="r" b="b"/>
              <a:pathLst>
                <a:path w="4432935" h="372744">
                  <a:moveTo>
                    <a:pt x="4432566" y="0"/>
                  </a:moveTo>
                  <a:lnTo>
                    <a:pt x="0" y="0"/>
                  </a:lnTo>
                  <a:lnTo>
                    <a:pt x="0" y="321864"/>
                  </a:lnTo>
                  <a:lnTo>
                    <a:pt x="4008" y="341588"/>
                  </a:lnTo>
                  <a:lnTo>
                    <a:pt x="14922" y="357741"/>
                  </a:lnTo>
                  <a:lnTo>
                    <a:pt x="31075" y="368655"/>
                  </a:lnTo>
                  <a:lnTo>
                    <a:pt x="50800" y="372664"/>
                  </a:lnTo>
                  <a:lnTo>
                    <a:pt x="4381765" y="372664"/>
                  </a:lnTo>
                  <a:lnTo>
                    <a:pt x="4401490" y="368655"/>
                  </a:lnTo>
                  <a:lnTo>
                    <a:pt x="4417643" y="357741"/>
                  </a:lnTo>
                  <a:lnTo>
                    <a:pt x="4428558" y="341588"/>
                  </a:lnTo>
                  <a:lnTo>
                    <a:pt x="4432566" y="3218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D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10" y="1676893"/>
              <a:ext cx="0" cy="474345"/>
            </a:xfrm>
            <a:custGeom>
              <a:avLst/>
              <a:gdLst/>
              <a:ahLst/>
              <a:cxnLst/>
              <a:rect l="l" t="t" r="r" b="b"/>
              <a:pathLst>
                <a:path h="474344">
                  <a:moveTo>
                    <a:pt x="0" y="4738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8A8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10" y="16641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BA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10" y="16514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0C2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10" y="16387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5D7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10" y="1619743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1E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344" y="221931"/>
            <a:ext cx="4327525" cy="2395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5565" marR="180975">
              <a:lnSpc>
                <a:spcPct val="102600"/>
              </a:lnSpc>
              <a:spcBef>
                <a:spcPts val="55"/>
              </a:spcBef>
            </a:pPr>
            <a:r>
              <a:rPr sz="1100" b="1" spc="-5" dirty="0">
                <a:latin typeface="Arial"/>
                <a:cs typeface="Arial"/>
              </a:rPr>
              <a:t>Note: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10" dirty="0">
                <a:latin typeface="Arial"/>
                <a:cs typeface="Arial"/>
              </a:rPr>
              <a:t> a</a:t>
            </a:r>
            <a:r>
              <a:rPr sz="1100" spc="-5" dirty="0">
                <a:latin typeface="Arial"/>
                <a:cs typeface="Arial"/>
              </a:rPr>
              <a:t> function,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you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have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only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dependent </a:t>
            </a:r>
            <a:r>
              <a:rPr sz="1100" spc="-10" dirty="0">
                <a:latin typeface="Arial"/>
                <a:cs typeface="Arial"/>
              </a:rPr>
              <a:t>variable and</a:t>
            </a:r>
            <a:r>
              <a:rPr sz="1100" spc="-5" dirty="0">
                <a:latin typeface="Arial"/>
                <a:cs typeface="Arial"/>
              </a:rPr>
              <a:t> the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other</a:t>
            </a:r>
            <a:r>
              <a:rPr sz="1100" spc="-10" dirty="0">
                <a:latin typeface="Arial"/>
                <a:cs typeface="Arial"/>
              </a:rPr>
              <a:t> variables</a:t>
            </a:r>
            <a:r>
              <a:rPr sz="1100" spc="-5" dirty="0">
                <a:latin typeface="Arial"/>
                <a:cs typeface="Arial"/>
              </a:rPr>
              <a:t> are called independent </a:t>
            </a:r>
            <a:r>
              <a:rPr sz="1100" spc="-15" dirty="0">
                <a:latin typeface="Arial"/>
                <a:cs typeface="Arial"/>
              </a:rPr>
              <a:t>variable.</a:t>
            </a:r>
            <a:endParaRPr sz="11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800"/>
              </a:spcBef>
            </a:pP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Definition</a:t>
            </a:r>
            <a:r>
              <a:rPr sz="1100" spc="-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3:</a:t>
            </a:r>
            <a:r>
              <a:rPr sz="1100" spc="6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Function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of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4064C"/>
                </a:solidFill>
                <a:latin typeface="Arial"/>
                <a:cs typeface="Arial"/>
              </a:rPr>
              <a:t>several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 variables</a:t>
            </a:r>
            <a:endParaRPr sz="1100">
              <a:latin typeface="Arial"/>
              <a:cs typeface="Arial"/>
            </a:endParaRPr>
          </a:p>
          <a:p>
            <a:pPr marL="76200" marR="180975">
              <a:lnSpc>
                <a:spcPct val="102600"/>
              </a:lnSpc>
              <a:spcBef>
                <a:spcPts val="240"/>
              </a:spcBef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function which has </a:t>
            </a:r>
            <a:r>
              <a:rPr sz="1100" spc="-10" dirty="0">
                <a:latin typeface="Arial"/>
                <a:cs typeface="Arial"/>
              </a:rPr>
              <a:t>more </a:t>
            </a:r>
            <a:r>
              <a:rPr sz="1100" spc="-5" dirty="0">
                <a:latin typeface="Arial"/>
                <a:cs typeface="Arial"/>
              </a:rPr>
              <a:t>than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independent </a:t>
            </a:r>
            <a:r>
              <a:rPr sz="1100" spc="-10" dirty="0">
                <a:latin typeface="Arial"/>
                <a:cs typeface="Arial"/>
              </a:rPr>
              <a:t>variable </a:t>
            </a:r>
            <a:r>
              <a:rPr sz="1100" spc="-5" dirty="0">
                <a:latin typeface="Arial"/>
                <a:cs typeface="Arial"/>
              </a:rPr>
              <a:t>is called </a:t>
            </a:r>
            <a:r>
              <a:rPr sz="1100" spc="-2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function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20" dirty="0">
                <a:latin typeface="Arial"/>
                <a:cs typeface="Arial"/>
              </a:rPr>
              <a:t>several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variables.</a:t>
            </a:r>
            <a:endParaRPr sz="11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805"/>
              </a:spcBef>
            </a:pPr>
            <a:r>
              <a:rPr sz="1100" b="1" spc="-10" dirty="0">
                <a:latin typeface="Arial"/>
                <a:cs typeface="Arial"/>
              </a:rPr>
              <a:t>Example: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i="1" spc="35" dirty="0">
                <a:latin typeface="Arial"/>
                <a:cs typeface="Arial"/>
              </a:rPr>
              <a:t>u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95" dirty="0">
                <a:latin typeface="Arial"/>
                <a:cs typeface="Arial"/>
              </a:rPr>
              <a:t>x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100" dirty="0">
                <a:latin typeface="Arial"/>
                <a:cs typeface="Arial"/>
              </a:rPr>
              <a:t>y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70" dirty="0">
                <a:latin typeface="Arial"/>
                <a:cs typeface="Arial"/>
              </a:rPr>
              <a:t>z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Arial"/>
                <a:cs typeface="Arial"/>
              </a:rPr>
              <a:t>2</a:t>
            </a:r>
            <a:r>
              <a:rPr sz="1200" spc="-37" baseline="27777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Arial"/>
                <a:cs typeface="Arial"/>
              </a:rPr>
              <a:t>2</a:t>
            </a:r>
            <a:r>
              <a:rPr sz="1200" spc="-37" baseline="27777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i="1" spc="-5" dirty="0">
                <a:latin typeface="Arial"/>
                <a:cs typeface="Arial"/>
              </a:rPr>
              <a:t>xy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b="0" spc="-254" dirty="0">
                <a:latin typeface="Heisei Kaku Gothic Std W5"/>
                <a:cs typeface="Heisei Kaku Gothic Std W5"/>
              </a:rPr>
              <a:t>−</a:t>
            </a:r>
            <a:r>
              <a:rPr sz="1100" b="0" spc="-155" dirty="0">
                <a:latin typeface="Heisei Kaku Gothic Std W5"/>
                <a:cs typeface="Heisei Kaku Gothic Std W5"/>
              </a:rPr>
              <a:t> </a:t>
            </a:r>
            <a:r>
              <a:rPr sz="1100" i="1" spc="70" dirty="0">
                <a:latin typeface="Arial"/>
                <a:cs typeface="Arial"/>
              </a:rPr>
              <a:t>z</a:t>
            </a:r>
            <a:r>
              <a:rPr sz="1200" spc="-7" baseline="27777" dirty="0">
                <a:latin typeface="Arial"/>
                <a:cs typeface="Arial"/>
              </a:rPr>
              <a:t>2</a:t>
            </a:r>
            <a:r>
              <a:rPr sz="1200" spc="-37" baseline="27777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xz</a:t>
            </a:r>
            <a:endParaRPr sz="11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844"/>
              </a:spcBef>
            </a:pP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Definition</a:t>
            </a:r>
            <a:r>
              <a:rPr sz="1100" spc="-2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4:</a:t>
            </a:r>
            <a:r>
              <a:rPr sz="1100" spc="5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Partial</a:t>
            </a:r>
            <a:r>
              <a:rPr sz="1100" spc="-2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derivative</a:t>
            </a:r>
            <a:endParaRPr sz="1100">
              <a:latin typeface="Arial"/>
              <a:cs typeface="Arial"/>
            </a:endParaRPr>
          </a:p>
          <a:p>
            <a:pPr marL="76200" marR="30480">
              <a:lnSpc>
                <a:spcPct val="102600"/>
              </a:lnSpc>
              <a:spcBef>
                <a:spcPts val="240"/>
              </a:spcBef>
            </a:pPr>
            <a:r>
              <a:rPr sz="1100" spc="-10" dirty="0">
                <a:latin typeface="Arial"/>
                <a:cs typeface="Arial"/>
              </a:rPr>
              <a:t>The derivative</a:t>
            </a:r>
            <a:r>
              <a:rPr sz="1100" spc="-5" dirty="0">
                <a:latin typeface="Arial"/>
                <a:cs typeface="Arial"/>
              </a:rPr>
              <a:t> of function of </a:t>
            </a:r>
            <a:r>
              <a:rPr sz="1100" spc="-20" dirty="0">
                <a:latin typeface="Arial"/>
                <a:cs typeface="Arial"/>
              </a:rPr>
              <a:t>several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</a:t>
            </a:r>
            <a:r>
              <a:rPr sz="1100" spc="-5" dirty="0">
                <a:latin typeface="Arial"/>
                <a:cs typeface="Arial"/>
              </a:rPr>
              <a:t> with respect to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independent</a:t>
            </a:r>
            <a:r>
              <a:rPr sz="1100" spc="-10" dirty="0">
                <a:latin typeface="Arial"/>
                <a:cs typeface="Arial"/>
              </a:rPr>
              <a:t> variable</a:t>
            </a:r>
            <a:r>
              <a:rPr sz="1100" spc="-5" dirty="0">
                <a:latin typeface="Arial"/>
                <a:cs typeface="Arial"/>
              </a:rPr>
              <a:t> is called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partial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derivative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it is denoted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∂</a:t>
            </a:r>
            <a:endParaRPr sz="11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015"/>
              </a:spcBef>
            </a:pPr>
            <a:r>
              <a:rPr sz="1100" b="1" spc="-10" dirty="0">
                <a:latin typeface="Arial"/>
                <a:cs typeface="Arial"/>
              </a:rPr>
              <a:t>Example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Arial"/>
                <a:cs typeface="Arial"/>
              </a:rPr>
              <a:t>Z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Arial"/>
                <a:cs typeface="Arial"/>
              </a:rPr>
              <a:t>3</a:t>
            </a:r>
            <a:r>
              <a:rPr sz="1200" spc="-37" baseline="27777" dirty="0">
                <a:latin typeface="Arial"/>
                <a:cs typeface="Arial"/>
              </a:rPr>
              <a:t> </a:t>
            </a:r>
            <a:r>
              <a:rPr sz="1100" b="0" spc="-254" dirty="0">
                <a:latin typeface="Heisei Kaku Gothic Std W5"/>
                <a:cs typeface="Heisei Kaku Gothic Std W5"/>
              </a:rPr>
              <a:t>−</a:t>
            </a:r>
            <a:r>
              <a:rPr sz="1100" b="0" spc="-155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Arial"/>
                <a:cs typeface="Arial"/>
              </a:rPr>
              <a:t>3</a:t>
            </a:r>
            <a:r>
              <a:rPr sz="1200" spc="-37" baseline="27777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3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spc="60" baseline="27777" dirty="0">
                <a:latin typeface="Arial"/>
                <a:cs typeface="Arial"/>
              </a:rPr>
              <a:t>2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3</a:t>
            </a:r>
            <a:r>
              <a:rPr sz="1100" i="1" spc="-5" dirty="0">
                <a:latin typeface="Arial"/>
                <a:cs typeface="Arial"/>
              </a:rPr>
              <a:t>xy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Arial"/>
                <a:cs typeface="Arial"/>
              </a:rPr>
              <a:t>2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1033" y="2760292"/>
            <a:ext cx="180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5" dirty="0">
                <a:latin typeface="Calibri"/>
                <a:cs typeface="Calibri"/>
              </a:rPr>
              <a:t>∂</a:t>
            </a:r>
            <a:r>
              <a:rPr sz="1100" i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7220" y="2665246"/>
            <a:ext cx="4204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u="sng" spc="60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650" i="1" u="sng" spc="60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</a:t>
            </a:r>
            <a:r>
              <a:rPr sz="1650" i="1" spc="300" baseline="37878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called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partial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derivative </a:t>
            </a:r>
            <a:r>
              <a:rPr sz="1100" spc="-5" dirty="0">
                <a:latin typeface="Arial"/>
                <a:cs typeface="Arial"/>
              </a:rPr>
              <a:t>with respect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independent </a:t>
            </a:r>
            <a:r>
              <a:rPr sz="1100" spc="-10" dirty="0">
                <a:latin typeface="Arial"/>
                <a:cs typeface="Arial"/>
              </a:rPr>
              <a:t>variable </a:t>
            </a:r>
            <a:r>
              <a:rPr sz="1100" i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1033" y="3067760"/>
            <a:ext cx="180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5" dirty="0">
                <a:latin typeface="Calibri"/>
                <a:cs typeface="Calibri"/>
              </a:rPr>
              <a:t>∂</a:t>
            </a:r>
            <a:r>
              <a:rPr sz="1100" i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7220" y="2878923"/>
            <a:ext cx="1387475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030"/>
              </a:lnSpc>
              <a:spcBef>
                <a:spcPts val="90"/>
              </a:spcBef>
            </a:pP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  <a:p>
            <a:pPr marL="250190">
              <a:lnSpc>
                <a:spcPts val="1030"/>
              </a:lnSpc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3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Arial"/>
                <a:cs typeface="Arial"/>
              </a:rPr>
              <a:t>2</a:t>
            </a:r>
            <a:r>
              <a:rPr sz="1200" spc="-37" baseline="27777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6</a:t>
            </a:r>
            <a:r>
              <a:rPr sz="1100" i="1" spc="-5" dirty="0">
                <a:latin typeface="Arial"/>
                <a:cs typeface="Arial"/>
              </a:rPr>
              <a:t>xy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3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Arial"/>
                <a:cs typeface="Arial"/>
              </a:rPr>
              <a:t>2</a:t>
            </a:r>
            <a:endParaRPr sz="1200" baseline="27777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32" name="object 32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1"/>
                  </a:lnTo>
                  <a:lnTo>
                    <a:pt x="1535976" y="12903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8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1"/>
                  </a:lnTo>
                  <a:lnTo>
                    <a:pt x="1535976" y="12903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spc="-5" dirty="0"/>
              <a:t>KTR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-18238" y="3331252"/>
            <a:ext cx="1557823" cy="101310"/>
          </a:xfrm>
          <a:prstGeom prst="rect">
            <a:avLst/>
          </a:prstGeom>
        </p:spPr>
        <p:txBody>
          <a:bodyPr vert="horz" wrap="square" lIns="0" tIns="889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 Dept.</a:t>
            </a:r>
            <a:r>
              <a:rPr spc="35" dirty="0"/>
              <a:t> </a:t>
            </a:r>
            <a:r>
              <a:rPr spc="-5" dirty="0"/>
              <a:t>of Mathematics,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700009" y="3331252"/>
            <a:ext cx="120840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8" action="ppaction://hlinksldjump"/>
              </a:rPr>
              <a:t>Unit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8" action="ppaction://hlinksldjump"/>
              </a:rPr>
              <a:t>II-Function of 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8" action="ppaction://hlinksldjump"/>
              </a:rPr>
              <a:t>several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8" action="ppaction://hlinksldjump"/>
              </a:rPr>
              <a:t> 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084" y="626007"/>
            <a:ext cx="180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5" dirty="0">
                <a:latin typeface="Calibri"/>
                <a:cs typeface="Calibri"/>
              </a:rPr>
              <a:t>∂</a:t>
            </a:r>
            <a:r>
              <a:rPr sz="1100" i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44" y="530973"/>
            <a:ext cx="4093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650" i="1" u="sng" spc="60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650" i="1" u="sng" spc="60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</a:t>
            </a:r>
            <a:r>
              <a:rPr sz="1650" i="1" spc="-150" baseline="37878" dirty="0">
                <a:latin typeface="Arial"/>
                <a:cs typeface="Arial"/>
              </a:rPr>
              <a:t> 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Arial"/>
                <a:cs typeface="Arial"/>
              </a:rPr>
              <a:t>differentiating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z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with respect to independent </a:t>
            </a:r>
            <a:r>
              <a:rPr sz="1100" spc="-10" dirty="0">
                <a:latin typeface="Arial"/>
                <a:cs typeface="Arial"/>
              </a:rPr>
              <a:t>variable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43" y="1024940"/>
            <a:ext cx="4432935" cy="192405"/>
          </a:xfrm>
          <a:custGeom>
            <a:avLst/>
            <a:gdLst/>
            <a:ahLst/>
            <a:cxnLst/>
            <a:rect l="l" t="t" r="r" b="b"/>
            <a:pathLst>
              <a:path w="4432935" h="19240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2391"/>
                </a:lnTo>
                <a:lnTo>
                  <a:pt x="4432566" y="19239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741602"/>
            <a:ext cx="3246120" cy="462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treating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other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independent</a:t>
            </a:r>
            <a:r>
              <a:rPr sz="1100" spc="-10" dirty="0">
                <a:latin typeface="Arial"/>
                <a:cs typeface="Arial"/>
              </a:rPr>
              <a:t> variable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-10" dirty="0">
                <a:latin typeface="Arial"/>
                <a:cs typeface="Arial"/>
              </a:rPr>
              <a:t> constants.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743" y="1050118"/>
            <a:ext cx="4483735" cy="641350"/>
            <a:chOff x="87743" y="1050118"/>
            <a:chExt cx="4483735" cy="641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04683"/>
              <a:ext cx="4432565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89519"/>
              <a:ext cx="101600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76819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0" y="1069174"/>
              <a:ext cx="50749" cy="5203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248954"/>
              <a:ext cx="4432935" cy="391795"/>
            </a:xfrm>
            <a:custGeom>
              <a:avLst/>
              <a:gdLst/>
              <a:ahLst/>
              <a:cxnLst/>
              <a:rect l="l" t="t" r="r" b="b"/>
              <a:pathLst>
                <a:path w="4432935" h="391794">
                  <a:moveTo>
                    <a:pt x="4432566" y="0"/>
                  </a:moveTo>
                  <a:lnTo>
                    <a:pt x="0" y="0"/>
                  </a:lnTo>
                  <a:lnTo>
                    <a:pt x="0" y="340565"/>
                  </a:lnTo>
                  <a:lnTo>
                    <a:pt x="4008" y="360289"/>
                  </a:lnTo>
                  <a:lnTo>
                    <a:pt x="14922" y="376442"/>
                  </a:lnTo>
                  <a:lnTo>
                    <a:pt x="31075" y="387357"/>
                  </a:lnTo>
                  <a:lnTo>
                    <a:pt x="50800" y="391365"/>
                  </a:lnTo>
                  <a:lnTo>
                    <a:pt x="4381765" y="391365"/>
                  </a:lnTo>
                  <a:lnTo>
                    <a:pt x="4401490" y="387357"/>
                  </a:lnTo>
                  <a:lnTo>
                    <a:pt x="4417643" y="376442"/>
                  </a:lnTo>
                  <a:lnTo>
                    <a:pt x="4428558" y="360289"/>
                  </a:lnTo>
                  <a:lnTo>
                    <a:pt x="4432566" y="3405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D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1107268"/>
              <a:ext cx="0" cy="501650"/>
            </a:xfrm>
            <a:custGeom>
              <a:avLst/>
              <a:gdLst/>
              <a:ahLst/>
              <a:cxnLst/>
              <a:rect l="l" t="t" r="r" b="b"/>
              <a:pathLst>
                <a:path h="501650">
                  <a:moveTo>
                    <a:pt x="0" y="5013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8A8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10945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BA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10" y="10818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0C2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10" y="10691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5D7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310" y="1050118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1E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044" y="1319960"/>
            <a:ext cx="2632710" cy="583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ts val="1035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Find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650" i="1" u="sng" spc="127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650" i="1" u="sng" spc="-15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1650" i="1" spc="-209" baseline="37878" dirty="0">
                <a:latin typeface="Arial"/>
                <a:cs typeface="Arial"/>
              </a:rPr>
              <a:t> 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650" i="1" u="sng" spc="127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650" i="1" u="sng" spc="-15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1650" i="1" baseline="37878" dirty="0">
                <a:latin typeface="Arial"/>
                <a:cs typeface="Arial"/>
              </a:rPr>
              <a:t> </a:t>
            </a:r>
            <a:r>
              <a:rPr sz="1650" i="1" spc="-209" baseline="37878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650" i="1" u="sng" spc="127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650" i="1" u="sng" spc="-15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1650" i="1" baseline="37878" dirty="0">
                <a:latin typeface="Arial"/>
                <a:cs typeface="Arial"/>
              </a:rPr>
              <a:t> </a:t>
            </a:r>
            <a:r>
              <a:rPr sz="1650" i="1" spc="-209" baseline="37878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i="1" spc="-10" dirty="0">
                <a:latin typeface="Arial"/>
                <a:cs typeface="Arial"/>
              </a:rPr>
              <a:t>U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200" i="1" spc="-7" baseline="27777" dirty="0">
                <a:latin typeface="Arial"/>
                <a:cs typeface="Arial"/>
              </a:rPr>
              <a:t>x</a:t>
            </a:r>
            <a:r>
              <a:rPr sz="1200" i="1" spc="-150" baseline="27777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si</a:t>
            </a: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5" dirty="0">
                <a:latin typeface="Arial"/>
                <a:cs typeface="Arial"/>
              </a:rPr>
              <a:t>ycos</a:t>
            </a:r>
            <a:r>
              <a:rPr sz="1100" i="1" spc="70" dirty="0">
                <a:latin typeface="Arial"/>
                <a:cs typeface="Arial"/>
              </a:rPr>
              <a:t>z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86715">
              <a:lnSpc>
                <a:spcPts val="1035"/>
              </a:lnSpc>
              <a:tabLst>
                <a:tab pos="1148715" algn="l"/>
              </a:tabLst>
            </a:pPr>
            <a:r>
              <a:rPr sz="1100" i="1" spc="40" dirty="0">
                <a:latin typeface="Calibri"/>
                <a:cs typeface="Calibri"/>
              </a:rPr>
              <a:t>∂</a:t>
            </a:r>
            <a:r>
              <a:rPr sz="1100" i="1" spc="40" dirty="0">
                <a:latin typeface="Arial"/>
                <a:cs typeface="Arial"/>
              </a:rPr>
              <a:t>x 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i="1" spc="40" dirty="0">
                <a:latin typeface="Calibri"/>
                <a:cs typeface="Calibri"/>
              </a:rPr>
              <a:t>∂</a:t>
            </a:r>
            <a:r>
              <a:rPr sz="1100" i="1" spc="40" dirty="0">
                <a:latin typeface="Arial"/>
                <a:cs typeface="Arial"/>
              </a:rPr>
              <a:t>y	</a:t>
            </a:r>
            <a:r>
              <a:rPr sz="1100" i="1" spc="40" dirty="0">
                <a:latin typeface="Calibri"/>
                <a:cs typeface="Calibri"/>
              </a:rPr>
              <a:t>∂</a:t>
            </a:r>
            <a:r>
              <a:rPr sz="1100" i="1" spc="40" dirty="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015"/>
              </a:spcBef>
            </a:pPr>
            <a:r>
              <a:rPr sz="1100" spc="-5" dirty="0">
                <a:latin typeface="Arial"/>
                <a:cs typeface="Arial"/>
              </a:rPr>
              <a:t>Solution: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478" y="2018727"/>
            <a:ext cx="180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5" dirty="0">
                <a:latin typeface="Calibri"/>
                <a:cs typeface="Calibri"/>
              </a:rPr>
              <a:t>∂</a:t>
            </a:r>
            <a:r>
              <a:rPr sz="1100" i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633" y="1829891"/>
            <a:ext cx="1105535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030"/>
              </a:lnSpc>
              <a:spcBef>
                <a:spcPts val="90"/>
              </a:spcBef>
            </a:pP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  <a:p>
            <a:pPr marL="252729">
              <a:lnSpc>
                <a:spcPts val="1030"/>
              </a:lnSpc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200" i="1" spc="-7" baseline="27777" dirty="0">
                <a:latin typeface="Arial"/>
                <a:cs typeface="Arial"/>
              </a:rPr>
              <a:t>x</a:t>
            </a:r>
            <a:r>
              <a:rPr sz="1200" i="1" spc="-150" baseline="27777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si</a:t>
            </a: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5" dirty="0">
                <a:latin typeface="Arial"/>
                <a:cs typeface="Arial"/>
              </a:rPr>
              <a:t>ycosz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633" y="2137370"/>
            <a:ext cx="1146175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030"/>
              </a:lnSpc>
              <a:spcBef>
                <a:spcPts val="90"/>
              </a:spcBef>
            </a:pP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  <a:p>
            <a:pPr marL="252729">
              <a:lnSpc>
                <a:spcPts val="1030"/>
              </a:lnSpc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200" i="1" spc="-7" baseline="27777" dirty="0">
                <a:latin typeface="Arial"/>
                <a:cs typeface="Arial"/>
              </a:rPr>
              <a:t>x</a:t>
            </a:r>
            <a:r>
              <a:rPr sz="1200" i="1" spc="-150" baseline="27777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cosycosz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1033" y="2326207"/>
            <a:ext cx="188595" cy="526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90"/>
              </a:spcBef>
            </a:pPr>
            <a:r>
              <a:rPr sz="1100" i="1" spc="40" dirty="0">
                <a:latin typeface="Calibri"/>
                <a:cs typeface="Calibri"/>
              </a:rPr>
              <a:t>∂</a:t>
            </a:r>
            <a:r>
              <a:rPr sz="1100" i="1" spc="4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35"/>
              </a:lnSpc>
            </a:pPr>
            <a:r>
              <a:rPr sz="1100" i="1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65"/>
              </a:spcBef>
            </a:pPr>
            <a:r>
              <a:rPr sz="1100" i="1" spc="40" dirty="0">
                <a:latin typeface="Calibri"/>
                <a:cs typeface="Calibri"/>
              </a:rPr>
              <a:t>∂</a:t>
            </a:r>
            <a:r>
              <a:rPr sz="1100" i="1" spc="40" dirty="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2015" y="2552482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5815" y="2560325"/>
            <a:ext cx="958635" cy="182482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b="0" spc="-254" dirty="0">
                <a:latin typeface="Heisei Kaku Gothic Std W5"/>
                <a:cs typeface="Heisei Kaku Gothic Std W5"/>
              </a:rPr>
              <a:t>−</a:t>
            </a:r>
            <a:r>
              <a:rPr lang="en-US" sz="1100" spc="-254" dirty="0">
                <a:latin typeface="Heisei Kaku Gothic Std W5"/>
                <a:cs typeface="Arial"/>
              </a:rPr>
              <a:t>      </a:t>
            </a:r>
            <a:r>
              <a:rPr sz="1100" i="1" spc="-10" dirty="0">
                <a:latin typeface="Arial"/>
                <a:cs typeface="Arial"/>
              </a:rPr>
              <a:t>e</a:t>
            </a:r>
            <a:r>
              <a:rPr lang="en-US" sz="1100" i="1" dirty="0">
                <a:latin typeface="Arial"/>
                <a:cs typeface="Arial"/>
              </a:rPr>
              <a:t>    </a:t>
            </a:r>
            <a:r>
              <a:rPr sz="1100" i="1" spc="-5" dirty="0" err="1">
                <a:latin typeface="Arial"/>
                <a:cs typeface="Arial"/>
              </a:rPr>
              <a:t>si</a:t>
            </a:r>
            <a:r>
              <a:rPr sz="1100" i="1" spc="-30" dirty="0" err="1">
                <a:latin typeface="Arial"/>
                <a:cs typeface="Arial"/>
              </a:rPr>
              <a:t>n</a:t>
            </a:r>
            <a:r>
              <a:rPr sz="1100" i="1" spc="-5" dirty="0" err="1">
                <a:latin typeface="Arial"/>
                <a:cs typeface="Arial"/>
              </a:rPr>
              <a:t>ysinz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25" name="object 25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1"/>
                  </a:lnTo>
                  <a:lnTo>
                    <a:pt x="1535976" y="12903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8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1"/>
                  </a:lnTo>
                  <a:lnTo>
                    <a:pt x="1535976" y="12903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spc="-5" dirty="0"/>
              <a:t>KTR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-12700" y="3331252"/>
            <a:ext cx="1563370" cy="101310"/>
          </a:xfrm>
          <a:prstGeom prst="rect">
            <a:avLst/>
          </a:prstGeom>
        </p:spPr>
        <p:txBody>
          <a:bodyPr vert="horz" wrap="square" lIns="0" tIns="8890" rIns="0" bIns="0" rtlCol="0" anchor="t">
            <a:spAutoFit/>
          </a:bodyPr>
          <a:lstStyle/>
          <a:p>
            <a:pPr marL="12700">
              <a:spcBef>
                <a:spcPts val="70"/>
              </a:spcBef>
            </a:pPr>
            <a:r>
              <a:rPr lang="en-US" spc="-5" dirty="0"/>
              <a:t> </a:t>
            </a:r>
            <a:r>
              <a:rPr spc="-5" dirty="0"/>
              <a:t>Dept.</a:t>
            </a:r>
            <a:r>
              <a:rPr spc="35" dirty="0"/>
              <a:t> </a:t>
            </a:r>
            <a:r>
              <a:rPr spc="-5" dirty="0"/>
              <a:t>of Mathematics,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700009" y="3331252"/>
            <a:ext cx="120840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6" action="ppaction://hlinksldjump"/>
              </a:rPr>
              <a:t>Unit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6" action="ppaction://hlinksldjump"/>
              </a:rPr>
              <a:t>II-Function of 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6" action="ppaction://hlinksldjump"/>
              </a:rPr>
              <a:t>several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6" action="ppaction://hlinksldjump"/>
              </a:rPr>
              <a:t> 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266039"/>
            <a:ext cx="4483735" cy="809625"/>
            <a:chOff x="87743" y="266039"/>
            <a:chExt cx="4483735" cy="809625"/>
          </a:xfrm>
        </p:grpSpPr>
        <p:sp>
          <p:nvSpPr>
            <p:cNvPr id="3" name="object 3"/>
            <p:cNvSpPr/>
            <p:nvPr/>
          </p:nvSpPr>
          <p:spPr>
            <a:xfrm>
              <a:off x="87743" y="266039"/>
              <a:ext cx="4432935" cy="184785"/>
            </a:xfrm>
            <a:custGeom>
              <a:avLst/>
              <a:gdLst/>
              <a:ahLst/>
              <a:cxnLst/>
              <a:rect l="l" t="t" r="r" b="b"/>
              <a:pathLst>
                <a:path w="4432935" h="184784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4493"/>
                  </a:lnTo>
                  <a:lnTo>
                    <a:pt x="4432566" y="184493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FCB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437870"/>
              <a:ext cx="4432565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973912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961212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0" y="310273"/>
              <a:ext cx="50749" cy="6636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482147"/>
              <a:ext cx="4432935" cy="542925"/>
            </a:xfrm>
            <a:custGeom>
              <a:avLst/>
              <a:gdLst/>
              <a:ahLst/>
              <a:cxnLst/>
              <a:rect l="l" t="t" r="r" b="b"/>
              <a:pathLst>
                <a:path w="4432935" h="542925">
                  <a:moveTo>
                    <a:pt x="4432566" y="0"/>
                  </a:moveTo>
                  <a:lnTo>
                    <a:pt x="0" y="0"/>
                  </a:lnTo>
                  <a:lnTo>
                    <a:pt x="0" y="491764"/>
                  </a:lnTo>
                  <a:lnTo>
                    <a:pt x="4008" y="511489"/>
                  </a:lnTo>
                  <a:lnTo>
                    <a:pt x="14922" y="527642"/>
                  </a:lnTo>
                  <a:lnTo>
                    <a:pt x="31075" y="538556"/>
                  </a:lnTo>
                  <a:lnTo>
                    <a:pt x="50800" y="542565"/>
                  </a:lnTo>
                  <a:lnTo>
                    <a:pt x="4381765" y="542565"/>
                  </a:lnTo>
                  <a:lnTo>
                    <a:pt x="4401490" y="538556"/>
                  </a:lnTo>
                  <a:lnTo>
                    <a:pt x="4417643" y="527642"/>
                  </a:lnTo>
                  <a:lnTo>
                    <a:pt x="4428558" y="511489"/>
                  </a:lnTo>
                  <a:lnTo>
                    <a:pt x="4432566" y="4917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D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348359"/>
              <a:ext cx="0" cy="645160"/>
            </a:xfrm>
            <a:custGeom>
              <a:avLst/>
              <a:gdLst/>
              <a:ahLst/>
              <a:cxnLst/>
              <a:rect l="l" t="t" r="r" b="b"/>
              <a:pathLst>
                <a:path h="645160">
                  <a:moveTo>
                    <a:pt x="0" y="64460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8A8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3356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BA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3229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0C2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3102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5D7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291208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1E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2239" y="820966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6133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8081" y="820966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19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3226" y="820966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4">
                  <a:moveTo>
                    <a:pt x="0" y="0"/>
                  </a:moveTo>
                  <a:lnTo>
                    <a:pt x="159321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9154" y="820966"/>
              <a:ext cx="168910" cy="0"/>
            </a:xfrm>
            <a:custGeom>
              <a:avLst/>
              <a:gdLst/>
              <a:ahLst/>
              <a:cxnLst/>
              <a:rect l="l" t="t" r="r" b="b"/>
              <a:pathLst>
                <a:path w="168909">
                  <a:moveTo>
                    <a:pt x="0" y="0"/>
                  </a:moveTo>
                  <a:lnTo>
                    <a:pt x="168744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5125" y="820966"/>
              <a:ext cx="160655" cy="0"/>
            </a:xfrm>
            <a:custGeom>
              <a:avLst/>
              <a:gdLst/>
              <a:ahLst/>
              <a:cxnLst/>
              <a:rect l="l" t="t" r="r" b="b"/>
              <a:pathLst>
                <a:path w="160655">
                  <a:moveTo>
                    <a:pt x="0" y="0"/>
                  </a:moveTo>
                  <a:lnTo>
                    <a:pt x="160159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3144" y="216126"/>
            <a:ext cx="2972435" cy="7753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95"/>
              </a:spcBef>
            </a:pP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Definition:</a:t>
            </a:r>
            <a:r>
              <a:rPr sz="1100" spc="2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Chain</a:t>
            </a:r>
            <a:r>
              <a:rPr sz="1100" spc="-3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rule</a:t>
            </a:r>
            <a:endParaRPr sz="1100">
              <a:latin typeface="Arial"/>
              <a:cs typeface="Arial"/>
            </a:endParaRPr>
          </a:p>
          <a:p>
            <a:pPr marL="25400">
              <a:lnSpc>
                <a:spcPts val="1250"/>
              </a:lnSpc>
              <a:spcBef>
                <a:spcPts val="295"/>
              </a:spcBef>
            </a:pPr>
            <a:r>
              <a:rPr sz="1100" spc="-5" dirty="0">
                <a:latin typeface="Arial"/>
                <a:cs typeface="Arial"/>
              </a:rPr>
              <a:t>If </a:t>
            </a:r>
            <a:r>
              <a:rPr sz="1100" i="1" spc="-5" dirty="0">
                <a:latin typeface="Arial"/>
                <a:cs typeface="Arial"/>
              </a:rPr>
              <a:t>z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95" dirty="0">
                <a:latin typeface="Arial"/>
                <a:cs typeface="Arial"/>
              </a:rPr>
              <a:t>x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are function </a:t>
            </a:r>
            <a:r>
              <a:rPr sz="1100" spc="-10" dirty="0">
                <a:latin typeface="Arial"/>
                <a:cs typeface="Arial"/>
              </a:rPr>
              <a:t>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t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then,</a:t>
            </a:r>
            <a:endParaRPr sz="1100">
              <a:latin typeface="Arial"/>
              <a:cs typeface="Arial"/>
            </a:endParaRPr>
          </a:p>
          <a:p>
            <a:pPr marL="78740">
              <a:lnSpc>
                <a:spcPts val="1250"/>
              </a:lnSpc>
              <a:tabLst>
                <a:tab pos="436245" algn="l"/>
                <a:tab pos="1047750" algn="l"/>
              </a:tabLst>
            </a:pPr>
            <a:r>
              <a:rPr sz="1100" i="1" spc="-5" dirty="0">
                <a:latin typeface="Arial"/>
                <a:cs typeface="Arial"/>
              </a:rPr>
              <a:t>dz	</a:t>
            </a:r>
            <a:r>
              <a:rPr sz="1100" i="1" spc="40" dirty="0">
                <a:latin typeface="Calibri"/>
                <a:cs typeface="Calibri"/>
              </a:rPr>
              <a:t>∂</a:t>
            </a:r>
            <a:r>
              <a:rPr sz="1100" i="1" spc="40" dirty="0">
                <a:latin typeface="Arial"/>
                <a:cs typeface="Arial"/>
              </a:rPr>
              <a:t>z </a:t>
            </a:r>
            <a:r>
              <a:rPr sz="1100" i="1" spc="28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dx	</a:t>
            </a:r>
            <a:r>
              <a:rPr sz="1100" i="1" spc="40" dirty="0">
                <a:latin typeface="Calibri"/>
                <a:cs typeface="Calibri"/>
              </a:rPr>
              <a:t>∂</a:t>
            </a:r>
            <a:r>
              <a:rPr sz="1100" i="1" spc="40" dirty="0">
                <a:latin typeface="Arial"/>
                <a:cs typeface="Arial"/>
              </a:rPr>
              <a:t>z </a:t>
            </a:r>
            <a:r>
              <a:rPr sz="1100" i="1" spc="19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dy</a:t>
            </a:r>
            <a:endParaRPr sz="11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170"/>
              </a:spcBef>
            </a:pPr>
            <a:r>
              <a:rPr sz="1100" i="1" spc="-5" dirty="0">
                <a:latin typeface="Arial"/>
                <a:cs typeface="Arial"/>
              </a:rPr>
              <a:t>dt</a:t>
            </a:r>
            <a:r>
              <a:rPr sz="1100" i="1" spc="245" dirty="0">
                <a:latin typeface="Arial"/>
                <a:cs typeface="Arial"/>
              </a:rPr>
              <a:t> </a:t>
            </a:r>
            <a:r>
              <a:rPr sz="1650" spc="67" baseline="37878" dirty="0">
                <a:latin typeface="Tahoma"/>
                <a:cs typeface="Tahoma"/>
              </a:rPr>
              <a:t>=</a:t>
            </a:r>
            <a:r>
              <a:rPr sz="1650" spc="7" baseline="37878" dirty="0">
                <a:latin typeface="Tahoma"/>
                <a:cs typeface="Tahom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∂</a:t>
            </a:r>
            <a:r>
              <a:rPr sz="1100" i="1" spc="40" dirty="0">
                <a:latin typeface="Arial"/>
                <a:cs typeface="Arial"/>
              </a:rPr>
              <a:t>x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650" b="0" spc="-7" baseline="37878" dirty="0">
                <a:latin typeface="Heisei Kaku Gothic Std W5"/>
                <a:cs typeface="Heisei Kaku Gothic Std W5"/>
              </a:rPr>
              <a:t>·</a:t>
            </a:r>
            <a:r>
              <a:rPr sz="1650" b="0" spc="112" baseline="37878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dt</a:t>
            </a:r>
            <a:r>
              <a:rPr sz="1100" i="1" spc="175" dirty="0">
                <a:latin typeface="Arial"/>
                <a:cs typeface="Arial"/>
              </a:rPr>
              <a:t> </a:t>
            </a:r>
            <a:r>
              <a:rPr sz="1650" spc="67" baseline="37878" dirty="0">
                <a:latin typeface="Tahoma"/>
                <a:cs typeface="Tahoma"/>
              </a:rPr>
              <a:t>+</a:t>
            </a:r>
            <a:r>
              <a:rPr sz="1650" spc="-120" baseline="37878" dirty="0">
                <a:latin typeface="Tahoma"/>
                <a:cs typeface="Tahom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∂</a:t>
            </a:r>
            <a:r>
              <a:rPr sz="1100" i="1" spc="40" dirty="0">
                <a:latin typeface="Arial"/>
                <a:cs typeface="Arial"/>
              </a:rPr>
              <a:t>y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650" b="0" spc="-7" baseline="37878" dirty="0">
                <a:latin typeface="Heisei Kaku Gothic Std W5"/>
                <a:cs typeface="Heisei Kaku Gothic Std W5"/>
              </a:rPr>
              <a:t>·</a:t>
            </a:r>
            <a:r>
              <a:rPr sz="1650" b="0" spc="120" baseline="37878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743" y="1176642"/>
            <a:ext cx="4432935" cy="354965"/>
          </a:xfrm>
          <a:custGeom>
            <a:avLst/>
            <a:gdLst/>
            <a:ahLst/>
            <a:cxnLst/>
            <a:rect l="l" t="t" r="r" b="b"/>
            <a:pathLst>
              <a:path w="4432935" h="35496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54627"/>
                </a:lnTo>
                <a:lnTo>
                  <a:pt x="4432566" y="35462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88186" y="1352434"/>
            <a:ext cx="140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444" y="1257387"/>
            <a:ext cx="3736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Example:</a:t>
            </a:r>
            <a:r>
              <a:rPr sz="1100" spc="6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Find</a:t>
            </a:r>
            <a:r>
              <a:rPr sz="1100" spc="114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650" i="1" u="sng" spc="-7" baseline="37878" dirty="0">
                <a:solidFill>
                  <a:srgbClr val="04064C"/>
                </a:solidFill>
                <a:uFill>
                  <a:solidFill>
                    <a:srgbClr val="04064C"/>
                  </a:solidFill>
                </a:uFill>
                <a:latin typeface="Arial"/>
                <a:cs typeface="Arial"/>
              </a:rPr>
              <a:t>dz</a:t>
            </a:r>
            <a:r>
              <a:rPr sz="1650" i="1" baseline="37878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650" i="1" spc="-172" baseline="37878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where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z</a:t>
            </a:r>
            <a:r>
              <a:rPr sz="1100" i="1" spc="1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04064C"/>
                </a:solidFill>
                <a:latin typeface="Tahoma"/>
                <a:cs typeface="Tahoma"/>
              </a:rPr>
              <a:t>=</a:t>
            </a:r>
            <a:r>
              <a:rPr sz="1100" spc="-105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xy</a:t>
            </a:r>
            <a:r>
              <a:rPr sz="1100" i="1" spc="-20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200" spc="-7" baseline="27777" dirty="0">
                <a:solidFill>
                  <a:srgbClr val="04064C"/>
                </a:solidFill>
                <a:latin typeface="Arial"/>
                <a:cs typeface="Arial"/>
              </a:rPr>
              <a:t>2</a:t>
            </a:r>
            <a:r>
              <a:rPr sz="1200" spc="-37" baseline="27777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04064C"/>
                </a:solidFill>
                <a:latin typeface="Tahoma"/>
                <a:cs typeface="Tahoma"/>
              </a:rPr>
              <a:t>+</a:t>
            </a:r>
            <a:r>
              <a:rPr sz="1100" spc="-195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x</a:t>
            </a:r>
            <a:r>
              <a:rPr sz="1100" i="1" spc="-204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200" spc="60" baseline="27777" dirty="0">
                <a:solidFill>
                  <a:srgbClr val="04064C"/>
                </a:solidFill>
                <a:latin typeface="Arial"/>
                <a:cs typeface="Arial"/>
              </a:rPr>
              <a:t>2</a:t>
            </a:r>
            <a:r>
              <a:rPr sz="1100" i="1" spc="100" dirty="0">
                <a:solidFill>
                  <a:srgbClr val="04064C"/>
                </a:solidFill>
                <a:latin typeface="Arial"/>
                <a:cs typeface="Arial"/>
              </a:rPr>
              <a:t>y</a:t>
            </a:r>
            <a:r>
              <a:rPr sz="1100" i="1" spc="25" dirty="0">
                <a:solidFill>
                  <a:srgbClr val="04064C"/>
                </a:solidFill>
                <a:latin typeface="Calibri"/>
                <a:cs typeface="Calibri"/>
              </a:rPr>
              <a:t>,</a:t>
            </a:r>
            <a:r>
              <a:rPr sz="1100" i="1" spc="-130" dirty="0">
                <a:solidFill>
                  <a:srgbClr val="04064C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x</a:t>
            </a:r>
            <a:r>
              <a:rPr sz="1100" i="1" spc="3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04064C"/>
                </a:solidFill>
                <a:latin typeface="Tahoma"/>
                <a:cs typeface="Tahoma"/>
              </a:rPr>
              <a:t>=</a:t>
            </a:r>
            <a:r>
              <a:rPr sz="1100" spc="-105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at</a:t>
            </a:r>
            <a:r>
              <a:rPr sz="1100" i="1" spc="-21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200" spc="-7" baseline="27777" dirty="0">
                <a:solidFill>
                  <a:srgbClr val="04064C"/>
                </a:solidFill>
                <a:latin typeface="Arial"/>
                <a:cs typeface="Arial"/>
              </a:rPr>
              <a:t>2</a:t>
            </a:r>
            <a:r>
              <a:rPr sz="1200" baseline="27777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200" spc="-142" baseline="27777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and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y</a:t>
            </a:r>
            <a:r>
              <a:rPr sz="1100" i="1" spc="4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04064C"/>
                </a:solidFill>
                <a:latin typeface="Tahoma"/>
                <a:cs typeface="Tahoma"/>
              </a:rPr>
              <a:t>=</a:t>
            </a:r>
            <a:r>
              <a:rPr sz="1100" spc="-105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4064C"/>
                </a:solidFill>
                <a:latin typeface="Arial"/>
                <a:cs typeface="Arial"/>
              </a:rPr>
              <a:t>2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at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7743" y="1201819"/>
            <a:ext cx="4483735" cy="481965"/>
            <a:chOff x="87743" y="1201819"/>
            <a:chExt cx="4483735" cy="48196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518615"/>
              <a:ext cx="4483315" cy="16480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0" y="1220876"/>
              <a:ext cx="50749" cy="36094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1562891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1"/>
                  </a:lnTo>
                  <a:lnTo>
                    <a:pt x="4008" y="38656"/>
                  </a:lnTo>
                  <a:lnTo>
                    <a:pt x="14922" y="54809"/>
                  </a:lnTo>
                  <a:lnTo>
                    <a:pt x="31075" y="65723"/>
                  </a:lnTo>
                  <a:lnTo>
                    <a:pt x="50800" y="69732"/>
                  </a:lnTo>
                  <a:lnTo>
                    <a:pt x="4381765" y="69732"/>
                  </a:lnTo>
                  <a:lnTo>
                    <a:pt x="4401490" y="65723"/>
                  </a:lnTo>
                  <a:lnTo>
                    <a:pt x="4417643" y="54809"/>
                  </a:lnTo>
                  <a:lnTo>
                    <a:pt x="4428558" y="38656"/>
                  </a:lnTo>
                  <a:lnTo>
                    <a:pt x="4432566" y="1893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D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0" y="1258969"/>
              <a:ext cx="0" cy="342265"/>
            </a:xfrm>
            <a:custGeom>
              <a:avLst/>
              <a:gdLst/>
              <a:ahLst/>
              <a:cxnLst/>
              <a:rect l="l" t="t" r="r" b="b"/>
              <a:pathLst>
                <a:path h="342265">
                  <a:moveTo>
                    <a:pt x="0" y="3419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8A8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10" y="12462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BA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10" y="12335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0C2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10" y="12208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5D7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10" y="1201819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1E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53733" y="2284628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13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9562" y="2284628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91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4707" y="2284628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932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20635" y="2284628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7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96606" y="2284628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5">
                <a:moveTo>
                  <a:pt x="0" y="0"/>
                </a:moveTo>
                <a:lnTo>
                  <a:pt x="16015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13144" y="1704110"/>
            <a:ext cx="1466215" cy="751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Solution: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54610" marR="27940" indent="-14604">
              <a:lnSpc>
                <a:spcPct val="112599"/>
              </a:lnSpc>
              <a:spcBef>
                <a:spcPts val="5"/>
              </a:spcBef>
              <a:tabLst>
                <a:tab pos="397510" algn="l"/>
                <a:tab pos="1009015" algn="l"/>
              </a:tabLst>
            </a:pPr>
            <a:r>
              <a:rPr sz="1100" i="1" spc="-5" dirty="0">
                <a:latin typeface="Arial"/>
                <a:cs typeface="Arial"/>
              </a:rPr>
              <a:t>dz	</a:t>
            </a:r>
            <a:r>
              <a:rPr sz="1100" i="1" spc="40" dirty="0">
                <a:latin typeface="Calibri"/>
                <a:cs typeface="Calibri"/>
              </a:rPr>
              <a:t>∂</a:t>
            </a:r>
            <a:r>
              <a:rPr sz="1100" i="1" spc="40" dirty="0">
                <a:latin typeface="Arial"/>
                <a:cs typeface="Arial"/>
              </a:rPr>
              <a:t>z </a:t>
            </a:r>
            <a:r>
              <a:rPr sz="1100" i="1" spc="28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dx	</a:t>
            </a:r>
            <a:r>
              <a:rPr sz="1100" i="1" spc="40" dirty="0">
                <a:latin typeface="Calibri"/>
                <a:cs typeface="Calibri"/>
              </a:rPr>
              <a:t>∂</a:t>
            </a:r>
            <a:r>
              <a:rPr sz="1100" i="1" spc="40" dirty="0">
                <a:latin typeface="Arial"/>
                <a:cs typeface="Arial"/>
              </a:rPr>
              <a:t>z</a:t>
            </a:r>
            <a:r>
              <a:rPr sz="1100" i="1" spc="19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dy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dt</a:t>
            </a:r>
            <a:r>
              <a:rPr sz="1100" i="1" spc="245" dirty="0">
                <a:latin typeface="Arial"/>
                <a:cs typeface="Arial"/>
              </a:rPr>
              <a:t> </a:t>
            </a:r>
            <a:r>
              <a:rPr sz="1650" spc="67" baseline="37878" dirty="0">
                <a:latin typeface="Tahoma"/>
                <a:cs typeface="Tahoma"/>
              </a:rPr>
              <a:t>=</a:t>
            </a:r>
            <a:r>
              <a:rPr sz="1650" spc="7" baseline="37878" dirty="0">
                <a:latin typeface="Tahoma"/>
                <a:cs typeface="Tahom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∂</a:t>
            </a:r>
            <a:r>
              <a:rPr sz="1100" i="1" spc="40" dirty="0">
                <a:latin typeface="Arial"/>
                <a:cs typeface="Arial"/>
              </a:rPr>
              <a:t>x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650" b="0" spc="-7" baseline="37878" dirty="0">
                <a:latin typeface="Heisei Kaku Gothic Std W5"/>
                <a:cs typeface="Heisei Kaku Gothic Std W5"/>
              </a:rPr>
              <a:t>·</a:t>
            </a:r>
            <a:r>
              <a:rPr sz="1650" b="0" spc="112" baseline="37878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dt</a:t>
            </a:r>
            <a:r>
              <a:rPr sz="1100" i="1" spc="175" dirty="0">
                <a:latin typeface="Arial"/>
                <a:cs typeface="Arial"/>
              </a:rPr>
              <a:t> </a:t>
            </a:r>
            <a:r>
              <a:rPr sz="1650" spc="67" baseline="37878" dirty="0">
                <a:latin typeface="Tahoma"/>
                <a:cs typeface="Tahoma"/>
              </a:rPr>
              <a:t>+</a:t>
            </a:r>
            <a:r>
              <a:rPr sz="1650" spc="-127" baseline="37878" dirty="0">
                <a:latin typeface="Tahoma"/>
                <a:cs typeface="Tahom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∂</a:t>
            </a:r>
            <a:r>
              <a:rPr sz="1100" i="1" spc="40" dirty="0">
                <a:latin typeface="Arial"/>
                <a:cs typeface="Arial"/>
              </a:rPr>
              <a:t>y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650" b="0" spc="-7" baseline="37878" dirty="0">
                <a:latin typeface="Heisei Kaku Gothic Std W5"/>
                <a:cs typeface="Heisei Kaku Gothic Std W5"/>
              </a:rPr>
              <a:t>·</a:t>
            </a:r>
            <a:r>
              <a:rPr sz="1650" b="0" spc="120" baseline="37878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1033" y="2597351"/>
            <a:ext cx="180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5" dirty="0">
                <a:latin typeface="Calibri"/>
                <a:cs typeface="Calibri"/>
              </a:rPr>
              <a:t>∂</a:t>
            </a:r>
            <a:r>
              <a:rPr sz="1100" i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7220" y="2408515"/>
            <a:ext cx="934719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030"/>
              </a:lnSpc>
              <a:spcBef>
                <a:spcPts val="90"/>
              </a:spcBef>
            </a:pP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  <a:p>
            <a:pPr marL="250190">
              <a:lnSpc>
                <a:spcPts val="1030"/>
              </a:lnSpc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spc="-7" baseline="31250" dirty="0">
                <a:latin typeface="Arial"/>
                <a:cs typeface="Arial"/>
              </a:rPr>
              <a:t>2</a:t>
            </a:r>
            <a:r>
              <a:rPr sz="1200" spc="-37" baseline="3125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i="1" spc="-5" dirty="0">
                <a:latin typeface="Arial"/>
                <a:cs typeface="Arial"/>
              </a:rPr>
              <a:t>xy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84097" y="2597351"/>
            <a:ext cx="180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5" dirty="0">
                <a:latin typeface="Calibri"/>
                <a:cs typeface="Calibri"/>
              </a:rPr>
              <a:t>∂</a:t>
            </a:r>
            <a:r>
              <a:rPr sz="1100" i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60297" y="2408515"/>
            <a:ext cx="941705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030"/>
              </a:lnSpc>
              <a:spcBef>
                <a:spcPts val="90"/>
              </a:spcBef>
            </a:pP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  <a:p>
            <a:pPr marL="250190">
              <a:lnSpc>
                <a:spcPts val="1030"/>
              </a:lnSpc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i="1" spc="-5" dirty="0">
                <a:latin typeface="Arial"/>
                <a:cs typeface="Arial"/>
              </a:rPr>
              <a:t>xy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Arial"/>
                <a:cs typeface="Arial"/>
              </a:rPr>
              <a:t>2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1033" y="2712934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Arial"/>
                <a:cs typeface="Arial"/>
              </a:rPr>
              <a:t>dx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3733" y="2923336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932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31279" y="2806736"/>
            <a:ext cx="597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7" baseline="-37878" dirty="0">
                <a:latin typeface="Arial"/>
                <a:cs typeface="Arial"/>
              </a:rPr>
              <a:t>dt </a:t>
            </a:r>
            <a:r>
              <a:rPr sz="1650" i="1" spc="-44" baseline="-37878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i="1" spc="-5" dirty="0">
                <a:latin typeface="Arial"/>
                <a:cs typeface="Arial"/>
              </a:rPr>
              <a:t>at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9155" y="2712934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Arial"/>
                <a:cs typeface="Arial"/>
              </a:rPr>
              <a:t>dy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71855" y="2923336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5">
                <a:moveTo>
                  <a:pt x="0" y="0"/>
                </a:moveTo>
                <a:lnTo>
                  <a:pt x="16015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49820" y="2806736"/>
            <a:ext cx="559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7" baseline="-37878" dirty="0">
                <a:latin typeface="Arial"/>
                <a:cs typeface="Arial"/>
              </a:rPr>
              <a:t>dt </a:t>
            </a:r>
            <a:r>
              <a:rPr sz="1650" i="1" spc="-37" baseline="-37878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i="1" spc="-1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49" name="object 49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1"/>
                  </a:lnTo>
                  <a:lnTo>
                    <a:pt x="1535976" y="12903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8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1"/>
                  </a:lnTo>
                  <a:lnTo>
                    <a:pt x="1535976" y="12903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spc="-5" dirty="0"/>
              <a:t>KTR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xfrm>
            <a:off x="-12700" y="3331252"/>
            <a:ext cx="1563370" cy="101310"/>
          </a:xfrm>
          <a:prstGeom prst="rect">
            <a:avLst/>
          </a:prstGeom>
        </p:spPr>
        <p:txBody>
          <a:bodyPr vert="horz" wrap="square" lIns="0" tIns="889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, Dept.</a:t>
            </a:r>
            <a:r>
              <a:rPr spc="35" dirty="0"/>
              <a:t> </a:t>
            </a:r>
            <a:r>
              <a:rPr spc="-5" dirty="0"/>
              <a:t>of Mathematics,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700009" y="3331252"/>
            <a:ext cx="120840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8" action="ppaction://hlinksldjump"/>
              </a:rPr>
              <a:t>Unit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8" action="ppaction://hlinksldjump"/>
              </a:rPr>
              <a:t>II-Function of 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8" action="ppaction://hlinksldjump"/>
              </a:rPr>
              <a:t>several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8" action="ppaction://hlinksldjump"/>
              </a:rPr>
              <a:t> 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9A0C3D2-4CAE-48B7-B8A2-6B5DDDBA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7" y="464077"/>
            <a:ext cx="4113872" cy="1492757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2A810898-B116-4E04-A9E5-352F74BDE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8" y="1955999"/>
            <a:ext cx="4113872" cy="5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3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9E419A2-66D4-4171-BC24-1FDAC4E4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68" y="433481"/>
            <a:ext cx="4154758" cy="243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3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656323"/>
            <a:ext cx="4432935" cy="354965"/>
          </a:xfrm>
          <a:custGeom>
            <a:avLst/>
            <a:gdLst/>
            <a:ahLst/>
            <a:cxnLst/>
            <a:rect l="l" t="t" r="r" b="b"/>
            <a:pathLst>
              <a:path w="4432935" h="35496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54627"/>
                </a:lnTo>
                <a:lnTo>
                  <a:pt x="4432566" y="35462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9427" y="832115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dx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737068"/>
            <a:ext cx="17799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Find</a:t>
            </a:r>
            <a:r>
              <a:rPr sz="1100" spc="114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650" i="1" u="sng" spc="-7" baseline="37878" dirty="0">
                <a:solidFill>
                  <a:srgbClr val="04064C"/>
                </a:solidFill>
                <a:uFill>
                  <a:solidFill>
                    <a:srgbClr val="04064C"/>
                  </a:solidFill>
                </a:uFill>
                <a:latin typeface="Arial"/>
                <a:cs typeface="Arial"/>
              </a:rPr>
              <a:t>dy</a:t>
            </a:r>
            <a:r>
              <a:rPr sz="1650" i="1" baseline="37878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650" i="1" spc="-120" baseline="37878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4064C"/>
                </a:solidFill>
                <a:latin typeface="Arial"/>
                <a:cs typeface="Arial"/>
              </a:rPr>
              <a:t>if </a:t>
            </a:r>
            <a:r>
              <a:rPr sz="1100" dirty="0">
                <a:solidFill>
                  <a:srgbClr val="04064C"/>
                </a:solidFill>
                <a:latin typeface="Tahoma"/>
                <a:cs typeface="Tahoma"/>
              </a:rPr>
              <a:t>(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cosx</a:t>
            </a:r>
            <a:r>
              <a:rPr sz="1100" i="1" spc="-204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4064C"/>
                </a:solidFill>
                <a:latin typeface="Tahoma"/>
                <a:cs typeface="Tahoma"/>
              </a:rPr>
              <a:t>)</a:t>
            </a:r>
            <a:r>
              <a:rPr sz="1200" i="1" spc="-7" baseline="27777" dirty="0">
                <a:solidFill>
                  <a:srgbClr val="04064C"/>
                </a:solidFill>
                <a:latin typeface="Arial"/>
                <a:cs typeface="Arial"/>
              </a:rPr>
              <a:t>y</a:t>
            </a:r>
            <a:r>
              <a:rPr sz="1200" i="1" baseline="27777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200" i="1" spc="-112" baseline="27777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04064C"/>
                </a:solidFill>
                <a:latin typeface="Tahoma"/>
                <a:cs typeface="Tahoma"/>
              </a:rPr>
              <a:t>=</a:t>
            </a:r>
            <a:r>
              <a:rPr sz="1100" spc="-105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4064C"/>
                </a:solidFill>
                <a:latin typeface="Tahoma"/>
                <a:cs typeface="Tahoma"/>
              </a:rPr>
              <a:t>(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si</a:t>
            </a:r>
            <a:r>
              <a:rPr sz="1100" i="1" spc="-30" dirty="0">
                <a:solidFill>
                  <a:srgbClr val="04064C"/>
                </a:solidFill>
                <a:latin typeface="Arial"/>
                <a:cs typeface="Arial"/>
              </a:rPr>
              <a:t>n</a:t>
            </a:r>
            <a:r>
              <a:rPr sz="1100" i="1" spc="-5" dirty="0">
                <a:solidFill>
                  <a:srgbClr val="04064C"/>
                </a:solidFill>
                <a:latin typeface="Arial"/>
                <a:cs typeface="Arial"/>
              </a:rPr>
              <a:t>y</a:t>
            </a:r>
            <a:r>
              <a:rPr sz="1100" i="1" spc="-20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4064C"/>
                </a:solidFill>
                <a:latin typeface="Tahoma"/>
                <a:cs typeface="Tahoma"/>
              </a:rPr>
              <a:t>)</a:t>
            </a:r>
            <a:r>
              <a:rPr sz="1200" i="1" spc="-7" baseline="27777" dirty="0">
                <a:solidFill>
                  <a:srgbClr val="04064C"/>
                </a:solidFill>
                <a:latin typeface="Arial"/>
                <a:cs typeface="Arial"/>
              </a:rPr>
              <a:t>x</a:t>
            </a:r>
            <a:endParaRPr sz="1200" baseline="27777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681513"/>
            <a:ext cx="4483735" cy="481965"/>
            <a:chOff x="87743" y="681513"/>
            <a:chExt cx="4483735" cy="4819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98296"/>
              <a:ext cx="4483315" cy="1648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0" y="700557"/>
              <a:ext cx="50749" cy="3609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1042585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1"/>
                  </a:lnTo>
                  <a:lnTo>
                    <a:pt x="4008" y="38656"/>
                  </a:lnTo>
                  <a:lnTo>
                    <a:pt x="14922" y="54809"/>
                  </a:lnTo>
                  <a:lnTo>
                    <a:pt x="31075" y="65723"/>
                  </a:lnTo>
                  <a:lnTo>
                    <a:pt x="50800" y="69732"/>
                  </a:lnTo>
                  <a:lnTo>
                    <a:pt x="4381765" y="69732"/>
                  </a:lnTo>
                  <a:lnTo>
                    <a:pt x="4401490" y="65723"/>
                  </a:lnTo>
                  <a:lnTo>
                    <a:pt x="4417643" y="54809"/>
                  </a:lnTo>
                  <a:lnTo>
                    <a:pt x="4428558" y="38656"/>
                  </a:lnTo>
                  <a:lnTo>
                    <a:pt x="4432566" y="1893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D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738663"/>
              <a:ext cx="0" cy="342265"/>
            </a:xfrm>
            <a:custGeom>
              <a:avLst/>
              <a:gdLst/>
              <a:ahLst/>
              <a:cxnLst/>
              <a:rect l="l" t="t" r="r" b="b"/>
              <a:pathLst>
                <a:path h="342265">
                  <a:moveTo>
                    <a:pt x="0" y="3419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8A8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7259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BAE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7132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0C2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7005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5D7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681513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1E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53733" y="1513052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>
                <a:moveTo>
                  <a:pt x="0" y="0"/>
                </a:moveTo>
                <a:lnTo>
                  <a:pt x="16015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587" y="1513052"/>
            <a:ext cx="1081405" cy="0"/>
          </a:xfrm>
          <a:custGeom>
            <a:avLst/>
            <a:gdLst/>
            <a:ahLst/>
            <a:cxnLst/>
            <a:rect l="l" t="t" r="r" b="b"/>
            <a:pathLst>
              <a:path w="1081405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280" y="239840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13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7122" y="2398407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5">
                <a:moveTo>
                  <a:pt x="0" y="0"/>
                </a:moveTo>
                <a:lnTo>
                  <a:pt x="21750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1848" y="2398407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90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67356" y="2398407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5">
                <a:moveTo>
                  <a:pt x="0" y="0"/>
                </a:moveTo>
                <a:lnTo>
                  <a:pt x="21750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92083" y="2398407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90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69755" y="239840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16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96145" y="239840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5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344" y="1183803"/>
            <a:ext cx="4366260" cy="1384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ts val="113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Solution:</a:t>
            </a:r>
            <a:endParaRPr sz="1100">
              <a:latin typeface="Arial"/>
              <a:cs typeface="Arial"/>
            </a:endParaRPr>
          </a:p>
          <a:p>
            <a:pPr marL="90805">
              <a:lnSpc>
                <a:spcPts val="1130"/>
              </a:lnSpc>
              <a:tabLst>
                <a:tab pos="467359" algn="l"/>
              </a:tabLst>
            </a:pPr>
            <a:r>
              <a:rPr sz="1100" i="1" spc="-5" dirty="0">
                <a:latin typeface="Arial"/>
                <a:cs typeface="Arial"/>
              </a:rPr>
              <a:t>dy	ytanx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lo</a:t>
            </a:r>
            <a:r>
              <a:rPr sz="1100" i="1" spc="45" dirty="0">
                <a:latin typeface="Arial"/>
                <a:cs typeface="Arial"/>
              </a:rPr>
              <a:t>g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Arial"/>
                <a:cs typeface="Arial"/>
              </a:rPr>
              <a:t>si</a:t>
            </a: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1100" i="1" spc="-5" dirty="0">
                <a:latin typeface="Arial"/>
                <a:cs typeface="Arial"/>
              </a:rPr>
              <a:t>dx </a:t>
            </a:r>
            <a:r>
              <a:rPr sz="1100" i="1" spc="-145" dirty="0">
                <a:latin typeface="Arial"/>
                <a:cs typeface="Arial"/>
              </a:rPr>
              <a:t> </a:t>
            </a:r>
            <a:r>
              <a:rPr sz="1650" spc="67" baseline="37878" dirty="0">
                <a:latin typeface="Tahoma"/>
                <a:cs typeface="Tahoma"/>
              </a:rPr>
              <a:t>=</a:t>
            </a:r>
            <a:r>
              <a:rPr sz="1650" spc="22" baseline="37878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lo</a:t>
            </a:r>
            <a:r>
              <a:rPr sz="1100" i="1" spc="45" dirty="0">
                <a:latin typeface="Arial"/>
                <a:cs typeface="Arial"/>
              </a:rPr>
              <a:t>g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Arial"/>
                <a:cs typeface="Arial"/>
              </a:rPr>
              <a:t>cosx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b="0" spc="-254" dirty="0">
                <a:latin typeface="Heisei Kaku Gothic Std W5"/>
                <a:cs typeface="Heisei Kaku Gothic Std W5"/>
              </a:rPr>
              <a:t>−</a:t>
            </a:r>
            <a:r>
              <a:rPr sz="1100" b="0" spc="-155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xcoty</a:t>
            </a:r>
            <a:r>
              <a:rPr sz="1100" i="1" spc="-80" dirty="0">
                <a:latin typeface="Arial"/>
                <a:cs typeface="Arial"/>
              </a:rPr>
              <a:t> </a:t>
            </a:r>
            <a:r>
              <a:rPr sz="1650" spc="-7" baseline="37878" dirty="0">
                <a:latin typeface="Arial"/>
                <a:cs typeface="Arial"/>
              </a:rPr>
              <a:t>.</a:t>
            </a:r>
            <a:endParaRPr sz="1650" baseline="37878">
              <a:latin typeface="Arial"/>
              <a:cs typeface="Arial"/>
            </a:endParaRPr>
          </a:p>
          <a:p>
            <a:pPr marL="76200" marR="68580">
              <a:lnSpc>
                <a:spcPct val="102699"/>
              </a:lnSpc>
              <a:spcBef>
                <a:spcPts val="605"/>
              </a:spcBef>
            </a:pPr>
            <a:r>
              <a:rPr sz="1100" b="1" spc="-25" dirty="0">
                <a:latin typeface="Arial"/>
                <a:cs typeface="Arial"/>
              </a:rPr>
              <a:t>Total</a:t>
            </a:r>
            <a:r>
              <a:rPr sz="1100" b="1" spc="-5" dirty="0">
                <a:latin typeface="Arial"/>
                <a:cs typeface="Arial"/>
              </a:rPr>
              <a:t> differentiation: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If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z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100" spc="15" dirty="0">
                <a:latin typeface="Tahoma"/>
                <a:cs typeface="Tahoma"/>
              </a:rPr>
              <a:t>(</a:t>
            </a:r>
            <a:r>
              <a:rPr sz="1100" i="1" spc="15" dirty="0">
                <a:latin typeface="Arial"/>
                <a:cs typeface="Arial"/>
              </a:rPr>
              <a:t>x</a:t>
            </a:r>
            <a:r>
              <a:rPr sz="1200" spc="22" baseline="-13888" dirty="0">
                <a:latin typeface="Arial"/>
                <a:cs typeface="Arial"/>
              </a:rPr>
              <a:t>1</a:t>
            </a:r>
            <a:r>
              <a:rPr sz="1100" i="1" spc="1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90" dirty="0">
                <a:latin typeface="Arial"/>
                <a:cs typeface="Arial"/>
              </a:rPr>
              <a:t>x</a:t>
            </a:r>
            <a:r>
              <a:rPr sz="1200" spc="135" baseline="-13888" dirty="0">
                <a:latin typeface="Arial"/>
                <a:cs typeface="Arial"/>
              </a:rPr>
              <a:t>2</a:t>
            </a:r>
            <a:r>
              <a:rPr sz="1100" i="1" spc="90" dirty="0">
                <a:latin typeface="Calibri"/>
                <a:cs typeface="Calibri"/>
              </a:rPr>
              <a:t>,...,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15" dirty="0">
                <a:latin typeface="Arial"/>
                <a:cs typeface="Arial"/>
              </a:rPr>
              <a:t>x</a:t>
            </a:r>
            <a:r>
              <a:rPr sz="1200" i="1" spc="22" baseline="-10416" dirty="0">
                <a:latin typeface="Arial"/>
                <a:cs typeface="Arial"/>
              </a:rPr>
              <a:t>n</a:t>
            </a:r>
            <a:r>
              <a:rPr sz="1100" spc="15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where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x</a:t>
            </a:r>
            <a:r>
              <a:rPr sz="1200" spc="30" baseline="-13888" dirty="0">
                <a:latin typeface="Arial"/>
                <a:cs typeface="Arial"/>
              </a:rPr>
              <a:t>1</a:t>
            </a:r>
            <a:r>
              <a:rPr sz="1100" i="1" spc="20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90" dirty="0">
                <a:latin typeface="Arial"/>
                <a:cs typeface="Arial"/>
              </a:rPr>
              <a:t>x</a:t>
            </a:r>
            <a:r>
              <a:rPr sz="1200" spc="135" baseline="-13888" dirty="0">
                <a:latin typeface="Arial"/>
                <a:cs typeface="Arial"/>
              </a:rPr>
              <a:t>2</a:t>
            </a:r>
            <a:r>
              <a:rPr sz="1100" i="1" spc="90" dirty="0">
                <a:latin typeface="Calibri"/>
                <a:cs typeface="Calibri"/>
              </a:rPr>
              <a:t>,...,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i="1" spc="-7" baseline="-10416" dirty="0">
                <a:latin typeface="Arial"/>
                <a:cs typeface="Arial"/>
              </a:rPr>
              <a:t>n</a:t>
            </a:r>
            <a:r>
              <a:rPr sz="1200" i="1" spc="217" baseline="-10416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are all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functions</a:t>
            </a:r>
            <a:r>
              <a:rPr sz="1100" spc="-10" dirty="0">
                <a:latin typeface="Arial"/>
                <a:cs typeface="Arial"/>
              </a:rPr>
              <a:t> 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200" b="0" spc="22" baseline="27777" dirty="0">
                <a:latin typeface="Heisei Kaku Gothic Std W5"/>
                <a:cs typeface="Heisei Kaku Gothic Std W5"/>
              </a:rPr>
              <a:t>,</a:t>
            </a:r>
            <a:r>
              <a:rPr sz="1100" i="1" spc="15" dirty="0">
                <a:latin typeface="Arial"/>
                <a:cs typeface="Arial"/>
              </a:rPr>
              <a:t>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200" b="0" spc="-7" baseline="27777" dirty="0">
                <a:latin typeface="Heisei Kaku Gothic Std W5"/>
                <a:cs typeface="Heisei Kaku Gothic Std W5"/>
              </a:rPr>
              <a:t>,</a:t>
            </a:r>
            <a:r>
              <a:rPr sz="1200" b="0" spc="187" baseline="27777" dirty="0">
                <a:latin typeface="Heisei Kaku Gothic Std W5"/>
                <a:cs typeface="Heisei Kaku Gothic Std W5"/>
              </a:rPr>
              <a:t> </a:t>
            </a:r>
            <a:r>
              <a:rPr sz="1100" spc="-5" dirty="0">
                <a:latin typeface="Arial"/>
                <a:cs typeface="Arial"/>
              </a:rPr>
              <a:t>then,</a:t>
            </a:r>
            <a:endParaRPr sz="1100">
              <a:latin typeface="Arial"/>
              <a:cs typeface="Arial"/>
            </a:endParaRPr>
          </a:p>
          <a:p>
            <a:pPr marL="952500" marR="821690" indent="-14604">
              <a:lnSpc>
                <a:spcPct val="112599"/>
              </a:lnSpc>
              <a:spcBef>
                <a:spcPts val="685"/>
              </a:spcBef>
              <a:tabLst>
                <a:tab pos="1331595" algn="l"/>
                <a:tab pos="1619250" algn="l"/>
                <a:tab pos="2041525" algn="l"/>
                <a:tab pos="2329180" algn="l"/>
                <a:tab pos="3044825" algn="l"/>
                <a:tab pos="3333115" algn="l"/>
              </a:tabLst>
            </a:pPr>
            <a:r>
              <a:rPr sz="1100" i="1" spc="-5" dirty="0">
                <a:latin typeface="Arial"/>
                <a:cs typeface="Arial"/>
              </a:rPr>
              <a:t>dz	</a:t>
            </a:r>
            <a:r>
              <a:rPr sz="1100" i="1" spc="-50" dirty="0">
                <a:latin typeface="Calibri"/>
                <a:cs typeface="Calibri"/>
              </a:rPr>
              <a:t>∂</a:t>
            </a:r>
            <a:r>
              <a:rPr sz="1100" i="1" spc="-114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10" dirty="0">
                <a:latin typeface="Arial"/>
                <a:cs typeface="Arial"/>
              </a:rPr>
              <a:t>dx</a:t>
            </a:r>
            <a:r>
              <a:rPr sz="1200" spc="-7" baseline="-13888" dirty="0">
                <a:latin typeface="Arial"/>
                <a:cs typeface="Arial"/>
              </a:rPr>
              <a:t>1</a:t>
            </a:r>
            <a:r>
              <a:rPr sz="1200" baseline="-13888" dirty="0">
                <a:latin typeface="Arial"/>
                <a:cs typeface="Arial"/>
              </a:rPr>
              <a:t>	</a:t>
            </a:r>
            <a:r>
              <a:rPr sz="1100" i="1" spc="-50" dirty="0">
                <a:latin typeface="Calibri"/>
                <a:cs typeface="Calibri"/>
              </a:rPr>
              <a:t>∂</a:t>
            </a:r>
            <a:r>
              <a:rPr sz="1100" i="1" spc="-114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5" dirty="0">
                <a:latin typeface="Arial"/>
                <a:cs typeface="Arial"/>
              </a:rPr>
              <a:t>dx</a:t>
            </a:r>
            <a:r>
              <a:rPr sz="1200" spc="-7" baseline="-13888" dirty="0">
                <a:latin typeface="Arial"/>
                <a:cs typeface="Arial"/>
              </a:rPr>
              <a:t>2</a:t>
            </a:r>
            <a:r>
              <a:rPr sz="1200" baseline="-13888" dirty="0">
                <a:latin typeface="Arial"/>
                <a:cs typeface="Arial"/>
              </a:rPr>
              <a:t>	</a:t>
            </a:r>
            <a:r>
              <a:rPr sz="1100" i="1" spc="-50" dirty="0">
                <a:latin typeface="Calibri"/>
                <a:cs typeface="Calibri"/>
              </a:rPr>
              <a:t>∂</a:t>
            </a:r>
            <a:r>
              <a:rPr sz="1100" i="1" spc="-114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5" dirty="0">
                <a:latin typeface="Arial"/>
                <a:cs typeface="Arial"/>
              </a:rPr>
              <a:t>dx</a:t>
            </a:r>
            <a:r>
              <a:rPr sz="1200" i="1" spc="-7" baseline="-10416" dirty="0">
                <a:latin typeface="Arial"/>
                <a:cs typeface="Arial"/>
              </a:rPr>
              <a:t>n  </a:t>
            </a:r>
            <a:r>
              <a:rPr sz="1100" i="1" spc="-5" dirty="0">
                <a:latin typeface="Arial"/>
                <a:cs typeface="Arial"/>
              </a:rPr>
              <a:t>dt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650" spc="67" baseline="37878" dirty="0">
                <a:latin typeface="Tahoma"/>
                <a:cs typeface="Tahoma"/>
              </a:rPr>
              <a:t>=</a:t>
            </a:r>
            <a:r>
              <a:rPr sz="1650" spc="22" baseline="37878" dirty="0">
                <a:latin typeface="Tahoma"/>
                <a:cs typeface="Tahoma"/>
              </a:rPr>
              <a:t> </a:t>
            </a:r>
            <a:r>
              <a:rPr sz="1100" i="1" spc="85" dirty="0">
                <a:latin typeface="Calibri"/>
                <a:cs typeface="Calibri"/>
              </a:rPr>
              <a:t>∂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7" baseline="-13888" dirty="0">
                <a:latin typeface="Arial"/>
                <a:cs typeface="Arial"/>
              </a:rPr>
              <a:t>1</a:t>
            </a:r>
            <a:r>
              <a:rPr sz="1200" spc="142" baseline="-13888" dirty="0">
                <a:latin typeface="Arial"/>
                <a:cs typeface="Arial"/>
              </a:rPr>
              <a:t> </a:t>
            </a:r>
            <a:r>
              <a:rPr sz="1650" b="0" spc="-7" baseline="37878" dirty="0">
                <a:latin typeface="Heisei Kaku Gothic Std W5"/>
                <a:cs typeface="Heisei Kaku Gothic Std W5"/>
              </a:rPr>
              <a:t>·</a:t>
            </a:r>
            <a:r>
              <a:rPr sz="1650" b="0" baseline="37878" dirty="0">
                <a:latin typeface="Heisei Kaku Gothic Std W5"/>
                <a:cs typeface="Heisei Kaku Gothic Std W5"/>
              </a:rPr>
              <a:t> </a:t>
            </a:r>
            <a:r>
              <a:rPr sz="1650" b="0" spc="-37" baseline="37878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dt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650" spc="67" baseline="37878" dirty="0">
                <a:latin typeface="Tahoma"/>
                <a:cs typeface="Tahoma"/>
              </a:rPr>
              <a:t>+</a:t>
            </a:r>
            <a:r>
              <a:rPr sz="1650" spc="-112" baseline="37878" dirty="0">
                <a:latin typeface="Tahoma"/>
                <a:cs typeface="Tahoma"/>
              </a:rPr>
              <a:t> </a:t>
            </a:r>
            <a:r>
              <a:rPr sz="1100" i="1" spc="85" dirty="0">
                <a:latin typeface="Calibri"/>
                <a:cs typeface="Calibri"/>
              </a:rPr>
              <a:t>∂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7" baseline="-13888" dirty="0">
                <a:latin typeface="Arial"/>
                <a:cs typeface="Arial"/>
              </a:rPr>
              <a:t>2</a:t>
            </a:r>
            <a:r>
              <a:rPr sz="1200" spc="142" baseline="-13888" dirty="0">
                <a:latin typeface="Arial"/>
                <a:cs typeface="Arial"/>
              </a:rPr>
              <a:t> </a:t>
            </a:r>
            <a:r>
              <a:rPr sz="1650" b="0" spc="-7" baseline="37878" dirty="0">
                <a:latin typeface="Heisei Kaku Gothic Std W5"/>
                <a:cs typeface="Heisei Kaku Gothic Std W5"/>
              </a:rPr>
              <a:t>·</a:t>
            </a:r>
            <a:r>
              <a:rPr sz="1650" b="0" baseline="37878" dirty="0">
                <a:latin typeface="Heisei Kaku Gothic Std W5"/>
                <a:cs typeface="Heisei Kaku Gothic Std W5"/>
              </a:rPr>
              <a:t> </a:t>
            </a:r>
            <a:r>
              <a:rPr sz="1650" b="0" spc="-37" baseline="37878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dt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650" spc="67" baseline="37878" dirty="0">
                <a:latin typeface="Tahoma"/>
                <a:cs typeface="Tahoma"/>
              </a:rPr>
              <a:t>+</a:t>
            </a:r>
            <a:r>
              <a:rPr sz="1650" spc="-292" baseline="37878" dirty="0">
                <a:latin typeface="Tahoma"/>
                <a:cs typeface="Tahoma"/>
              </a:rPr>
              <a:t> </a:t>
            </a:r>
            <a:r>
              <a:rPr sz="1650" b="0" spc="-7" baseline="37878" dirty="0">
                <a:latin typeface="Heisei Kaku Gothic Std W5"/>
                <a:cs typeface="Heisei Kaku Gothic Std W5"/>
              </a:rPr>
              <a:t>·</a:t>
            </a:r>
            <a:r>
              <a:rPr sz="1650" b="0" spc="-277" baseline="37878" dirty="0">
                <a:latin typeface="Heisei Kaku Gothic Std W5"/>
                <a:cs typeface="Heisei Kaku Gothic Std W5"/>
              </a:rPr>
              <a:t> </a:t>
            </a:r>
            <a:r>
              <a:rPr sz="1650" b="0" spc="-7" baseline="37878" dirty="0">
                <a:latin typeface="Heisei Kaku Gothic Std W5"/>
                <a:cs typeface="Heisei Kaku Gothic Std W5"/>
              </a:rPr>
              <a:t>·</a:t>
            </a:r>
            <a:r>
              <a:rPr sz="1650" b="0" spc="-277" baseline="37878" dirty="0">
                <a:latin typeface="Heisei Kaku Gothic Std W5"/>
                <a:cs typeface="Heisei Kaku Gothic Std W5"/>
              </a:rPr>
              <a:t> </a:t>
            </a:r>
            <a:r>
              <a:rPr sz="1650" b="0" spc="-7" baseline="37878" dirty="0">
                <a:latin typeface="Heisei Kaku Gothic Std W5"/>
                <a:cs typeface="Heisei Kaku Gothic Std W5"/>
              </a:rPr>
              <a:t>·</a:t>
            </a:r>
            <a:r>
              <a:rPr sz="1650" b="0" spc="-232" baseline="37878" dirty="0">
                <a:latin typeface="Heisei Kaku Gothic Std W5"/>
                <a:cs typeface="Heisei Kaku Gothic Std W5"/>
              </a:rPr>
              <a:t> </a:t>
            </a:r>
            <a:r>
              <a:rPr sz="1650" spc="67" baseline="37878" dirty="0">
                <a:latin typeface="Tahoma"/>
                <a:cs typeface="Tahoma"/>
              </a:rPr>
              <a:t>+</a:t>
            </a:r>
            <a:r>
              <a:rPr sz="1650" spc="-112" baseline="37878" dirty="0">
                <a:latin typeface="Tahoma"/>
                <a:cs typeface="Tahoma"/>
              </a:rPr>
              <a:t> </a:t>
            </a:r>
            <a:r>
              <a:rPr sz="1100" i="1" spc="85" dirty="0">
                <a:latin typeface="Calibri"/>
                <a:cs typeface="Calibri"/>
              </a:rPr>
              <a:t>∂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i="1" spc="-7" baseline="-10416" dirty="0">
                <a:latin typeface="Arial"/>
                <a:cs typeface="Arial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172" baseline="-10416" dirty="0">
                <a:latin typeface="Arial"/>
                <a:cs typeface="Arial"/>
              </a:rPr>
              <a:t> </a:t>
            </a:r>
            <a:r>
              <a:rPr sz="1650" b="0" spc="-7" baseline="37878" dirty="0">
                <a:latin typeface="Heisei Kaku Gothic Std W5"/>
                <a:cs typeface="Heisei Kaku Gothic Std W5"/>
              </a:rPr>
              <a:t>·</a:t>
            </a:r>
            <a:r>
              <a:rPr sz="1650" b="0" baseline="37878" dirty="0">
                <a:latin typeface="Heisei Kaku Gothic Std W5"/>
                <a:cs typeface="Heisei Kaku Gothic Std W5"/>
              </a:rPr>
              <a:t> </a:t>
            </a:r>
            <a:r>
              <a:rPr sz="1650" b="0" spc="-30" baseline="37878" dirty="0">
                <a:latin typeface="Heisei Kaku Gothic Std W5"/>
                <a:cs typeface="Heisei Kaku Gothic Std W5"/>
              </a:rPr>
              <a:t> </a:t>
            </a:r>
            <a:r>
              <a:rPr sz="1100" i="1" spc="-5" dirty="0"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25" name="object 25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1"/>
                  </a:lnTo>
                  <a:lnTo>
                    <a:pt x="1535976" y="12903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1"/>
                  </a:lnTo>
                  <a:lnTo>
                    <a:pt x="1535976" y="12903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8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1"/>
                  </a:lnTo>
                  <a:lnTo>
                    <a:pt x="1535976" y="12903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spc="-5" dirty="0"/>
              <a:t>KTR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-12700" y="3331252"/>
            <a:ext cx="1563370" cy="101310"/>
          </a:xfrm>
          <a:prstGeom prst="rect">
            <a:avLst/>
          </a:prstGeom>
        </p:spPr>
        <p:txBody>
          <a:bodyPr vert="horz" wrap="square" lIns="0" tIns="8890" rIns="0" bIns="0" rtlCol="0" anchor="t">
            <a:spAutoFit/>
          </a:bodyPr>
          <a:lstStyle/>
          <a:p>
            <a:pPr marL="12700">
              <a:spcBef>
                <a:spcPts val="70"/>
              </a:spcBef>
            </a:pPr>
            <a:r>
              <a:rPr spc="-5" dirty="0"/>
              <a:t>, Dept.</a:t>
            </a:r>
            <a:r>
              <a:rPr spc="35" dirty="0"/>
              <a:t> </a:t>
            </a:r>
            <a:r>
              <a:rPr spc="-5" dirty="0"/>
              <a:t>of Mathematics,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700009" y="3331252"/>
            <a:ext cx="120840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Unit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II-Function of </a:t>
            </a:r>
            <a:r>
              <a:rPr sz="600" spc="-10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several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  <a:hlinkClick r:id="rId4" action="ppaction://hlinksldjump"/>
              </a:rPr>
              <a:t> 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9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1567</Words>
  <Application>Microsoft Office PowerPoint</Application>
  <PresentationFormat>Custom</PresentationFormat>
  <Paragraphs>196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Heisei Kaku Gothic Std W5</vt:lpstr>
      <vt:lpstr>Tahoma</vt:lpstr>
      <vt:lpstr>Times New Roman</vt:lpstr>
      <vt:lpstr>Office Theme</vt:lpstr>
      <vt:lpstr>18MAB101T- CALCULUS AND LINEAR ALGEBRA Unit II - Function of several variables</vt:lpstr>
      <vt:lpstr>PowerPoint Presentation</vt:lpstr>
      <vt:lpstr>Function of several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for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18MAB101T- CALCULUS AND LINEAR ALGEBRA - Unit II - Function of several variables</dc:title>
  <dc:creator>Dr. E. NANDAKUMAR, Assistant Professor, Department of Mathematics,Kattankulathur-603 203.</dc:creator>
  <cp:lastModifiedBy>sudha balakrishnan</cp:lastModifiedBy>
  <cp:revision>317</cp:revision>
  <dcterms:created xsi:type="dcterms:W3CDTF">2021-09-29T14:31:25Z</dcterms:created>
  <dcterms:modified xsi:type="dcterms:W3CDTF">2021-10-05T10:56:37Z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2020-11-02T00:00:00Z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2021-09-29T00:00:00Z</vt:filetime>
  </property>
</Properties>
</file>