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34E3-375B-4A09-8FED-C3834BFB89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BCD7-8CBF-4A82-9398-2769D491D0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if-else-state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for-loop" TargetMode="External"/><Relationship Id="rId2" Type="http://schemas.openxmlformats.org/officeDocument/2006/relationships/hyperlink" Target="https://www.programiz.com/c-programming/c-if-else-stat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7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142984"/>
            <a:ext cx="7715304" cy="5072098"/>
          </a:xfrm>
        </p:spPr>
        <p:txBody>
          <a:bodyPr>
            <a:normAutofit/>
          </a:bodyPr>
          <a:lstStyle/>
          <a:p>
            <a:pPr marL="742950" indent="-742950" algn="l">
              <a:spcBef>
                <a:spcPct val="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Arithmetic Operators</a:t>
            </a:r>
          </a:p>
          <a:p>
            <a:pPr marL="742950" indent="-742950" algn="l">
              <a:spcBef>
                <a:spcPct val="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Increment and Decrement Operators</a:t>
            </a:r>
          </a:p>
          <a:p>
            <a:pPr marL="742950" indent="-742950" algn="l">
              <a:spcBef>
                <a:spcPct val="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Operators</a:t>
            </a:r>
          </a:p>
          <a:p>
            <a:pPr marL="742950" indent="-742950" algn="l">
              <a:spcBef>
                <a:spcPct val="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operators</a:t>
            </a:r>
          </a:p>
          <a:p>
            <a:pPr marL="742950" indent="-742950" algn="l">
              <a:spcBef>
                <a:spcPct val="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Operators</a:t>
            </a:r>
          </a:p>
          <a:p>
            <a:pPr marL="742950" indent="-742950" algn="l">
              <a:spcBef>
                <a:spcPct val="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Bitwise operators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928670"/>
            <a:ext cx="8229600" cy="557216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Operator		Meaning 			Example</a:t>
            </a:r>
          </a:p>
          <a:p>
            <a:pPr>
              <a:buNone/>
            </a:pPr>
            <a:r>
              <a:rPr lang="en-US" dirty="0" smtClean="0"/>
              <a:t>==			Equal to			5 == 3</a:t>
            </a:r>
          </a:p>
          <a:p>
            <a:pPr>
              <a:buNone/>
            </a:pPr>
            <a:r>
              <a:rPr lang="en-US" dirty="0" smtClean="0"/>
              <a:t>&gt;				Greater than		5 &gt; 3 </a:t>
            </a:r>
          </a:p>
          <a:p>
            <a:pPr>
              <a:buNone/>
            </a:pPr>
            <a:r>
              <a:rPr lang="en-US" dirty="0" smtClean="0"/>
              <a:t>&lt; 				Less than			5 &lt; 3</a:t>
            </a:r>
          </a:p>
          <a:p>
            <a:pPr>
              <a:buNone/>
            </a:pPr>
            <a:r>
              <a:rPr lang="en-US" dirty="0" smtClean="0"/>
              <a:t>!=				Not equal to		5 != 3</a:t>
            </a:r>
          </a:p>
          <a:p>
            <a:pPr>
              <a:buNone/>
            </a:pPr>
            <a:r>
              <a:rPr lang="en-US" dirty="0" smtClean="0"/>
              <a:t>&gt;=		Greater than or equal to	5 &gt;= 3</a:t>
            </a:r>
          </a:p>
          <a:p>
            <a:pPr>
              <a:buNone/>
            </a:pPr>
            <a:r>
              <a:rPr lang="en-US" dirty="0" smtClean="0"/>
              <a:t>&lt;=		Less than or equal to		5 &lt;= 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/>
              <a:t>#include &lt;stdio.h&gt;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int </a:t>
            </a:r>
            <a:r>
              <a:rPr lang="pt-BR" dirty="0"/>
              <a:t>main</a:t>
            </a:r>
            <a:r>
              <a:rPr lang="pt-BR" dirty="0" smtClean="0"/>
              <a:t>() </a:t>
            </a:r>
          </a:p>
          <a:p>
            <a:pPr>
              <a:buNone/>
            </a:pPr>
            <a:r>
              <a:rPr lang="pt-BR" dirty="0" smtClean="0"/>
              <a:t>{ </a:t>
            </a:r>
          </a:p>
          <a:p>
            <a:pPr>
              <a:buNone/>
            </a:pPr>
            <a:r>
              <a:rPr lang="pt-BR" dirty="0" smtClean="0"/>
              <a:t>int a = </a:t>
            </a:r>
            <a:r>
              <a:rPr lang="pt-BR" dirty="0"/>
              <a:t>5</a:t>
            </a:r>
            <a:r>
              <a:rPr lang="pt-BR" dirty="0" smtClean="0"/>
              <a:t>, b = </a:t>
            </a:r>
            <a:r>
              <a:rPr lang="pt-BR" dirty="0"/>
              <a:t>5</a:t>
            </a:r>
            <a:r>
              <a:rPr lang="pt-BR" dirty="0" smtClean="0"/>
              <a:t>, c = </a:t>
            </a:r>
            <a:r>
              <a:rPr lang="pt-BR" dirty="0"/>
              <a:t>10</a:t>
            </a:r>
            <a:r>
              <a:rPr lang="pt-BR" dirty="0" smtClean="0"/>
              <a:t>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== %d is %d \n"</a:t>
            </a:r>
            <a:r>
              <a:rPr lang="pt-BR" dirty="0" smtClean="0"/>
              <a:t>, a, b, a == b);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== %d is %d \n"</a:t>
            </a:r>
            <a:r>
              <a:rPr lang="pt-BR" dirty="0" smtClean="0"/>
              <a:t>, a, c, a == c);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printf</a:t>
            </a:r>
            <a:r>
              <a:rPr lang="pt-BR" dirty="0" smtClean="0"/>
              <a:t>(</a:t>
            </a:r>
            <a:r>
              <a:rPr lang="pt-BR" dirty="0"/>
              <a:t>"%d &gt; %d is %d \n"</a:t>
            </a:r>
            <a:r>
              <a:rPr lang="pt-BR" dirty="0" smtClean="0"/>
              <a:t>, a, b, a &gt; b);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&gt; %d is %d \n"</a:t>
            </a:r>
            <a:r>
              <a:rPr lang="pt-BR" dirty="0" smtClean="0"/>
              <a:t>, a, c, a &gt; c);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printf</a:t>
            </a:r>
            <a:r>
              <a:rPr lang="pt-BR" dirty="0" smtClean="0"/>
              <a:t>(</a:t>
            </a:r>
            <a:r>
              <a:rPr lang="pt-BR" dirty="0"/>
              <a:t>"%d &lt; %d is %d \n"</a:t>
            </a:r>
            <a:r>
              <a:rPr lang="pt-BR" dirty="0" smtClean="0"/>
              <a:t>, a, b, a &lt; b);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&lt; %d is %d \n"</a:t>
            </a:r>
            <a:r>
              <a:rPr lang="pt-BR" dirty="0" smtClean="0"/>
              <a:t>, a, c, a &lt; c);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!= %d is %d \n"</a:t>
            </a:r>
            <a:r>
              <a:rPr lang="pt-BR" dirty="0" smtClean="0"/>
              <a:t>, a, b, a != b);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!= %d is %d \n"</a:t>
            </a:r>
            <a:r>
              <a:rPr lang="pt-BR" dirty="0" smtClean="0"/>
              <a:t>, a, c, a != c);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&gt;= %d is %d \n"</a:t>
            </a:r>
            <a:r>
              <a:rPr lang="pt-BR" dirty="0" smtClean="0"/>
              <a:t>, a, b, a &gt;= b);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&gt;= %d is %d \n"</a:t>
            </a:r>
            <a:r>
              <a:rPr lang="pt-BR" dirty="0" smtClean="0"/>
              <a:t>, a, c, a &gt;= c);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&lt;= %d is %d \n"</a:t>
            </a:r>
            <a:r>
              <a:rPr lang="pt-BR" dirty="0" smtClean="0"/>
              <a:t>, a, b, a &lt;= b); </a:t>
            </a:r>
          </a:p>
          <a:p>
            <a:pPr>
              <a:buNone/>
            </a:pPr>
            <a:r>
              <a:rPr lang="pt-BR" dirty="0" smtClean="0"/>
              <a:t>printf(</a:t>
            </a:r>
            <a:r>
              <a:rPr lang="pt-BR" dirty="0"/>
              <a:t>"%d &lt;= %d is %d \n"</a:t>
            </a:r>
            <a:r>
              <a:rPr lang="pt-BR" dirty="0" smtClean="0"/>
              <a:t>, a, c, a &lt;= c); </a:t>
            </a:r>
          </a:p>
          <a:p>
            <a:pPr>
              <a:buNone/>
            </a:pPr>
            <a:r>
              <a:rPr lang="pt-BR" dirty="0" smtClean="0"/>
              <a:t>return </a:t>
            </a:r>
            <a:r>
              <a:rPr lang="pt-BR" dirty="0"/>
              <a:t>0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928670"/>
            <a:ext cx="8229600" cy="5143536"/>
          </a:xfrm>
        </p:spPr>
        <p:txBody>
          <a:bodyPr/>
          <a:lstStyle/>
          <a:p>
            <a:r>
              <a:rPr lang="en-US" dirty="0"/>
              <a:t>An expression containing logical operator returns either 0 or 1 depending upon whether expression results true or false. Logical operators are commonly used in </a:t>
            </a:r>
            <a:r>
              <a:rPr lang="en-US" dirty="0">
                <a:hlinkClick r:id="rId2" tooltip="C if else"/>
              </a:rPr>
              <a:t>decision making in C programming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55007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Operator	Meaning			Example</a:t>
            </a:r>
          </a:p>
          <a:p>
            <a:pPr>
              <a:buNone/>
            </a:pPr>
            <a:r>
              <a:rPr lang="en-US" dirty="0" smtClean="0"/>
              <a:t>&amp;&amp;		Logical AND	 ((c==5) &amp;&amp; (d&gt;5))</a:t>
            </a:r>
          </a:p>
          <a:p>
            <a:pPr>
              <a:buNone/>
            </a:pPr>
            <a:r>
              <a:rPr lang="en-US" dirty="0" smtClean="0"/>
              <a:t>||		Logical OR 		((c==5) || (d&gt;5))</a:t>
            </a:r>
          </a:p>
          <a:p>
            <a:pPr>
              <a:buNone/>
            </a:pPr>
            <a:r>
              <a:rPr lang="en-US" dirty="0" smtClean="0"/>
              <a:t>!			Logical NOT	!(c==5)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42928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</a:t>
            </a:r>
            <a:r>
              <a:rPr lang="en-US" dirty="0"/>
              <a:t>5</a:t>
            </a:r>
            <a:r>
              <a:rPr lang="en-US" dirty="0" smtClean="0"/>
              <a:t>, b = </a:t>
            </a:r>
            <a:r>
              <a:rPr lang="en-US" dirty="0"/>
              <a:t>5</a:t>
            </a:r>
            <a:r>
              <a:rPr lang="en-US" dirty="0" smtClean="0"/>
              <a:t>, c = </a:t>
            </a:r>
            <a:r>
              <a:rPr lang="en-US" dirty="0"/>
              <a:t>10</a:t>
            </a:r>
            <a:r>
              <a:rPr lang="en-US" dirty="0" smtClean="0"/>
              <a:t>, result; </a:t>
            </a:r>
          </a:p>
          <a:p>
            <a:pPr>
              <a:buNone/>
            </a:pPr>
            <a:r>
              <a:rPr lang="en-US" dirty="0" smtClean="0"/>
              <a:t>result = (a == b) &amp;&amp; (c &gt; b);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"(a == b) &amp;&amp; (c &gt; b) is %d \n"</a:t>
            </a:r>
            <a:r>
              <a:rPr lang="en-US" dirty="0" smtClean="0"/>
              <a:t>, result); </a:t>
            </a:r>
          </a:p>
          <a:p>
            <a:pPr>
              <a:buNone/>
            </a:pPr>
            <a:r>
              <a:rPr lang="en-US" dirty="0" smtClean="0"/>
              <a:t>result = (a == b) &amp;&amp; (c &lt; b);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"(a == b) &amp;&amp; (c &lt; b) is %d \n"</a:t>
            </a:r>
            <a:r>
              <a:rPr lang="en-US" dirty="0" smtClean="0"/>
              <a:t>, result); </a:t>
            </a:r>
          </a:p>
          <a:p>
            <a:pPr>
              <a:buNone/>
            </a:pPr>
            <a:r>
              <a:rPr lang="en-US" dirty="0" smtClean="0"/>
              <a:t>result = (a == b) || (c &lt; b);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"(a == b) || (c &lt; b) is %d \n"</a:t>
            </a:r>
            <a:r>
              <a:rPr lang="en-US" dirty="0" smtClean="0"/>
              <a:t>, result); </a:t>
            </a:r>
          </a:p>
          <a:p>
            <a:pPr>
              <a:buNone/>
            </a:pPr>
            <a:r>
              <a:rPr lang="en-US" dirty="0" smtClean="0"/>
              <a:t>result = (a != b) || (c &lt; b);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"(a != b) || (c &lt; b) is %d \n"</a:t>
            </a:r>
            <a:r>
              <a:rPr lang="en-US" dirty="0" smtClean="0"/>
              <a:t>, result); </a:t>
            </a:r>
          </a:p>
          <a:p>
            <a:pPr>
              <a:buNone/>
            </a:pPr>
            <a:r>
              <a:rPr lang="en-US" dirty="0" smtClean="0"/>
              <a:t>result = !(a != b);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"!(a != b) is %d \n"</a:t>
            </a:r>
            <a:r>
              <a:rPr lang="en-US" dirty="0" smtClean="0"/>
              <a:t>, result); </a:t>
            </a:r>
          </a:p>
          <a:p>
            <a:pPr>
              <a:buNone/>
            </a:pPr>
            <a:r>
              <a:rPr lang="en-US" dirty="0" smtClean="0"/>
              <a:t>result = !(a == b);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"!(a == b) is %d \n"</a:t>
            </a:r>
            <a:r>
              <a:rPr lang="en-US" dirty="0" smtClean="0"/>
              <a:t>, result); 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Bitwise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computation, mathematical operations like: addition, subtraction, multiplication, division, etc are converted to bit-level which makes processing faster and saves power.</a:t>
            </a:r>
          </a:p>
          <a:p>
            <a:r>
              <a:rPr lang="en-US" dirty="0"/>
              <a:t>Bitwise operators are used in C programming to perform bit-level 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Bitwise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Operators			Meaning of operators</a:t>
            </a:r>
          </a:p>
          <a:p>
            <a:pPr>
              <a:buNone/>
            </a:pPr>
            <a:r>
              <a:rPr lang="en-US" dirty="0" smtClean="0"/>
              <a:t>	&amp;					Bitwise AND</a:t>
            </a:r>
          </a:p>
          <a:p>
            <a:pPr>
              <a:buNone/>
            </a:pPr>
            <a:r>
              <a:rPr lang="en-US" dirty="0" smtClean="0"/>
              <a:t>	|					Bitwise OR</a:t>
            </a:r>
          </a:p>
          <a:p>
            <a:pPr>
              <a:buNone/>
            </a:pPr>
            <a:r>
              <a:rPr lang="en-US" dirty="0" smtClean="0"/>
              <a:t>	^					Bitwise exclusive OR</a:t>
            </a:r>
          </a:p>
          <a:p>
            <a:pPr>
              <a:buNone/>
            </a:pPr>
            <a:r>
              <a:rPr lang="en-US" dirty="0" smtClean="0"/>
              <a:t>	~					Bitwise complement</a:t>
            </a:r>
          </a:p>
          <a:p>
            <a:pPr>
              <a:buNone/>
            </a:pPr>
            <a:r>
              <a:rPr lang="en-US" dirty="0" smtClean="0"/>
              <a:t>	&lt;&lt;					Shift left</a:t>
            </a:r>
          </a:p>
          <a:p>
            <a:pPr>
              <a:buNone/>
            </a:pPr>
            <a:r>
              <a:rPr lang="en-US" dirty="0" smtClean="0"/>
              <a:t>	&gt;&gt;					Shift right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arithmetic operator performs mathematical operations such as addition, subtraction, multiplication, division etc on numerical values (constants and variables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Arithmetic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Operator		Meaning </a:t>
            </a:r>
            <a:r>
              <a:rPr lang="en-US" b="1" dirty="0"/>
              <a:t>of </a:t>
            </a:r>
            <a:r>
              <a:rPr lang="en-US" b="1" dirty="0" smtClean="0"/>
              <a:t>Operator</a:t>
            </a:r>
          </a:p>
          <a:p>
            <a:pPr>
              <a:buNone/>
            </a:pPr>
            <a:r>
              <a:rPr lang="en-US" dirty="0" smtClean="0"/>
              <a:t>	+				addition or unary plus</a:t>
            </a:r>
          </a:p>
          <a:p>
            <a:pPr>
              <a:buNone/>
            </a:pPr>
            <a:r>
              <a:rPr lang="en-US" dirty="0" smtClean="0"/>
              <a:t>	-				subtraction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*				</a:t>
            </a:r>
            <a:r>
              <a:rPr lang="en-US" dirty="0" smtClean="0"/>
              <a:t> Multiplication 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				division</a:t>
            </a:r>
          </a:p>
          <a:p>
            <a:pPr>
              <a:buNone/>
            </a:pPr>
            <a:r>
              <a:rPr lang="en-US" dirty="0" smtClean="0"/>
              <a:t>	%				remainder after division 				(modulo division)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71546"/>
            <a:ext cx="8229600" cy="52864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{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a = </a:t>
            </a:r>
            <a:r>
              <a:rPr lang="en-US" sz="2000" dirty="0"/>
              <a:t>9</a:t>
            </a:r>
            <a:r>
              <a:rPr lang="en-US" sz="2000" dirty="0" smtClean="0"/>
              <a:t>,b = </a:t>
            </a:r>
            <a:r>
              <a:rPr lang="en-US" sz="2000" dirty="0"/>
              <a:t>4</a:t>
            </a:r>
            <a:r>
              <a:rPr lang="en-US" sz="2000" dirty="0" smtClean="0"/>
              <a:t>, c; </a:t>
            </a:r>
          </a:p>
          <a:p>
            <a:pPr>
              <a:buNone/>
            </a:pPr>
            <a:r>
              <a:rPr lang="en-US" sz="2000" dirty="0" smtClean="0"/>
              <a:t>c = </a:t>
            </a:r>
            <a:r>
              <a:rPr lang="en-US" sz="2000" dirty="0" err="1" smtClean="0"/>
              <a:t>a+b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err="1"/>
              <a:t>a+b</a:t>
            </a:r>
            <a:r>
              <a:rPr lang="en-US" sz="2000" dirty="0"/>
              <a:t> = %d \</a:t>
            </a:r>
            <a:r>
              <a:rPr lang="en-US" sz="2000" dirty="0" err="1"/>
              <a:t>n"</a:t>
            </a:r>
            <a:r>
              <a:rPr lang="en-US" sz="2000" dirty="0" err="1" smtClean="0"/>
              <a:t>,c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c = a-b;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 smtClean="0"/>
              <a:t>(</a:t>
            </a:r>
            <a:r>
              <a:rPr lang="en-US" sz="2000" dirty="0"/>
              <a:t>"a-b = %d \</a:t>
            </a:r>
            <a:r>
              <a:rPr lang="en-US" sz="2000" dirty="0" err="1"/>
              <a:t>n"</a:t>
            </a:r>
            <a:r>
              <a:rPr lang="en-US" sz="2000" dirty="0" err="1" smtClean="0"/>
              <a:t>,c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c = a*b; 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</a:t>
            </a:r>
            <a:r>
              <a:rPr lang="en-US" sz="2000" dirty="0"/>
              <a:t>"a*b = %d \</a:t>
            </a:r>
            <a:r>
              <a:rPr lang="en-US" sz="2000" dirty="0" err="1"/>
              <a:t>n"</a:t>
            </a:r>
            <a:r>
              <a:rPr lang="en-US" sz="2000" dirty="0" err="1" smtClean="0"/>
              <a:t>,c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c = a/b;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 smtClean="0"/>
              <a:t>(</a:t>
            </a:r>
            <a:r>
              <a:rPr lang="en-US" sz="2000" dirty="0"/>
              <a:t>"a/b = %d \</a:t>
            </a:r>
            <a:r>
              <a:rPr lang="en-US" sz="2000" dirty="0" err="1"/>
              <a:t>n"</a:t>
            </a:r>
            <a:r>
              <a:rPr lang="en-US" sz="2000" dirty="0" err="1" smtClean="0"/>
              <a:t>,c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c = </a:t>
            </a:r>
            <a:r>
              <a:rPr lang="en-US" sz="2000" dirty="0" err="1" smtClean="0"/>
              <a:t>a%b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</a:t>
            </a:r>
            <a:r>
              <a:rPr lang="en-US" sz="2000" dirty="0"/>
              <a:t>"Remainder when a divided by b = %d \</a:t>
            </a:r>
            <a:r>
              <a:rPr lang="en-US" sz="2000" dirty="0" err="1"/>
              <a:t>n"</a:t>
            </a:r>
            <a:r>
              <a:rPr lang="en-US" sz="2000" dirty="0" err="1" smtClean="0"/>
              <a:t>,c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Increment and Decrement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programming has two operators increment ++ and decrement -- to change the value of an operand (constant or variable) by 1.</a:t>
            </a:r>
          </a:p>
          <a:p>
            <a:r>
              <a:rPr lang="en-US" dirty="0"/>
              <a:t>Increment ++ increases the value by 1 whereas decrement -- decreases the value by 1. These two operators are unary operators, meaning they only operate on a single operand.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Increment and Decrement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92867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/>
              <a:t>10</a:t>
            </a:r>
            <a:r>
              <a:rPr lang="en-US" dirty="0" smtClean="0"/>
              <a:t>, b = </a:t>
            </a:r>
            <a:r>
              <a:rPr lang="en-US" dirty="0"/>
              <a:t>100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float c = </a:t>
            </a:r>
            <a:r>
              <a:rPr lang="en-US" dirty="0"/>
              <a:t>10.5</a:t>
            </a:r>
            <a:r>
              <a:rPr lang="en-US" dirty="0" smtClean="0"/>
              <a:t>, d = </a:t>
            </a:r>
            <a:r>
              <a:rPr lang="en-US" dirty="0"/>
              <a:t>100.5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"++a = %d \n"</a:t>
            </a:r>
            <a:r>
              <a:rPr lang="en-US" dirty="0" smtClean="0"/>
              <a:t>, ++a);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"--b = %d \n"</a:t>
            </a:r>
            <a:r>
              <a:rPr lang="en-US" dirty="0" smtClean="0"/>
              <a:t>, --b);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"++c = %f \n"</a:t>
            </a:r>
            <a:r>
              <a:rPr lang="en-US" dirty="0" smtClean="0"/>
              <a:t>, ++c);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"--d = %f \n"</a:t>
            </a:r>
            <a:r>
              <a:rPr lang="en-US" dirty="0" smtClean="0"/>
              <a:t>, --d); 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5715040"/>
          </a:xfrm>
        </p:spPr>
        <p:txBody>
          <a:bodyPr/>
          <a:lstStyle/>
          <a:p>
            <a:r>
              <a:rPr lang="en-US" dirty="0"/>
              <a:t>An assignment operator is used for assigning a value to a variable. The most common assignment operator is </a:t>
            </a:r>
            <a:r>
              <a:rPr lang="en-US" dirty="0" smtClean="0"/>
              <a:t>=</a:t>
            </a:r>
          </a:p>
          <a:p>
            <a:pPr>
              <a:buNone/>
            </a:pPr>
            <a:r>
              <a:rPr lang="en-US" b="1" dirty="0" smtClean="0"/>
              <a:t>Operator		Example		Same as</a:t>
            </a:r>
          </a:p>
          <a:p>
            <a:pPr>
              <a:buNone/>
            </a:pPr>
            <a:r>
              <a:rPr lang="en-US" dirty="0" smtClean="0"/>
              <a:t>=				a = b			a = b</a:t>
            </a:r>
          </a:p>
          <a:p>
            <a:pPr>
              <a:buNone/>
            </a:pPr>
            <a:r>
              <a:rPr lang="en-US" dirty="0" smtClean="0"/>
              <a:t>-=				a -= b		a = a-b</a:t>
            </a:r>
          </a:p>
          <a:p>
            <a:pPr>
              <a:buNone/>
            </a:pPr>
            <a:r>
              <a:rPr lang="en-US" dirty="0" smtClean="0"/>
              <a:t>*=			a *= b		a = a*b</a:t>
            </a:r>
          </a:p>
          <a:p>
            <a:pPr>
              <a:buNone/>
            </a:pPr>
            <a:r>
              <a:rPr lang="en-US" dirty="0" smtClean="0"/>
              <a:t>/=			a /= b		a = a/b</a:t>
            </a:r>
          </a:p>
          <a:p>
            <a:pPr>
              <a:buNone/>
            </a:pPr>
            <a:r>
              <a:rPr lang="en-US" dirty="0" smtClean="0"/>
              <a:t>%=			a %= b		a = </a:t>
            </a:r>
            <a:r>
              <a:rPr lang="en-US" dirty="0" err="1" smtClean="0"/>
              <a:t>a%b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71546"/>
            <a:ext cx="8229600" cy="54292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/>
              <a:t>5</a:t>
            </a:r>
            <a:r>
              <a:rPr lang="en-US" dirty="0" smtClean="0"/>
              <a:t>, c; </a:t>
            </a:r>
          </a:p>
          <a:p>
            <a:pPr>
              <a:buNone/>
            </a:pPr>
            <a:r>
              <a:rPr lang="en-US" dirty="0" smtClean="0"/>
              <a:t>c = a;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"c = %d\n"</a:t>
            </a:r>
            <a:r>
              <a:rPr lang="en-US" dirty="0" smtClean="0"/>
              <a:t>, c);</a:t>
            </a:r>
          </a:p>
          <a:p>
            <a:pPr>
              <a:buNone/>
            </a:pPr>
            <a:r>
              <a:rPr lang="en-US" dirty="0" smtClean="0"/>
              <a:t>c += a;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"c = %d\n"</a:t>
            </a:r>
            <a:r>
              <a:rPr lang="en-US" dirty="0" smtClean="0"/>
              <a:t>, c);</a:t>
            </a:r>
          </a:p>
          <a:p>
            <a:pPr>
              <a:buNone/>
            </a:pPr>
            <a:r>
              <a:rPr lang="en-US" dirty="0" smtClean="0"/>
              <a:t> c -= a;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"c = %d\n"</a:t>
            </a:r>
            <a:r>
              <a:rPr lang="en-US" dirty="0" smtClean="0"/>
              <a:t>, c);</a:t>
            </a:r>
          </a:p>
          <a:p>
            <a:pPr>
              <a:buNone/>
            </a:pPr>
            <a:r>
              <a:rPr lang="en-US" dirty="0" smtClean="0"/>
              <a:t> c *= a;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"c = %d\n"</a:t>
            </a:r>
            <a:r>
              <a:rPr lang="en-US" dirty="0" smtClean="0"/>
              <a:t>, c); </a:t>
            </a:r>
          </a:p>
          <a:p>
            <a:pPr>
              <a:buNone/>
            </a:pPr>
            <a:r>
              <a:rPr lang="en-US" dirty="0" smtClean="0"/>
              <a:t>c /= a;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"c = %d\n"</a:t>
            </a:r>
            <a:r>
              <a:rPr lang="en-US" dirty="0" smtClean="0"/>
              <a:t>, c); c %= a;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/>
              <a:t>"c = %d\n"</a:t>
            </a:r>
            <a:r>
              <a:rPr lang="en-US" dirty="0" smtClean="0"/>
              <a:t>, c);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return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operators</a:t>
            </a:r>
            <a:b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relational operator checks the relationship between two operands. If the relation is true, it returns 1; if the relation is false, it returns value 0.</a:t>
            </a:r>
          </a:p>
          <a:p>
            <a:r>
              <a:rPr lang="en-US" dirty="0"/>
              <a:t>Relational operators are used in </a:t>
            </a:r>
            <a:r>
              <a:rPr lang="en-US" dirty="0">
                <a:hlinkClick r:id="rId2" tooltip="C if else"/>
              </a:rPr>
              <a:t>decision making</a:t>
            </a:r>
            <a:r>
              <a:rPr lang="en-US" dirty="0"/>
              <a:t> and </a:t>
            </a:r>
            <a:r>
              <a:rPr lang="en-US" dirty="0">
                <a:hlinkClick r:id="rId3" tooltip="C for loop"/>
              </a:rPr>
              <a:t>loops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959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Operators</vt:lpstr>
      <vt:lpstr>Operators</vt:lpstr>
      <vt:lpstr> Arithmetic Operators </vt:lpstr>
      <vt:lpstr>Slide 4</vt:lpstr>
      <vt:lpstr>Increment and Decrement Operators </vt:lpstr>
      <vt:lpstr>Increment and Decrement Operators </vt:lpstr>
      <vt:lpstr>Assignment Operators </vt:lpstr>
      <vt:lpstr>Assignment Operators</vt:lpstr>
      <vt:lpstr>Relational operators </vt:lpstr>
      <vt:lpstr>Relational operators </vt:lpstr>
      <vt:lpstr>Relational operators</vt:lpstr>
      <vt:lpstr>Logical Operators </vt:lpstr>
      <vt:lpstr>Logical Operators </vt:lpstr>
      <vt:lpstr>Logical Operators</vt:lpstr>
      <vt:lpstr>Bitwise operators </vt:lpstr>
      <vt:lpstr>Bitwise operators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Student</dc:creator>
  <cp:lastModifiedBy>Student</cp:lastModifiedBy>
  <cp:revision>4</cp:revision>
  <dcterms:created xsi:type="dcterms:W3CDTF">2023-09-08T02:38:07Z</dcterms:created>
  <dcterms:modified xsi:type="dcterms:W3CDTF">2023-09-08T03:09:04Z</dcterms:modified>
</cp:coreProperties>
</file>