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50" r:id="rId1"/>
  </p:sldMasterIdLst>
  <p:notesMasterIdLst>
    <p:notesMasterId r:id="rId49"/>
  </p:notesMasterIdLst>
  <p:handoutMasterIdLst>
    <p:handoutMasterId r:id="rId50"/>
  </p:handoutMasterIdLst>
  <p:sldIdLst>
    <p:sldId id="256" r:id="rId2"/>
    <p:sldId id="258" r:id="rId3"/>
    <p:sldId id="262" r:id="rId4"/>
    <p:sldId id="263" r:id="rId5"/>
    <p:sldId id="264" r:id="rId6"/>
    <p:sldId id="269" r:id="rId7"/>
    <p:sldId id="270" r:id="rId8"/>
    <p:sldId id="271" r:id="rId9"/>
    <p:sldId id="272" r:id="rId10"/>
    <p:sldId id="277" r:id="rId11"/>
    <p:sldId id="278" r:id="rId12"/>
    <p:sldId id="279" r:id="rId13"/>
    <p:sldId id="282" r:id="rId14"/>
    <p:sldId id="283" r:id="rId15"/>
    <p:sldId id="284" r:id="rId16"/>
    <p:sldId id="285" r:id="rId17"/>
    <p:sldId id="286" r:id="rId18"/>
    <p:sldId id="287" r:id="rId19"/>
    <p:sldId id="290" r:id="rId20"/>
    <p:sldId id="291" r:id="rId21"/>
    <p:sldId id="334" r:id="rId22"/>
    <p:sldId id="294" r:id="rId23"/>
    <p:sldId id="295" r:id="rId24"/>
    <p:sldId id="296" r:id="rId25"/>
    <p:sldId id="297" r:id="rId26"/>
    <p:sldId id="298" r:id="rId27"/>
    <p:sldId id="301" r:id="rId28"/>
    <p:sldId id="303" r:id="rId29"/>
    <p:sldId id="304" r:id="rId30"/>
    <p:sldId id="305" r:id="rId31"/>
    <p:sldId id="306" r:id="rId32"/>
    <p:sldId id="309" r:id="rId33"/>
    <p:sldId id="311" r:id="rId34"/>
    <p:sldId id="312" r:id="rId35"/>
    <p:sldId id="316" r:id="rId36"/>
    <p:sldId id="317" r:id="rId37"/>
    <p:sldId id="319" r:id="rId38"/>
    <p:sldId id="321" r:id="rId39"/>
    <p:sldId id="322" r:id="rId40"/>
    <p:sldId id="324" r:id="rId41"/>
    <p:sldId id="325" r:id="rId42"/>
    <p:sldId id="326" r:id="rId43"/>
    <p:sldId id="327" r:id="rId44"/>
    <p:sldId id="328" r:id="rId45"/>
    <p:sldId id="330" r:id="rId46"/>
    <p:sldId id="331" r:id="rId47"/>
    <p:sldId id="332" r:id="rId48"/>
  </p:sldIdLst>
  <p:sldSz cx="9144000" cy="6858000" type="screen4x3"/>
  <p:notesSz cx="6858000" cy="9144000"/>
  <p:defaultTextStyle>
    <a:defPPr>
      <a:defRPr lang="en-US"/>
    </a:defPPr>
    <a:lvl1pPr algn="r" rtl="0" fontAlgn="base">
      <a:spcBef>
        <a:spcPct val="0"/>
      </a:spcBef>
      <a:spcAft>
        <a:spcPct val="0"/>
      </a:spcAft>
      <a:defRPr kern="1200">
        <a:solidFill>
          <a:schemeClr val="tx1"/>
        </a:solidFill>
        <a:latin typeface="Arial" charset="0"/>
        <a:ea typeface="+mn-ea"/>
        <a:cs typeface="+mn-cs"/>
      </a:defRPr>
    </a:lvl1pPr>
    <a:lvl2pPr marL="457200" algn="r" rtl="0" fontAlgn="base">
      <a:spcBef>
        <a:spcPct val="0"/>
      </a:spcBef>
      <a:spcAft>
        <a:spcPct val="0"/>
      </a:spcAft>
      <a:defRPr kern="1200">
        <a:solidFill>
          <a:schemeClr val="tx1"/>
        </a:solidFill>
        <a:latin typeface="Arial" charset="0"/>
        <a:ea typeface="+mn-ea"/>
        <a:cs typeface="+mn-cs"/>
      </a:defRPr>
    </a:lvl2pPr>
    <a:lvl3pPr marL="914400" algn="r" rtl="0" fontAlgn="base">
      <a:spcBef>
        <a:spcPct val="0"/>
      </a:spcBef>
      <a:spcAft>
        <a:spcPct val="0"/>
      </a:spcAft>
      <a:defRPr kern="1200">
        <a:solidFill>
          <a:schemeClr val="tx1"/>
        </a:solidFill>
        <a:latin typeface="Arial" charset="0"/>
        <a:ea typeface="+mn-ea"/>
        <a:cs typeface="+mn-cs"/>
      </a:defRPr>
    </a:lvl3pPr>
    <a:lvl4pPr marL="1371600" algn="r" rtl="0" fontAlgn="base">
      <a:spcBef>
        <a:spcPct val="0"/>
      </a:spcBef>
      <a:spcAft>
        <a:spcPct val="0"/>
      </a:spcAft>
      <a:defRPr kern="1200">
        <a:solidFill>
          <a:schemeClr val="tx1"/>
        </a:solidFill>
        <a:latin typeface="Arial" charset="0"/>
        <a:ea typeface="+mn-ea"/>
        <a:cs typeface="+mn-cs"/>
      </a:defRPr>
    </a:lvl4pPr>
    <a:lvl5pPr marL="1828800" algn="r"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 xmlns:p15="http://schemas.microsoft.com/office/powerpoint/2012/main">
        <p15:guide id="1" orient="horz" pos="1008">
          <p15:clr>
            <a:srgbClr val="A4A3A4"/>
          </p15:clr>
        </p15:guide>
        <p15:guide id="2" pos="288">
          <p15:clr>
            <a:srgbClr val="A4A3A4"/>
          </p15:clr>
        </p15:guide>
        <p15:guide id="3" pos="5424">
          <p15:clr>
            <a:srgbClr val="A4A3A4"/>
          </p15:clr>
        </p15:guide>
        <p15:guide id="4" pos="3002">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ryan Gambrel" initials="BG"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DD5900"/>
    <a:srgbClr val="BA1419"/>
    <a:srgbClr val="0072C6"/>
    <a:srgbClr val="0000FF"/>
    <a:srgbClr val="000066"/>
    <a:srgbClr val="0000CC"/>
    <a:srgbClr val="DECDC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173" autoAdjust="0"/>
    <p:restoredTop sz="90603" autoAdjust="0"/>
  </p:normalViewPr>
  <p:slideViewPr>
    <p:cSldViewPr>
      <p:cViewPr>
        <p:scale>
          <a:sx n="100" d="100"/>
          <a:sy n="100" d="100"/>
        </p:scale>
        <p:origin x="-2208" y="-880"/>
      </p:cViewPr>
      <p:guideLst>
        <p:guide orient="horz" pos="1008"/>
        <p:guide pos="288"/>
        <p:guide pos="5424"/>
        <p:guide pos="3002"/>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handoutMaster" Target="handoutMasters/handoutMaster1.xml"/><Relationship Id="rId51" Type="http://schemas.openxmlformats.org/officeDocument/2006/relationships/printerSettings" Target="printerSettings/printerSettings1.bin"/><Relationship Id="rId52" Type="http://schemas.openxmlformats.org/officeDocument/2006/relationships/commentAuthors" Target="commentAuthors.xml"/><Relationship Id="rId53" Type="http://schemas.openxmlformats.org/officeDocument/2006/relationships/presProps" Target="presProps.xml"/><Relationship Id="rId54" Type="http://schemas.openxmlformats.org/officeDocument/2006/relationships/viewProps" Target="viewProps.xml"/><Relationship Id="rId55" Type="http://schemas.openxmlformats.org/officeDocument/2006/relationships/theme" Target="theme/theme1.xml"/><Relationship Id="rId56"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70DCCA0-A0B2-6C4B-B4B8-D831C8552C46}" type="datetimeFigureOut">
              <a:t>11/20/13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B74A6AB-C4FF-CC4A-8822-2E8F9421DADB}" type="slidenum">
              <a:t>‹#›</a:t>
            </a:fld>
            <a:endParaRPr lang="en-US"/>
          </a:p>
        </p:txBody>
      </p:sp>
    </p:spTree>
    <p:extLst>
      <p:ext uri="{BB962C8B-B14F-4D97-AF65-F5344CB8AC3E}">
        <p14:creationId xmlns:p14="http://schemas.microsoft.com/office/powerpoint/2010/main" val="8169399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0280ED1C-4248-4D12-A428-232B8B03309D}" type="datetimeFigureOut">
              <a:rPr lang="en-US"/>
              <a:pPr>
                <a:defRPr/>
              </a:pPr>
              <a:t>11/20/13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428BCDC7-795C-45EE-A9AA-E637D7416180}" type="slidenum">
              <a:rPr lang="en-US"/>
              <a:pPr>
                <a:defRPr/>
              </a:pPr>
              <a:t>‹#›</a:t>
            </a:fld>
            <a:endParaRPr lang="en-US"/>
          </a:p>
        </p:txBody>
      </p:sp>
    </p:spTree>
    <p:extLst>
      <p:ext uri="{BB962C8B-B14F-4D97-AF65-F5344CB8AC3E}">
        <p14:creationId xmlns:p14="http://schemas.microsoft.com/office/powerpoint/2010/main" val="159467439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smtClean="0"/>
          </a:p>
        </p:txBody>
      </p:sp>
      <p:sp>
        <p:nvSpPr>
          <p:cNvPr id="5120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r" eaLnBrk="0" fontAlgn="base" hangingPunct="0">
              <a:spcBef>
                <a:spcPct val="0"/>
              </a:spcBef>
              <a:spcAft>
                <a:spcPct val="0"/>
              </a:spcAft>
              <a:defRPr>
                <a:solidFill>
                  <a:schemeClr val="tx1"/>
                </a:solidFill>
                <a:latin typeface="Arial" charset="0"/>
              </a:defRPr>
            </a:lvl6pPr>
            <a:lvl7pPr marL="2971800" indent="-228600" algn="r" eaLnBrk="0" fontAlgn="base" hangingPunct="0">
              <a:spcBef>
                <a:spcPct val="0"/>
              </a:spcBef>
              <a:spcAft>
                <a:spcPct val="0"/>
              </a:spcAft>
              <a:defRPr>
                <a:solidFill>
                  <a:schemeClr val="tx1"/>
                </a:solidFill>
                <a:latin typeface="Arial" charset="0"/>
              </a:defRPr>
            </a:lvl7pPr>
            <a:lvl8pPr marL="3429000" indent="-228600" algn="r" eaLnBrk="0" fontAlgn="base" hangingPunct="0">
              <a:spcBef>
                <a:spcPct val="0"/>
              </a:spcBef>
              <a:spcAft>
                <a:spcPct val="0"/>
              </a:spcAft>
              <a:defRPr>
                <a:solidFill>
                  <a:schemeClr val="tx1"/>
                </a:solidFill>
                <a:latin typeface="Arial" charset="0"/>
              </a:defRPr>
            </a:lvl8pPr>
            <a:lvl9pPr marL="3886200" indent="-228600" algn="r" eaLnBrk="0" fontAlgn="base" hangingPunct="0">
              <a:spcBef>
                <a:spcPct val="0"/>
              </a:spcBef>
              <a:spcAft>
                <a:spcPct val="0"/>
              </a:spcAft>
              <a:defRPr>
                <a:solidFill>
                  <a:schemeClr val="tx1"/>
                </a:solidFill>
                <a:latin typeface="Arial" charset="0"/>
              </a:defRPr>
            </a:lvl9pPr>
          </a:lstStyle>
          <a:p>
            <a:pPr eaLnBrk="1" hangingPunct="1"/>
            <a:fld id="{2DBF21D6-1232-4A45-9874-F1E25BDAB220}" type="slidenum">
              <a:rPr lang="en-US" smtClean="0"/>
              <a:pPr eaLnBrk="1" hangingPunct="1"/>
              <a:t>1</a:t>
            </a:fld>
            <a:endParaRPr lang="en-US" smtClean="0"/>
          </a:p>
        </p:txBody>
      </p:sp>
    </p:spTree>
    <p:extLst>
      <p:ext uri="{BB962C8B-B14F-4D97-AF65-F5344CB8AC3E}">
        <p14:creationId xmlns:p14="http://schemas.microsoft.com/office/powerpoint/2010/main" val="17857179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2" indent="0" algn="l" defTabSz="914400" rtl="0" eaLnBrk="0" fontAlgn="base" latinLnBrk="0" hangingPunct="0">
              <a:lnSpc>
                <a:spcPct val="100000"/>
              </a:lnSpc>
              <a:spcBef>
                <a:spcPct val="30000"/>
              </a:spcBef>
              <a:spcAft>
                <a:spcPct val="0"/>
              </a:spcAft>
              <a:buClrTx/>
              <a:buSzTx/>
              <a:buFontTx/>
              <a:buNone/>
              <a:tabLst/>
              <a:defRPr/>
            </a:pPr>
            <a:r>
              <a:rPr lang="en-US" b="0" i="0" u="none" strike="noStrike" baseline="0" smtClean="0">
                <a:latin typeface="Segoe"/>
                <a:ea typeface="ＭＳ ゴシック"/>
              </a:rPr>
              <a:t>Take Note: In step 9, had you clicked the face of the Add Shape button rather than its arrow, PowerPoint would have added a new shape subordinate to the selected one.</a:t>
            </a:r>
          </a:p>
          <a:p>
            <a:endParaRPr lang="en-US"/>
          </a:p>
        </p:txBody>
      </p:sp>
      <p:sp>
        <p:nvSpPr>
          <p:cNvPr id="4" name="Slide Number Placeholder 3"/>
          <p:cNvSpPr>
            <a:spLocks noGrp="1"/>
          </p:cNvSpPr>
          <p:nvPr>
            <p:ph type="sldNum" sz="quarter" idx="10"/>
          </p:nvPr>
        </p:nvSpPr>
        <p:spPr/>
        <p:txBody>
          <a:bodyPr/>
          <a:lstStyle/>
          <a:p>
            <a:pPr>
              <a:defRPr/>
            </a:pPr>
            <a:fld id="{428BCDC7-795C-45EE-A9AA-E637D7416180}" type="slidenum">
              <a:rPr lang="en-US"/>
              <a:pPr>
                <a:defRPr/>
              </a:pPr>
              <a:t>25</a:t>
            </a:fld>
            <a:endParaRPr lang="en-US"/>
          </a:p>
        </p:txBody>
      </p:sp>
    </p:spTree>
    <p:extLst>
      <p:ext uri="{BB962C8B-B14F-4D97-AF65-F5344CB8AC3E}">
        <p14:creationId xmlns:p14="http://schemas.microsoft.com/office/powerpoint/2010/main" val="35706918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2" indent="0" algn="l" defTabSz="914400" rtl="0" eaLnBrk="0" fontAlgn="base" latinLnBrk="0" hangingPunct="0">
              <a:lnSpc>
                <a:spcPct val="100000"/>
              </a:lnSpc>
              <a:spcBef>
                <a:spcPct val="30000"/>
              </a:spcBef>
              <a:spcAft>
                <a:spcPct val="0"/>
              </a:spcAft>
              <a:buClrTx/>
              <a:buSzTx/>
              <a:buFontTx/>
              <a:buNone/>
              <a:tabLst/>
              <a:defRPr/>
            </a:pPr>
            <a:r>
              <a:rPr lang="en-US" b="0" i="0" u="none" strike="noStrike" baseline="0" smtClean="0">
                <a:latin typeface="Segoe"/>
                <a:ea typeface="ＭＳ ゴシック"/>
              </a:rPr>
              <a:t>Troubleshooting: If you select the text box rather than the shape, click outside the text box to deselect it, and then try again by clicking the left edge of the shape with the four-headed pointer.</a:t>
            </a:r>
          </a:p>
          <a:p>
            <a:endParaRPr lang="en-US"/>
          </a:p>
        </p:txBody>
      </p:sp>
      <p:sp>
        <p:nvSpPr>
          <p:cNvPr id="4" name="Slide Number Placeholder 3"/>
          <p:cNvSpPr>
            <a:spLocks noGrp="1"/>
          </p:cNvSpPr>
          <p:nvPr>
            <p:ph type="sldNum" sz="quarter" idx="10"/>
          </p:nvPr>
        </p:nvSpPr>
        <p:spPr/>
        <p:txBody>
          <a:bodyPr/>
          <a:lstStyle/>
          <a:p>
            <a:pPr>
              <a:defRPr/>
            </a:pPr>
            <a:fld id="{428BCDC7-795C-45EE-A9AA-E637D7416180}" type="slidenum">
              <a:rPr lang="en-US"/>
              <a:pPr>
                <a:defRPr/>
              </a:pPr>
              <a:t>38</a:t>
            </a:fld>
            <a:endParaRPr lang="en-US"/>
          </a:p>
        </p:txBody>
      </p:sp>
    </p:spTree>
    <p:extLst>
      <p:ext uri="{BB962C8B-B14F-4D97-AF65-F5344CB8AC3E}">
        <p14:creationId xmlns:p14="http://schemas.microsoft.com/office/powerpoint/2010/main" val="35790657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2" indent="0" algn="l" defTabSz="914400" rtl="0" eaLnBrk="0" fontAlgn="base" latinLnBrk="0" hangingPunct="0">
              <a:lnSpc>
                <a:spcPct val="100000"/>
              </a:lnSpc>
              <a:spcBef>
                <a:spcPct val="30000"/>
              </a:spcBef>
              <a:spcAft>
                <a:spcPct val="0"/>
              </a:spcAft>
              <a:buClrTx/>
              <a:buSzTx/>
              <a:buFontTx/>
              <a:buNone/>
              <a:tabLst/>
              <a:defRPr/>
            </a:pPr>
            <a:r>
              <a:rPr lang="en-US" b="0" i="0" u="none" strike="noStrike" baseline="0" smtClean="0">
                <a:latin typeface="Segoe"/>
                <a:ea typeface="ＭＳ ゴシック"/>
              </a:rPr>
              <a:t>Take Note: You can also change shape appearance by selecting a completely new shape: right-click a shape, click Change Shape, and select the desired shape from the Shapes gallery.</a:t>
            </a:r>
          </a:p>
          <a:p>
            <a:endParaRPr lang="en-US"/>
          </a:p>
        </p:txBody>
      </p:sp>
      <p:sp>
        <p:nvSpPr>
          <p:cNvPr id="4" name="Slide Number Placeholder 3"/>
          <p:cNvSpPr>
            <a:spLocks noGrp="1"/>
          </p:cNvSpPr>
          <p:nvPr>
            <p:ph type="sldNum" sz="quarter" idx="10"/>
          </p:nvPr>
        </p:nvSpPr>
        <p:spPr/>
        <p:txBody>
          <a:bodyPr/>
          <a:lstStyle/>
          <a:p>
            <a:pPr>
              <a:defRPr/>
            </a:pPr>
            <a:fld id="{428BCDC7-795C-45EE-A9AA-E637D7416180}" type="slidenum">
              <a:rPr lang="en-US"/>
              <a:pPr>
                <a:defRPr/>
              </a:pPr>
              <a:t>39</a:t>
            </a:fld>
            <a:endParaRPr lang="en-US"/>
          </a:p>
        </p:txBody>
      </p:sp>
    </p:spTree>
    <p:extLst>
      <p:ext uri="{BB962C8B-B14F-4D97-AF65-F5344CB8AC3E}">
        <p14:creationId xmlns:p14="http://schemas.microsoft.com/office/powerpoint/2010/main" val="36854442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2" indent="0" algn="l" defTabSz="914400" rtl="0" eaLnBrk="0" fontAlgn="base" latinLnBrk="0" hangingPunct="0">
              <a:lnSpc>
                <a:spcPct val="100000"/>
              </a:lnSpc>
              <a:spcBef>
                <a:spcPct val="30000"/>
              </a:spcBef>
              <a:spcAft>
                <a:spcPct val="0"/>
              </a:spcAft>
              <a:buClrTx/>
              <a:buSzTx/>
              <a:buFontTx/>
              <a:buNone/>
              <a:tabLst/>
              <a:defRPr/>
            </a:pPr>
            <a:r>
              <a:rPr lang="en-US" b="0" i="0" u="none" strike="noStrike" baseline="0" smtClean="0">
                <a:latin typeface="Segoe"/>
                <a:ea typeface="ＭＳ ゴシック"/>
              </a:rPr>
              <a:t>Another Way: To insert SmartArt on a slide that does not have a content placeholder, click the SmartArt button on the Insert tab.</a:t>
            </a:r>
          </a:p>
          <a:p>
            <a:endParaRPr lang="en-US"/>
          </a:p>
        </p:txBody>
      </p:sp>
      <p:sp>
        <p:nvSpPr>
          <p:cNvPr id="4" name="Slide Number Placeholder 3"/>
          <p:cNvSpPr>
            <a:spLocks noGrp="1"/>
          </p:cNvSpPr>
          <p:nvPr>
            <p:ph type="sldNum" sz="quarter" idx="10"/>
          </p:nvPr>
        </p:nvSpPr>
        <p:spPr/>
        <p:txBody>
          <a:bodyPr/>
          <a:lstStyle/>
          <a:p>
            <a:pPr>
              <a:defRPr/>
            </a:pPr>
            <a:fld id="{428BCDC7-795C-45EE-A9AA-E637D7416180}" type="slidenum">
              <a:rPr lang="en-US"/>
              <a:pPr>
                <a:defRPr/>
              </a:pPr>
              <a:t>3</a:t>
            </a:fld>
            <a:endParaRPr lang="en-US"/>
          </a:p>
        </p:txBody>
      </p:sp>
    </p:spTree>
    <p:extLst>
      <p:ext uri="{BB962C8B-B14F-4D97-AF65-F5344CB8AC3E}">
        <p14:creationId xmlns:p14="http://schemas.microsoft.com/office/powerpoint/2010/main" val="37543824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2" indent="0" algn="l" defTabSz="914400" rtl="0" eaLnBrk="0" fontAlgn="base" latinLnBrk="0" hangingPunct="0">
              <a:lnSpc>
                <a:spcPct val="100000"/>
              </a:lnSpc>
              <a:spcBef>
                <a:spcPct val="30000"/>
              </a:spcBef>
              <a:spcAft>
                <a:spcPct val="0"/>
              </a:spcAft>
              <a:buClrTx/>
              <a:buSzTx/>
              <a:buFontTx/>
              <a:buNone/>
              <a:tabLst/>
              <a:defRPr/>
            </a:pPr>
            <a:r>
              <a:rPr lang="en-US" b="0" i="0" u="none" strike="noStrike" baseline="0" smtClean="0">
                <a:latin typeface="Segoe"/>
                <a:ea typeface="ＭＳ ゴシック"/>
              </a:rPr>
              <a:t>Another Way: You can also display or hide the Text pane by clicking the arrow symbol on the left side of the SmartArt’s frame.</a:t>
            </a:r>
          </a:p>
          <a:p>
            <a:endParaRPr lang="en-US"/>
          </a:p>
        </p:txBody>
      </p:sp>
      <p:sp>
        <p:nvSpPr>
          <p:cNvPr id="4" name="Slide Number Placeholder 3"/>
          <p:cNvSpPr>
            <a:spLocks noGrp="1"/>
          </p:cNvSpPr>
          <p:nvPr>
            <p:ph type="sldNum" sz="quarter" idx="10"/>
          </p:nvPr>
        </p:nvSpPr>
        <p:spPr/>
        <p:txBody>
          <a:bodyPr/>
          <a:lstStyle/>
          <a:p>
            <a:pPr>
              <a:defRPr/>
            </a:pPr>
            <a:fld id="{428BCDC7-795C-45EE-A9AA-E637D7416180}" type="slidenum">
              <a:rPr lang="en-US"/>
              <a:pPr>
                <a:defRPr/>
              </a:pPr>
              <a:t>6</a:t>
            </a:fld>
            <a:endParaRPr lang="en-US"/>
          </a:p>
        </p:txBody>
      </p:sp>
    </p:spTree>
    <p:extLst>
      <p:ext uri="{BB962C8B-B14F-4D97-AF65-F5344CB8AC3E}">
        <p14:creationId xmlns:p14="http://schemas.microsoft.com/office/powerpoint/2010/main" val="20942330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2" indent="0" algn="l" defTabSz="914400" rtl="0" eaLnBrk="0" fontAlgn="base" latinLnBrk="0" hangingPunct="0">
              <a:lnSpc>
                <a:spcPct val="100000"/>
              </a:lnSpc>
              <a:spcBef>
                <a:spcPct val="30000"/>
              </a:spcBef>
              <a:spcAft>
                <a:spcPct val="0"/>
              </a:spcAft>
              <a:buClrTx/>
              <a:buSzTx/>
              <a:buFontTx/>
              <a:buNone/>
              <a:tabLst/>
              <a:defRPr/>
            </a:pPr>
            <a:r>
              <a:rPr lang="en-US" b="0" i="0" u="none" strike="noStrike" baseline="0" smtClean="0">
                <a:latin typeface="Segoe"/>
                <a:ea typeface="ＭＳ ゴシック"/>
              </a:rPr>
              <a:t>Troubleshooting: Do not press Enter after typing the names because that inserts a new shape. If you accidentally do so, click the Undo button on the Quick Access Toolbar to undo the addition.</a:t>
            </a:r>
          </a:p>
          <a:p>
            <a:pPr marL="0" marR="0" lvl="2" indent="0" algn="l" defTabSz="914400" rtl="0" eaLnBrk="0" fontAlgn="base" latinLnBrk="0" hangingPunct="0">
              <a:lnSpc>
                <a:spcPct val="100000"/>
              </a:lnSpc>
              <a:spcBef>
                <a:spcPct val="30000"/>
              </a:spcBef>
              <a:spcAft>
                <a:spcPct val="0"/>
              </a:spcAft>
              <a:buClrTx/>
              <a:buSzTx/>
              <a:buFontTx/>
              <a:buNone/>
              <a:tabLst/>
              <a:defRPr/>
            </a:pPr>
            <a:r>
              <a:rPr lang="en-US" b="0" i="0" u="none" strike="noStrike" baseline="0" smtClean="0">
                <a:latin typeface="Segoe"/>
                <a:ea typeface="ＭＳ ゴシック"/>
              </a:rPr>
              <a:t>Another Way: You can also hide the Text pane by clicking the arrow symbol on the left side of the SmartArt’s frame, or by clicking the Text Pane button again on the SmartArt Tools Design tab.</a:t>
            </a:r>
          </a:p>
          <a:p>
            <a:endParaRPr lang="en-US"/>
          </a:p>
        </p:txBody>
      </p:sp>
      <p:sp>
        <p:nvSpPr>
          <p:cNvPr id="4" name="Slide Number Placeholder 3"/>
          <p:cNvSpPr>
            <a:spLocks noGrp="1"/>
          </p:cNvSpPr>
          <p:nvPr>
            <p:ph type="sldNum" sz="quarter" idx="10"/>
          </p:nvPr>
        </p:nvSpPr>
        <p:spPr/>
        <p:txBody>
          <a:bodyPr/>
          <a:lstStyle/>
          <a:p>
            <a:pPr>
              <a:defRPr/>
            </a:pPr>
            <a:fld id="{428BCDC7-795C-45EE-A9AA-E637D7416180}" type="slidenum">
              <a:rPr lang="en-US"/>
              <a:pPr>
                <a:defRPr/>
              </a:pPr>
              <a:t>7</a:t>
            </a:fld>
            <a:endParaRPr lang="en-US"/>
          </a:p>
        </p:txBody>
      </p:sp>
    </p:spTree>
    <p:extLst>
      <p:ext uri="{BB962C8B-B14F-4D97-AF65-F5344CB8AC3E}">
        <p14:creationId xmlns:p14="http://schemas.microsoft.com/office/powerpoint/2010/main" val="8166861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2" indent="0" algn="l" defTabSz="914400" rtl="0" eaLnBrk="0" fontAlgn="base" latinLnBrk="0" hangingPunct="0">
              <a:lnSpc>
                <a:spcPct val="100000"/>
              </a:lnSpc>
              <a:spcBef>
                <a:spcPct val="30000"/>
              </a:spcBef>
              <a:spcAft>
                <a:spcPct val="0"/>
              </a:spcAft>
              <a:buClrTx/>
              <a:buSzTx/>
              <a:buFontTx/>
              <a:buNone/>
              <a:tabLst/>
              <a:defRPr/>
            </a:pPr>
            <a:r>
              <a:rPr lang="en-US" b="0" i="0" u="none" strike="noStrike" baseline="0" smtClean="0">
                <a:latin typeface="Segoe"/>
                <a:ea typeface="ＭＳ ゴシック"/>
              </a:rPr>
              <a:t>Another Way: Right-click in a bulleted list, and then click Convert to SmartArt on the shortcut menu.</a:t>
            </a:r>
          </a:p>
          <a:p>
            <a:endParaRPr lang="en-US"/>
          </a:p>
        </p:txBody>
      </p:sp>
      <p:sp>
        <p:nvSpPr>
          <p:cNvPr id="4" name="Slide Number Placeholder 3"/>
          <p:cNvSpPr>
            <a:spLocks noGrp="1"/>
          </p:cNvSpPr>
          <p:nvPr>
            <p:ph type="sldNum" sz="quarter" idx="10"/>
          </p:nvPr>
        </p:nvSpPr>
        <p:spPr/>
        <p:txBody>
          <a:bodyPr/>
          <a:lstStyle/>
          <a:p>
            <a:pPr>
              <a:defRPr/>
            </a:pPr>
            <a:fld id="{428BCDC7-795C-45EE-A9AA-E637D7416180}" type="slidenum">
              <a:rPr lang="en-US"/>
              <a:pPr>
                <a:defRPr/>
              </a:pPr>
              <a:t>10</a:t>
            </a:fld>
            <a:endParaRPr lang="en-US"/>
          </a:p>
        </p:txBody>
      </p:sp>
    </p:spTree>
    <p:extLst>
      <p:ext uri="{BB962C8B-B14F-4D97-AF65-F5344CB8AC3E}">
        <p14:creationId xmlns:p14="http://schemas.microsoft.com/office/powerpoint/2010/main" val="33495965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2" indent="0" algn="l" defTabSz="914400" rtl="0" eaLnBrk="0" fontAlgn="base" latinLnBrk="0" hangingPunct="0">
              <a:lnSpc>
                <a:spcPct val="100000"/>
              </a:lnSpc>
              <a:spcBef>
                <a:spcPct val="30000"/>
              </a:spcBef>
              <a:spcAft>
                <a:spcPct val="0"/>
              </a:spcAft>
              <a:buClrTx/>
              <a:buSzTx/>
              <a:buFontTx/>
              <a:buNone/>
              <a:tabLst/>
              <a:defRPr/>
            </a:pPr>
            <a:r>
              <a:rPr lang="en-US" b="0" i="0" u="none" strike="noStrike" baseline="0" smtClean="0">
                <a:latin typeface="Segoe"/>
                <a:ea typeface="ＭＳ ゴシック"/>
              </a:rPr>
              <a:t>Take Note: You may notice that the text in the shapes is quite small. You will learn how to modify shape and text size later in the lesson.</a:t>
            </a:r>
          </a:p>
          <a:p>
            <a:endParaRPr lang="en-US"/>
          </a:p>
        </p:txBody>
      </p:sp>
      <p:sp>
        <p:nvSpPr>
          <p:cNvPr id="4" name="Slide Number Placeholder 3"/>
          <p:cNvSpPr>
            <a:spLocks noGrp="1"/>
          </p:cNvSpPr>
          <p:nvPr>
            <p:ph type="sldNum" sz="quarter" idx="10"/>
          </p:nvPr>
        </p:nvSpPr>
        <p:spPr/>
        <p:txBody>
          <a:bodyPr/>
          <a:lstStyle/>
          <a:p>
            <a:pPr>
              <a:defRPr/>
            </a:pPr>
            <a:fld id="{428BCDC7-795C-45EE-A9AA-E637D7416180}" type="slidenum">
              <a:rPr lang="en-US"/>
              <a:pPr>
                <a:defRPr/>
              </a:pPr>
              <a:t>11</a:t>
            </a:fld>
            <a:endParaRPr lang="en-US"/>
          </a:p>
        </p:txBody>
      </p:sp>
    </p:spTree>
    <p:extLst>
      <p:ext uri="{BB962C8B-B14F-4D97-AF65-F5344CB8AC3E}">
        <p14:creationId xmlns:p14="http://schemas.microsoft.com/office/powerpoint/2010/main" val="15571313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2" indent="0" algn="l" defTabSz="914400" rtl="0" eaLnBrk="0" fontAlgn="base" latinLnBrk="0" hangingPunct="0">
              <a:lnSpc>
                <a:spcPct val="100000"/>
              </a:lnSpc>
              <a:spcBef>
                <a:spcPct val="30000"/>
              </a:spcBef>
              <a:spcAft>
                <a:spcPct val="0"/>
              </a:spcAft>
              <a:buClrTx/>
              <a:buSzTx/>
              <a:buFontTx/>
              <a:buNone/>
              <a:tabLst/>
              <a:defRPr/>
            </a:pPr>
            <a:r>
              <a:rPr lang="en-US" b="0" i="0" u="none" strike="noStrike" baseline="0" smtClean="0">
                <a:latin typeface="Segoe"/>
                <a:ea typeface="ＭＳ ゴシック"/>
              </a:rPr>
              <a:t>Take Note: Differentiating levels or processes by color gives your audience further visual cues that help them understand the SmartArt graphic.</a:t>
            </a:r>
          </a:p>
          <a:p>
            <a:endParaRPr lang="en-US"/>
          </a:p>
        </p:txBody>
      </p:sp>
      <p:sp>
        <p:nvSpPr>
          <p:cNvPr id="4" name="Slide Number Placeholder 3"/>
          <p:cNvSpPr>
            <a:spLocks noGrp="1"/>
          </p:cNvSpPr>
          <p:nvPr>
            <p:ph type="sldNum" sz="quarter" idx="10"/>
          </p:nvPr>
        </p:nvSpPr>
        <p:spPr/>
        <p:txBody>
          <a:bodyPr/>
          <a:lstStyle/>
          <a:p>
            <a:pPr>
              <a:defRPr/>
            </a:pPr>
            <a:fld id="{428BCDC7-795C-45EE-A9AA-E637D7416180}" type="slidenum">
              <a:rPr lang="en-US"/>
              <a:pPr>
                <a:defRPr/>
              </a:pPr>
              <a:t>17</a:t>
            </a:fld>
            <a:endParaRPr lang="en-US"/>
          </a:p>
        </p:txBody>
      </p:sp>
    </p:spTree>
    <p:extLst>
      <p:ext uri="{BB962C8B-B14F-4D97-AF65-F5344CB8AC3E}">
        <p14:creationId xmlns:p14="http://schemas.microsoft.com/office/powerpoint/2010/main" val="13012741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2" indent="0" algn="l" defTabSz="914400" rtl="0" eaLnBrk="0" fontAlgn="base" latinLnBrk="0" hangingPunct="0">
              <a:lnSpc>
                <a:spcPct val="100000"/>
              </a:lnSpc>
              <a:spcBef>
                <a:spcPct val="30000"/>
              </a:spcBef>
              <a:spcAft>
                <a:spcPct val="0"/>
              </a:spcAft>
              <a:buClrTx/>
              <a:buSzTx/>
              <a:buFontTx/>
              <a:buNone/>
              <a:tabLst/>
              <a:defRPr/>
            </a:pPr>
            <a:r>
              <a:rPr lang="en-US" b="0" i="0" u="none" strike="noStrike" baseline="0" smtClean="0">
                <a:latin typeface="Segoe"/>
                <a:ea typeface="ＭＳ ゴシック"/>
              </a:rPr>
              <a:t>Take Note: The Layouts gallery displays alternative layouts for the current type.</a:t>
            </a:r>
          </a:p>
          <a:p>
            <a:endParaRPr lang="en-US"/>
          </a:p>
        </p:txBody>
      </p:sp>
      <p:sp>
        <p:nvSpPr>
          <p:cNvPr id="4" name="Slide Number Placeholder 3"/>
          <p:cNvSpPr>
            <a:spLocks noGrp="1"/>
          </p:cNvSpPr>
          <p:nvPr>
            <p:ph type="sldNum" sz="quarter" idx="10"/>
          </p:nvPr>
        </p:nvSpPr>
        <p:spPr/>
        <p:txBody>
          <a:bodyPr/>
          <a:lstStyle/>
          <a:p>
            <a:pPr>
              <a:defRPr/>
            </a:pPr>
            <a:fld id="{428BCDC7-795C-45EE-A9AA-E637D7416180}" type="slidenum">
              <a:rPr lang="en-US"/>
              <a:pPr>
                <a:defRPr/>
              </a:pPr>
              <a:t>19</a:t>
            </a:fld>
            <a:endParaRPr lang="en-US"/>
          </a:p>
        </p:txBody>
      </p:sp>
    </p:spTree>
    <p:extLst>
      <p:ext uri="{BB962C8B-B14F-4D97-AF65-F5344CB8AC3E}">
        <p14:creationId xmlns:p14="http://schemas.microsoft.com/office/powerpoint/2010/main" val="32722424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2" indent="0" algn="l" defTabSz="914400" rtl="0" eaLnBrk="0" fontAlgn="base" latinLnBrk="0" hangingPunct="0">
              <a:lnSpc>
                <a:spcPct val="100000"/>
              </a:lnSpc>
              <a:spcBef>
                <a:spcPct val="30000"/>
              </a:spcBef>
              <a:spcAft>
                <a:spcPct val="0"/>
              </a:spcAft>
              <a:buClrTx/>
              <a:buSzTx/>
              <a:buFontTx/>
              <a:buNone/>
              <a:tabLst/>
              <a:defRPr/>
            </a:pPr>
            <a:r>
              <a:rPr lang="en-US" b="0" i="0" u="none" strike="noStrike" baseline="0" smtClean="0">
                <a:latin typeface="Segoe"/>
                <a:ea typeface="ＭＳ ゴシック"/>
              </a:rPr>
              <a:t>Take Note: Notice that the new shape, which is on a new level, has a different theme color to differentiate it from the level above.</a:t>
            </a:r>
          </a:p>
          <a:p>
            <a:endParaRPr lang="en-US"/>
          </a:p>
        </p:txBody>
      </p:sp>
      <p:sp>
        <p:nvSpPr>
          <p:cNvPr id="4" name="Slide Number Placeholder 3"/>
          <p:cNvSpPr>
            <a:spLocks noGrp="1"/>
          </p:cNvSpPr>
          <p:nvPr>
            <p:ph type="sldNum" sz="quarter" idx="10"/>
          </p:nvPr>
        </p:nvSpPr>
        <p:spPr/>
        <p:txBody>
          <a:bodyPr/>
          <a:lstStyle/>
          <a:p>
            <a:pPr>
              <a:defRPr/>
            </a:pPr>
            <a:fld id="{428BCDC7-795C-45EE-A9AA-E637D7416180}" type="slidenum">
              <a:rPr lang="en-US"/>
              <a:pPr>
                <a:defRPr/>
              </a:pPr>
              <a:t>23</a:t>
            </a:fld>
            <a:endParaRPr lang="en-US"/>
          </a:p>
        </p:txBody>
      </p:sp>
    </p:spTree>
    <p:extLst>
      <p:ext uri="{BB962C8B-B14F-4D97-AF65-F5344CB8AC3E}">
        <p14:creationId xmlns:p14="http://schemas.microsoft.com/office/powerpoint/2010/main" val="8884352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smtClean="0"/>
              <a:t>Click to edit Master subtitle style</a:t>
            </a:r>
            <a:endParaRPr lang="en-US" dirty="0"/>
          </a:p>
        </p:txBody>
      </p:sp>
      <p:sp>
        <p:nvSpPr>
          <p:cNvPr id="4" name="Rectangle 4"/>
          <p:cNvSpPr>
            <a:spLocks noGrp="1" noChangeArrowheads="1"/>
          </p:cNvSpPr>
          <p:nvPr>
            <p:ph type="dt" sz="half" idx="10"/>
          </p:nvPr>
        </p:nvSpPr>
        <p:spPr>
          <a:xfrm>
            <a:off x="381000" y="6245225"/>
            <a:ext cx="2414336" cy="476250"/>
          </a:xfrm>
          <a:ln/>
        </p:spPr>
        <p:txBody>
          <a:bodyPr/>
          <a:lstStyle>
            <a:lvl1pPr>
              <a:defRPr sz="1050"/>
            </a:lvl1pPr>
          </a:lstStyle>
          <a:p>
            <a:pPr>
              <a:defRPr/>
            </a:pPr>
            <a:r>
              <a:rPr lang="en-US" dirty="0" smtClean="0"/>
              <a:t>© 2014, John Wiley &amp; Sons, Inc.</a:t>
            </a:r>
            <a:endParaRPr lang="en-US" dirty="0"/>
          </a:p>
        </p:txBody>
      </p:sp>
      <p:sp>
        <p:nvSpPr>
          <p:cNvPr id="5" name="Rectangle 5"/>
          <p:cNvSpPr>
            <a:spLocks noGrp="1" noChangeArrowheads="1"/>
          </p:cNvSpPr>
          <p:nvPr>
            <p:ph type="ftr" sz="quarter" idx="11"/>
          </p:nvPr>
        </p:nvSpPr>
        <p:spPr>
          <a:xfrm>
            <a:off x="2795336" y="6245225"/>
            <a:ext cx="3681664" cy="476250"/>
          </a:xfrm>
          <a:ln/>
        </p:spPr>
        <p:txBody>
          <a:bodyPr/>
          <a:lstStyle>
            <a:lvl1pPr>
              <a:defRPr sz="1050"/>
            </a:lvl1pPr>
          </a:lstStyle>
          <a:p>
            <a:pPr>
              <a:defRPr/>
            </a:pPr>
            <a:r>
              <a:rPr lang="en-US" smtClean="0"/>
              <a:t>Microsoft Official Academic Course, Microsoft Word 2013</a:t>
            </a:r>
            <a:endParaRPr lang="en-US"/>
          </a:p>
        </p:txBody>
      </p:sp>
      <p:sp>
        <p:nvSpPr>
          <p:cNvPr id="6" name="Rectangle 6"/>
          <p:cNvSpPr>
            <a:spLocks noGrp="1" noChangeArrowheads="1"/>
          </p:cNvSpPr>
          <p:nvPr>
            <p:ph type="sldNum" sz="quarter" idx="12"/>
          </p:nvPr>
        </p:nvSpPr>
        <p:spPr>
          <a:xfrm>
            <a:off x="6477000" y="6245225"/>
            <a:ext cx="2185736" cy="476250"/>
          </a:xfrm>
          <a:ln/>
        </p:spPr>
        <p:txBody>
          <a:bodyPr/>
          <a:lstStyle>
            <a:lvl1pPr>
              <a:defRPr sz="1050"/>
            </a:lvl1pPr>
          </a:lstStyle>
          <a:p>
            <a:pPr>
              <a:defRPr/>
            </a:pPr>
            <a:fld id="{240459FF-3F71-4B7E-B046-907AA8018BDF}" type="slidenum">
              <a:rPr lang="en-US" smtClean="0"/>
              <a:pPr>
                <a:defRPr/>
              </a:pPr>
              <a:t>‹#›</a:t>
            </a:fld>
            <a:endParaRPr lang="en-US"/>
          </a:p>
        </p:txBody>
      </p:sp>
    </p:spTree>
    <p:extLst>
      <p:ext uri="{BB962C8B-B14F-4D97-AF65-F5344CB8AC3E}">
        <p14:creationId xmlns:p14="http://schemas.microsoft.com/office/powerpoint/2010/main" val="22935826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lvl4pPr>
              <a:defRPr>
                <a:latin typeface="Segoe UI Light" panose="020B0502040204020203" pitchFamily="34" charset="0"/>
              </a:defRPr>
            </a:lvl4pPr>
            <a:lvl5pPr>
              <a:defRPr>
                <a:latin typeface="Segoe UI Light"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 2014, John Wiley &amp; Sons, Inc.</a:t>
            </a: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smtClean="0"/>
              <a:t>Microsoft Official Academic Course, Microsoft Word 2013</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86C2D24E-22F0-472D-A177-7290747F42E4}" type="slidenum">
              <a:rPr lang="en-US"/>
              <a:pPr>
                <a:defRPr/>
              </a:pPr>
              <a:t>‹#›</a:t>
            </a:fld>
            <a:endParaRPr lang="en-US"/>
          </a:p>
        </p:txBody>
      </p:sp>
    </p:spTree>
    <p:extLst>
      <p:ext uri="{BB962C8B-B14F-4D97-AF65-F5344CB8AC3E}">
        <p14:creationId xmlns:p14="http://schemas.microsoft.com/office/powerpoint/2010/main" val="27102100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457200"/>
            <a:ext cx="2057400" cy="6019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457200"/>
            <a:ext cx="6019800" cy="6019800"/>
          </a:xfrm>
        </p:spPr>
        <p:txBody>
          <a:bodyPr vert="eaVert"/>
          <a:lstStyle>
            <a:lvl4pPr>
              <a:defRPr>
                <a:latin typeface="Segoe UI Light" panose="020B0502040204020203" pitchFamily="34" charset="0"/>
              </a:defRPr>
            </a:lvl4pPr>
            <a:lvl5pPr>
              <a:defRPr>
                <a:latin typeface="Segoe UI Light"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 2014, John Wiley &amp; Sons, Inc.</a:t>
            </a: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smtClean="0"/>
              <a:t>Microsoft Official Academic Course, Microsoft Word 2013</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8152DE83-7917-4EFF-B203-C419F0B2909C}" type="slidenum">
              <a:rPr lang="en-US"/>
              <a:pPr>
                <a:defRPr/>
              </a:pPr>
              <a:t>‹#›</a:t>
            </a:fld>
            <a:endParaRPr lang="en-US"/>
          </a:p>
        </p:txBody>
      </p:sp>
    </p:spTree>
    <p:extLst>
      <p:ext uri="{BB962C8B-B14F-4D97-AF65-F5344CB8AC3E}">
        <p14:creationId xmlns:p14="http://schemas.microsoft.com/office/powerpoint/2010/main" val="26410109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914400"/>
          </a:xfrm>
        </p:spPr>
        <p:txBody>
          <a:bodyPr/>
          <a:lstStyle>
            <a:lvl1pPr>
              <a:defRPr>
                <a:effectLst>
                  <a:outerShdw blurRad="38100" dist="38100" dir="2700000" algn="tl">
                    <a:schemeClr val="bg1"/>
                  </a:outerShdw>
                </a:effectLst>
              </a:defRPr>
            </a:lvl1pPr>
          </a:lstStyle>
          <a:p>
            <a:r>
              <a:rPr lang="en-US" dirty="0" smtClean="0"/>
              <a:t>Click to edit Master title style</a:t>
            </a:r>
            <a:endParaRPr lang="en-US" dirty="0"/>
          </a:p>
        </p:txBody>
      </p:sp>
      <p:sp>
        <p:nvSpPr>
          <p:cNvPr id="3" name="Table Placeholder 2"/>
          <p:cNvSpPr>
            <a:spLocks noGrp="1"/>
          </p:cNvSpPr>
          <p:nvPr>
            <p:ph type="tbl" idx="1"/>
          </p:nvPr>
        </p:nvSpPr>
        <p:spPr>
          <a:xfrm>
            <a:off x="457200" y="1447800"/>
            <a:ext cx="8229600" cy="5029200"/>
          </a:xfrm>
        </p:spPr>
        <p:txBody>
          <a:bodyPr/>
          <a:lstStyle/>
          <a:p>
            <a:pPr lvl="0"/>
            <a:r>
              <a:rPr lang="en-US" noProof="0" smtClean="0"/>
              <a:t>Click icon to add table</a:t>
            </a:r>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 2014, John Wiley &amp; Sons, Inc.</a:t>
            </a: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smtClean="0"/>
              <a:t>Microsoft Official Academic Course, Microsoft Word 2013</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227066C-25CD-4A3B-B69F-B91E783C25B3}" type="slidenum">
              <a:rPr lang="en-US"/>
              <a:pPr>
                <a:defRPr/>
              </a:pPr>
              <a:t>‹#›</a:t>
            </a:fld>
            <a:endParaRPr lang="en-US"/>
          </a:p>
        </p:txBody>
      </p:sp>
    </p:spTree>
    <p:extLst>
      <p:ext uri="{BB962C8B-B14F-4D97-AF65-F5344CB8AC3E}">
        <p14:creationId xmlns:p14="http://schemas.microsoft.com/office/powerpoint/2010/main" val="17340060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5EB1BEE-80F2-5043-9D13-F072BCA55B7F}" type="datetimeFigureOut">
              <a:t>11/20/13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BDB0CA-5BEC-4A48-A8E3-D5834F46C350}" type="slidenum">
              <a:t>‹#›</a:t>
            </a:fld>
            <a:endParaRPr lang="en-US"/>
          </a:p>
        </p:txBody>
      </p:sp>
    </p:spTree>
    <p:extLst>
      <p:ext uri="{BB962C8B-B14F-4D97-AF65-F5344CB8AC3E}">
        <p14:creationId xmlns:p14="http://schemas.microsoft.com/office/powerpoint/2010/main" val="37511049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buClr>
                <a:srgbClr val="0072C6"/>
              </a:buClr>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4"/>
          <p:cNvSpPr>
            <a:spLocks noGrp="1" noChangeArrowheads="1"/>
          </p:cNvSpPr>
          <p:nvPr>
            <p:ph type="dt" sz="half" idx="10"/>
          </p:nvPr>
        </p:nvSpPr>
        <p:spPr>
          <a:ln/>
        </p:spPr>
        <p:txBody>
          <a:bodyPr/>
          <a:lstStyle>
            <a:lvl1pPr>
              <a:defRPr sz="1050"/>
            </a:lvl1pPr>
          </a:lstStyle>
          <a:p>
            <a:pPr>
              <a:defRPr/>
            </a:pPr>
            <a:r>
              <a:rPr lang="en-US" smtClean="0"/>
              <a:t>© 2014, John Wiley &amp; Sons, Inc.</a:t>
            </a:r>
            <a:endParaRPr lang="en-US" dirty="0"/>
          </a:p>
        </p:txBody>
      </p:sp>
      <p:sp>
        <p:nvSpPr>
          <p:cNvPr id="5" name="Rectangle 5"/>
          <p:cNvSpPr>
            <a:spLocks noGrp="1" noChangeArrowheads="1"/>
          </p:cNvSpPr>
          <p:nvPr>
            <p:ph type="ftr" sz="quarter" idx="11"/>
          </p:nvPr>
        </p:nvSpPr>
        <p:spPr>
          <a:xfrm>
            <a:off x="2743200" y="6245225"/>
            <a:ext cx="3657600" cy="476250"/>
          </a:xfrm>
          <a:ln/>
        </p:spPr>
        <p:txBody>
          <a:bodyPr/>
          <a:lstStyle>
            <a:lvl1pPr>
              <a:defRPr sz="1050"/>
            </a:lvl1pPr>
          </a:lstStyle>
          <a:p>
            <a:pPr>
              <a:defRPr/>
            </a:pPr>
            <a:r>
              <a:rPr lang="en-US" dirty="0" smtClean="0"/>
              <a:t>Microsoft Official Academic Course, Microsoft Word 2013</a:t>
            </a:r>
            <a:endParaRPr lang="en-US" dirty="0"/>
          </a:p>
        </p:txBody>
      </p:sp>
      <p:sp>
        <p:nvSpPr>
          <p:cNvPr id="6" name="Rectangle 6"/>
          <p:cNvSpPr>
            <a:spLocks noGrp="1" noChangeArrowheads="1"/>
          </p:cNvSpPr>
          <p:nvPr>
            <p:ph type="sldNum" sz="quarter" idx="12"/>
          </p:nvPr>
        </p:nvSpPr>
        <p:spPr>
          <a:ln/>
        </p:spPr>
        <p:txBody>
          <a:bodyPr/>
          <a:lstStyle>
            <a:lvl1pPr>
              <a:defRPr sz="1050"/>
            </a:lvl1pPr>
          </a:lstStyle>
          <a:p>
            <a:pPr>
              <a:defRPr/>
            </a:pPr>
            <a:fld id="{4453F413-A379-4AA4-A6AE-7C7FDF82C384}" type="slidenum">
              <a:rPr lang="en-US" smtClean="0"/>
              <a:pPr>
                <a:defRPr/>
              </a:pPr>
              <a:t>‹#›</a:t>
            </a:fld>
            <a:endParaRPr lang="en-US" dirty="0"/>
          </a:p>
        </p:txBody>
      </p:sp>
    </p:spTree>
    <p:extLst>
      <p:ext uri="{BB962C8B-B14F-4D97-AF65-F5344CB8AC3E}">
        <p14:creationId xmlns:p14="http://schemas.microsoft.com/office/powerpoint/2010/main" val="14320683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 2014, John Wiley &amp; Sons, Inc.</a:t>
            </a: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smtClean="0"/>
              <a:t>Microsoft Official Academic Course, Microsoft Word 2013</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DAF097D-FD51-42BB-BF26-7FAFAC6D60B7}" type="slidenum">
              <a:rPr lang="en-US"/>
              <a:pPr>
                <a:defRPr/>
              </a:pPr>
              <a:t>‹#›</a:t>
            </a:fld>
            <a:endParaRPr lang="en-US"/>
          </a:p>
        </p:txBody>
      </p:sp>
    </p:spTree>
    <p:extLst>
      <p:ext uri="{BB962C8B-B14F-4D97-AF65-F5344CB8AC3E}">
        <p14:creationId xmlns:p14="http://schemas.microsoft.com/office/powerpoint/2010/main" val="15764913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447800"/>
            <a:ext cx="4038600" cy="5029200"/>
          </a:xfrm>
        </p:spPr>
        <p:txBody>
          <a:bodyPr/>
          <a:lstStyle>
            <a:lvl1pPr>
              <a:defRPr sz="2800"/>
            </a:lvl1pPr>
            <a:lvl2pPr>
              <a:defRPr sz="2400"/>
            </a:lvl2pPr>
            <a:lvl3pPr>
              <a:defRPr sz="2000"/>
            </a:lvl3pPr>
            <a:lvl4pPr>
              <a:defRPr sz="1800">
                <a:latin typeface="Segoe UI Light" panose="020B0502040204020203" pitchFamily="34" charset="0"/>
              </a:defRPr>
            </a:lvl4pPr>
            <a:lvl5pPr>
              <a:defRPr sz="1800">
                <a:latin typeface="Segoe UI Light" panose="020B0502040204020203" pitchFamily="34" charset="0"/>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447800"/>
            <a:ext cx="4038600" cy="5029200"/>
          </a:xfrm>
        </p:spPr>
        <p:txBody>
          <a:bodyPr/>
          <a:lstStyle>
            <a:lvl1pPr>
              <a:defRPr sz="2800"/>
            </a:lvl1pPr>
            <a:lvl2pPr>
              <a:defRPr sz="2400"/>
            </a:lvl2pPr>
            <a:lvl3pPr>
              <a:defRPr sz="2000"/>
            </a:lvl3pPr>
            <a:lvl4pPr>
              <a:defRPr sz="1800">
                <a:latin typeface="Segoe UI Light" panose="020B0502040204020203" pitchFamily="34" charset="0"/>
              </a:defRPr>
            </a:lvl4pPr>
            <a:lvl5pPr>
              <a:defRPr sz="1800">
                <a:latin typeface="Segoe UI Light" panose="020B0502040204020203" pitchFamily="34" charset="0"/>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Rectangle 4"/>
          <p:cNvSpPr>
            <a:spLocks noGrp="1" noChangeArrowheads="1"/>
          </p:cNvSpPr>
          <p:nvPr>
            <p:ph type="dt" sz="half" idx="10"/>
          </p:nvPr>
        </p:nvSpPr>
        <p:spPr>
          <a:ln/>
        </p:spPr>
        <p:txBody>
          <a:bodyPr/>
          <a:lstStyle>
            <a:lvl1pPr>
              <a:defRPr/>
            </a:lvl1pPr>
          </a:lstStyle>
          <a:p>
            <a:pPr>
              <a:defRPr/>
            </a:pPr>
            <a:r>
              <a:rPr lang="en-US" smtClean="0"/>
              <a:t>© 2014, John Wiley &amp; Sons, Inc.</a:t>
            </a: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smtClean="0"/>
              <a:t>Microsoft Official Academic Course, Microsoft Word 2013</a:t>
            </a: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1B4B5463-1AC5-44D9-A7E0-25B4A933145A}" type="slidenum">
              <a:rPr lang="en-US"/>
              <a:pPr>
                <a:defRPr/>
              </a:pPr>
              <a:t>‹#›</a:t>
            </a:fld>
            <a:endParaRPr lang="en-US"/>
          </a:p>
        </p:txBody>
      </p:sp>
    </p:spTree>
    <p:extLst>
      <p:ext uri="{BB962C8B-B14F-4D97-AF65-F5344CB8AC3E}">
        <p14:creationId xmlns:p14="http://schemas.microsoft.com/office/powerpoint/2010/main" val="3913609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atin typeface="Segoe UI Light" panose="020B0502040204020203" pitchFamily="34" charset="0"/>
              </a:defRPr>
            </a:lvl4pPr>
            <a:lvl5pPr>
              <a:defRPr sz="1600">
                <a:latin typeface="Segoe UI Light" panose="020B0502040204020203" pitchFamily="34" charset="0"/>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atin typeface="Segoe UI Light" panose="020B0502040204020203" pitchFamily="34" charset="0"/>
              </a:defRPr>
            </a:lvl4pPr>
            <a:lvl5pPr>
              <a:defRPr sz="1600">
                <a:latin typeface="Segoe UI Light" panose="020B0502040204020203" pitchFamily="34" charset="0"/>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Rectangle 4"/>
          <p:cNvSpPr>
            <a:spLocks noGrp="1" noChangeArrowheads="1"/>
          </p:cNvSpPr>
          <p:nvPr>
            <p:ph type="dt" sz="half" idx="10"/>
          </p:nvPr>
        </p:nvSpPr>
        <p:spPr>
          <a:ln/>
        </p:spPr>
        <p:txBody>
          <a:bodyPr/>
          <a:lstStyle>
            <a:lvl1pPr>
              <a:defRPr/>
            </a:lvl1pPr>
          </a:lstStyle>
          <a:p>
            <a:pPr>
              <a:defRPr/>
            </a:pPr>
            <a:r>
              <a:rPr lang="en-US" smtClean="0"/>
              <a:t>© 2014, John Wiley &amp; Sons, Inc.</a:t>
            </a:r>
            <a:endParaRPr lang="en-US"/>
          </a:p>
        </p:txBody>
      </p:sp>
      <p:sp>
        <p:nvSpPr>
          <p:cNvPr id="8" name="Rectangle 5"/>
          <p:cNvSpPr>
            <a:spLocks noGrp="1" noChangeArrowheads="1"/>
          </p:cNvSpPr>
          <p:nvPr>
            <p:ph type="ftr" sz="quarter" idx="11"/>
          </p:nvPr>
        </p:nvSpPr>
        <p:spPr>
          <a:ln/>
        </p:spPr>
        <p:txBody>
          <a:bodyPr/>
          <a:lstStyle>
            <a:lvl1pPr>
              <a:defRPr/>
            </a:lvl1pPr>
          </a:lstStyle>
          <a:p>
            <a:pPr>
              <a:defRPr/>
            </a:pPr>
            <a:r>
              <a:rPr lang="en-US" smtClean="0"/>
              <a:t>Microsoft Official Academic Course, Microsoft Word 2013</a:t>
            </a: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CA6C543E-908C-43D6-A406-AFACB94C8388}" type="slidenum">
              <a:rPr lang="en-US"/>
              <a:pPr>
                <a:defRPr/>
              </a:pPr>
              <a:t>‹#›</a:t>
            </a:fld>
            <a:endParaRPr lang="en-US"/>
          </a:p>
        </p:txBody>
      </p:sp>
    </p:spTree>
    <p:extLst>
      <p:ext uri="{BB962C8B-B14F-4D97-AF65-F5344CB8AC3E}">
        <p14:creationId xmlns:p14="http://schemas.microsoft.com/office/powerpoint/2010/main" val="32792087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r>
              <a:rPr lang="en-US" smtClean="0"/>
              <a:t>© 2014, John Wiley &amp; Sons, Inc.</a:t>
            </a:r>
            <a:endParaRPr lang="en-US"/>
          </a:p>
        </p:txBody>
      </p:sp>
      <p:sp>
        <p:nvSpPr>
          <p:cNvPr id="4" name="Rectangle 5"/>
          <p:cNvSpPr>
            <a:spLocks noGrp="1" noChangeArrowheads="1"/>
          </p:cNvSpPr>
          <p:nvPr>
            <p:ph type="ftr" sz="quarter" idx="11"/>
          </p:nvPr>
        </p:nvSpPr>
        <p:spPr>
          <a:ln/>
        </p:spPr>
        <p:txBody>
          <a:bodyPr/>
          <a:lstStyle>
            <a:lvl1pPr>
              <a:defRPr/>
            </a:lvl1pPr>
          </a:lstStyle>
          <a:p>
            <a:pPr>
              <a:defRPr/>
            </a:pPr>
            <a:r>
              <a:rPr lang="en-US" smtClean="0"/>
              <a:t>Microsoft Official Academic Course, Microsoft Word 2013</a:t>
            </a: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28BFF6DF-3303-4C48-854A-FA250DD79FB4}" type="slidenum">
              <a:rPr lang="en-US"/>
              <a:pPr>
                <a:defRPr/>
              </a:pPr>
              <a:t>‹#›</a:t>
            </a:fld>
            <a:endParaRPr lang="en-US"/>
          </a:p>
        </p:txBody>
      </p:sp>
    </p:spTree>
    <p:extLst>
      <p:ext uri="{BB962C8B-B14F-4D97-AF65-F5344CB8AC3E}">
        <p14:creationId xmlns:p14="http://schemas.microsoft.com/office/powerpoint/2010/main" val="23421027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n-US" smtClean="0"/>
              <a:t>© 2014, John Wiley &amp; Sons, Inc.</a:t>
            </a:r>
            <a:endParaRPr lang="en-US"/>
          </a:p>
        </p:txBody>
      </p:sp>
      <p:sp>
        <p:nvSpPr>
          <p:cNvPr id="3" name="Rectangle 5"/>
          <p:cNvSpPr>
            <a:spLocks noGrp="1" noChangeArrowheads="1"/>
          </p:cNvSpPr>
          <p:nvPr>
            <p:ph type="ftr" sz="quarter" idx="11"/>
          </p:nvPr>
        </p:nvSpPr>
        <p:spPr>
          <a:ln/>
        </p:spPr>
        <p:txBody>
          <a:bodyPr/>
          <a:lstStyle>
            <a:lvl1pPr>
              <a:defRPr/>
            </a:lvl1pPr>
          </a:lstStyle>
          <a:p>
            <a:pPr>
              <a:defRPr/>
            </a:pPr>
            <a:r>
              <a:rPr lang="en-US" smtClean="0"/>
              <a:t>Microsoft Official Academic Course, Microsoft Word 2013</a:t>
            </a: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B1C3ADB1-AE50-4B45-8824-17FB8311405F}" type="slidenum">
              <a:rPr lang="en-US"/>
              <a:pPr>
                <a:defRPr/>
              </a:pPr>
              <a:t>‹#›</a:t>
            </a:fld>
            <a:endParaRPr lang="en-US"/>
          </a:p>
        </p:txBody>
      </p:sp>
    </p:spTree>
    <p:extLst>
      <p:ext uri="{BB962C8B-B14F-4D97-AF65-F5344CB8AC3E}">
        <p14:creationId xmlns:p14="http://schemas.microsoft.com/office/powerpoint/2010/main" val="30882235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atin typeface="Segoe UI Light" panose="020B0502040204020203" pitchFamily="34" charset="0"/>
              </a:defRPr>
            </a:lvl4pPr>
            <a:lvl5pPr>
              <a:defRPr sz="2000">
                <a:latin typeface="Segoe UI Light" panose="020B0502040204020203" pitchFamily="34" charset="0"/>
              </a:defRPr>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US" smtClean="0"/>
              <a:t>© 2014, John Wiley &amp; Sons, Inc.</a:t>
            </a: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smtClean="0"/>
              <a:t>Microsoft Official Academic Course, Microsoft Word 2013</a:t>
            </a: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D78FCE9E-789B-4FAD-AE65-1A54666FD9FC}" type="slidenum">
              <a:rPr lang="en-US"/>
              <a:pPr>
                <a:defRPr/>
              </a:pPr>
              <a:t>‹#›</a:t>
            </a:fld>
            <a:endParaRPr lang="en-US"/>
          </a:p>
        </p:txBody>
      </p:sp>
    </p:spTree>
    <p:extLst>
      <p:ext uri="{BB962C8B-B14F-4D97-AF65-F5344CB8AC3E}">
        <p14:creationId xmlns:p14="http://schemas.microsoft.com/office/powerpoint/2010/main" val="30579515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US" smtClean="0"/>
              <a:t>© 2014, John Wiley &amp; Sons, Inc.</a:t>
            </a: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smtClean="0"/>
              <a:t>Microsoft Official Academic Course, Microsoft Word 2013</a:t>
            </a: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E954E121-91E1-4C60-A5AB-A63ED2F86162}" type="slidenum">
              <a:rPr lang="en-US"/>
              <a:pPr>
                <a:defRPr/>
              </a:pPr>
              <a:t>‹#›</a:t>
            </a:fld>
            <a:endParaRPr lang="en-US"/>
          </a:p>
        </p:txBody>
      </p:sp>
    </p:spTree>
    <p:extLst>
      <p:ext uri="{BB962C8B-B14F-4D97-AF65-F5344CB8AC3E}">
        <p14:creationId xmlns:p14="http://schemas.microsoft.com/office/powerpoint/2010/main" val="399797390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DD5900"/>
        </a:solidFill>
        <a:effectLst/>
      </p:bgPr>
    </p:bg>
    <p:spTree>
      <p:nvGrpSpPr>
        <p:cNvPr id="1" name=""/>
        <p:cNvGrpSpPr/>
        <p:nvPr/>
      </p:nvGrpSpPr>
      <p:grpSpPr>
        <a:xfrm>
          <a:off x="0" y="0"/>
          <a:ext cx="0" cy="0"/>
          <a:chOff x="0" y="0"/>
          <a:chExt cx="0" cy="0"/>
        </a:xfrm>
      </p:grpSpPr>
      <p:sp>
        <p:nvSpPr>
          <p:cNvPr id="7" name="Rectangle 6"/>
          <p:cNvSpPr/>
          <p:nvPr/>
        </p:nvSpPr>
        <p:spPr>
          <a:xfrm>
            <a:off x="304800" y="328613"/>
            <a:ext cx="8532813" cy="6197600"/>
          </a:xfrm>
          <a:prstGeom prst="rect">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9" name="Rounded Rectangle 8"/>
          <p:cNvSpPr/>
          <p:nvPr/>
        </p:nvSpPr>
        <p:spPr>
          <a:xfrm>
            <a:off x="418596" y="435546"/>
            <a:ext cx="8306809" cy="6033870"/>
          </a:xfrm>
          <a:prstGeom prst="roundRect">
            <a:avLst>
              <a:gd name="adj" fmla="val 2127"/>
            </a:avLst>
          </a:prstGeom>
          <a:no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cxnSp>
        <p:nvCxnSpPr>
          <p:cNvPr id="1030" name="Straight Connector 7"/>
          <p:cNvCxnSpPr>
            <a:cxnSpLocks noChangeShapeType="1"/>
          </p:cNvCxnSpPr>
          <p:nvPr/>
        </p:nvCxnSpPr>
        <p:spPr bwMode="auto">
          <a:xfrm>
            <a:off x="533400" y="1447800"/>
            <a:ext cx="8077200" cy="1588"/>
          </a:xfrm>
          <a:prstGeom prst="line">
            <a:avLst/>
          </a:prstGeom>
          <a:noFill/>
          <a:ln w="57150" algn="ctr">
            <a:solidFill>
              <a:srgbClr val="DD5900"/>
            </a:solidFill>
            <a:round/>
            <a:headEnd/>
            <a:tailEnd/>
          </a:ln>
          <a:extLst>
            <a:ext uri="{909E8E84-426E-40dd-AFC4-6F175D3DCCD1}">
              <a14:hiddenFill xmlns:a14="http://schemas.microsoft.com/office/drawing/2010/main">
                <a:noFill/>
              </a14:hiddenFill>
            </a:ext>
          </a:extLst>
        </p:spPr>
      </p:cxnSp>
      <p:sp>
        <p:nvSpPr>
          <p:cNvPr id="149506" name="Rectangle 2"/>
          <p:cNvSpPr>
            <a:spLocks noGrp="1" noChangeArrowheads="1"/>
          </p:cNvSpPr>
          <p:nvPr>
            <p:ph type="title"/>
          </p:nvPr>
        </p:nvSpPr>
        <p:spPr bwMode="auto">
          <a:xfrm>
            <a:off x="457200" y="457200"/>
            <a:ext cx="8229600" cy="9144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en-US" dirty="0" smtClean="0"/>
              <a:t>Click to edit Master title style</a:t>
            </a:r>
          </a:p>
        </p:txBody>
      </p:sp>
      <p:sp>
        <p:nvSpPr>
          <p:cNvPr id="1032" name="Rectangle 3"/>
          <p:cNvSpPr>
            <a:spLocks noGrp="1" noChangeArrowheads="1"/>
          </p:cNvSpPr>
          <p:nvPr>
            <p:ph type="body" idx="1"/>
          </p:nvPr>
        </p:nvSpPr>
        <p:spPr bwMode="auto">
          <a:xfrm>
            <a:off x="457200" y="1524000"/>
            <a:ext cx="82296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p:txBody>
      </p:sp>
      <p:sp>
        <p:nvSpPr>
          <p:cNvPr id="14950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smtClean="0"/>
              <a:t>© 2014, John Wiley &amp; Sons, Inc.</a:t>
            </a:r>
            <a:endParaRPr lang="en-US" dirty="0"/>
          </a:p>
        </p:txBody>
      </p:sp>
      <p:sp>
        <p:nvSpPr>
          <p:cNvPr id="149509" name="Rectangle 5"/>
          <p:cNvSpPr>
            <a:spLocks noGrp="1" noChangeArrowheads="1"/>
          </p:cNvSpPr>
          <p:nvPr>
            <p:ph type="ftr" sz="quarter" idx="3"/>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smtClean="0"/>
              <a:t>Microsoft Official Academic Course, Microsoft Word 2013</a:t>
            </a:r>
            <a:endParaRPr lang="en-US" dirty="0"/>
          </a:p>
        </p:txBody>
      </p:sp>
      <p:sp>
        <p:nvSpPr>
          <p:cNvPr id="14951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a:t>
            </a:fld>
            <a:endParaRPr lang="en-US"/>
          </a:p>
        </p:txBody>
      </p:sp>
    </p:spTree>
  </p:cSld>
  <p:clrMap bg1="lt1" tx1="dk1" bg2="lt2" tx2="dk2" accent1="accent1" accent2="accent2" accent3="accent3" accent4="accent4" accent5="accent5" accent6="accent6" hlink="hlink" folHlink="folHlink"/>
  <p:sldLayoutIdLst>
    <p:sldLayoutId id="2147484051" r:id="rId1"/>
    <p:sldLayoutId id="2147484052" r:id="rId2"/>
    <p:sldLayoutId id="2147484053" r:id="rId3"/>
    <p:sldLayoutId id="2147484054" r:id="rId4"/>
    <p:sldLayoutId id="2147484055" r:id="rId5"/>
    <p:sldLayoutId id="2147484056" r:id="rId6"/>
    <p:sldLayoutId id="2147484057" r:id="rId7"/>
    <p:sldLayoutId id="2147484058" r:id="rId8"/>
    <p:sldLayoutId id="2147484059" r:id="rId9"/>
    <p:sldLayoutId id="2147484060" r:id="rId10"/>
    <p:sldLayoutId id="2147484061" r:id="rId11"/>
    <p:sldLayoutId id="2147484062" r:id="rId12"/>
    <p:sldLayoutId id="2147484063" r:id="rId13"/>
  </p:sldLayoutIdLst>
  <p:hf hdr="0"/>
  <p:txStyles>
    <p:titleStyle>
      <a:lvl1pPr algn="l" rtl="0" eaLnBrk="1" fontAlgn="base" hangingPunct="1">
        <a:spcBef>
          <a:spcPct val="0"/>
        </a:spcBef>
        <a:spcAft>
          <a:spcPct val="0"/>
        </a:spcAft>
        <a:defRPr sz="3200">
          <a:solidFill>
            <a:srgbClr val="DD5900"/>
          </a:solidFill>
          <a:effectLst>
            <a:outerShdw blurRad="38100" dist="38100" dir="2700000" algn="tl">
              <a:schemeClr val="bg1"/>
            </a:outerShdw>
          </a:effectLst>
          <a:latin typeface="Segoe UI Semibold" panose="020B0702040204020203" pitchFamily="34" charset="0"/>
          <a:ea typeface="+mj-ea"/>
          <a:cs typeface="+mj-cs"/>
        </a:defRPr>
      </a:lvl1pPr>
      <a:lvl2pPr algn="l" rtl="0" eaLnBrk="1" fontAlgn="base" hangingPunct="1">
        <a:spcBef>
          <a:spcPct val="0"/>
        </a:spcBef>
        <a:spcAft>
          <a:spcPct val="0"/>
        </a:spcAft>
        <a:defRPr sz="3200">
          <a:solidFill>
            <a:srgbClr val="0000CC"/>
          </a:solidFill>
          <a:effectLst>
            <a:outerShdw blurRad="38100" dist="38100" dir="2700000" algn="tl">
              <a:srgbClr val="000000"/>
            </a:outerShdw>
          </a:effectLst>
          <a:latin typeface="Franklin Gothic Medium" pitchFamily="34" charset="0"/>
        </a:defRPr>
      </a:lvl2pPr>
      <a:lvl3pPr algn="l" rtl="0" eaLnBrk="1" fontAlgn="base" hangingPunct="1">
        <a:spcBef>
          <a:spcPct val="0"/>
        </a:spcBef>
        <a:spcAft>
          <a:spcPct val="0"/>
        </a:spcAft>
        <a:defRPr sz="3200">
          <a:solidFill>
            <a:srgbClr val="0000CC"/>
          </a:solidFill>
          <a:effectLst>
            <a:outerShdw blurRad="38100" dist="38100" dir="2700000" algn="tl">
              <a:srgbClr val="000000"/>
            </a:outerShdw>
          </a:effectLst>
          <a:latin typeface="Franklin Gothic Medium" pitchFamily="34" charset="0"/>
        </a:defRPr>
      </a:lvl3pPr>
      <a:lvl4pPr algn="l" rtl="0" eaLnBrk="1" fontAlgn="base" hangingPunct="1">
        <a:spcBef>
          <a:spcPct val="0"/>
        </a:spcBef>
        <a:spcAft>
          <a:spcPct val="0"/>
        </a:spcAft>
        <a:defRPr sz="3200">
          <a:solidFill>
            <a:srgbClr val="0000CC"/>
          </a:solidFill>
          <a:effectLst>
            <a:outerShdw blurRad="38100" dist="38100" dir="2700000" algn="tl">
              <a:srgbClr val="000000"/>
            </a:outerShdw>
          </a:effectLst>
          <a:latin typeface="Franklin Gothic Medium" pitchFamily="34" charset="0"/>
        </a:defRPr>
      </a:lvl4pPr>
      <a:lvl5pPr algn="l" rtl="0" eaLnBrk="1" fontAlgn="base" hangingPunct="1">
        <a:spcBef>
          <a:spcPct val="0"/>
        </a:spcBef>
        <a:spcAft>
          <a:spcPct val="0"/>
        </a:spcAft>
        <a:defRPr sz="3200">
          <a:solidFill>
            <a:srgbClr val="0000CC"/>
          </a:solidFill>
          <a:effectLst>
            <a:outerShdw blurRad="38100" dist="38100" dir="2700000" algn="tl">
              <a:srgbClr val="000000"/>
            </a:outerShdw>
          </a:effectLst>
          <a:latin typeface="Franklin Gothic Medium" pitchFamily="34" charset="0"/>
        </a:defRPr>
      </a:lvl5pPr>
      <a:lvl6pPr marL="457200" algn="l" rtl="0" eaLnBrk="1" fontAlgn="base" hangingPunct="1">
        <a:spcBef>
          <a:spcPct val="0"/>
        </a:spcBef>
        <a:spcAft>
          <a:spcPct val="0"/>
        </a:spcAft>
        <a:defRPr sz="3200">
          <a:solidFill>
            <a:srgbClr val="0000CC"/>
          </a:solidFill>
          <a:effectLst>
            <a:outerShdw blurRad="38100" dist="38100" dir="2700000" algn="tl">
              <a:srgbClr val="000000"/>
            </a:outerShdw>
          </a:effectLst>
          <a:latin typeface="Franklin Gothic Medium" pitchFamily="34" charset="0"/>
        </a:defRPr>
      </a:lvl6pPr>
      <a:lvl7pPr marL="914400" algn="l" rtl="0" eaLnBrk="1" fontAlgn="base" hangingPunct="1">
        <a:spcBef>
          <a:spcPct val="0"/>
        </a:spcBef>
        <a:spcAft>
          <a:spcPct val="0"/>
        </a:spcAft>
        <a:defRPr sz="3200">
          <a:solidFill>
            <a:srgbClr val="0000CC"/>
          </a:solidFill>
          <a:effectLst>
            <a:outerShdw blurRad="38100" dist="38100" dir="2700000" algn="tl">
              <a:srgbClr val="000000"/>
            </a:outerShdw>
          </a:effectLst>
          <a:latin typeface="Franklin Gothic Medium" pitchFamily="34" charset="0"/>
        </a:defRPr>
      </a:lvl7pPr>
      <a:lvl8pPr marL="1371600" algn="l" rtl="0" eaLnBrk="1" fontAlgn="base" hangingPunct="1">
        <a:spcBef>
          <a:spcPct val="0"/>
        </a:spcBef>
        <a:spcAft>
          <a:spcPct val="0"/>
        </a:spcAft>
        <a:defRPr sz="3200">
          <a:solidFill>
            <a:srgbClr val="0000CC"/>
          </a:solidFill>
          <a:effectLst>
            <a:outerShdw blurRad="38100" dist="38100" dir="2700000" algn="tl">
              <a:srgbClr val="000000"/>
            </a:outerShdw>
          </a:effectLst>
          <a:latin typeface="Franklin Gothic Medium" pitchFamily="34" charset="0"/>
        </a:defRPr>
      </a:lvl8pPr>
      <a:lvl9pPr marL="1828800" algn="l" rtl="0" eaLnBrk="1" fontAlgn="base" hangingPunct="1">
        <a:spcBef>
          <a:spcPct val="0"/>
        </a:spcBef>
        <a:spcAft>
          <a:spcPct val="0"/>
        </a:spcAft>
        <a:defRPr sz="3200">
          <a:solidFill>
            <a:srgbClr val="0000CC"/>
          </a:solidFill>
          <a:effectLst>
            <a:outerShdw blurRad="38100" dist="38100" dir="2700000" algn="tl">
              <a:srgbClr val="000000"/>
            </a:outerShdw>
          </a:effectLst>
          <a:latin typeface="Franklin Gothic Medium" pitchFamily="34" charset="0"/>
        </a:defRPr>
      </a:lvl9pPr>
    </p:titleStyle>
    <p:bodyStyle>
      <a:lvl1pPr marL="342900" indent="-342900" algn="l" rtl="0" eaLnBrk="1" fontAlgn="base" hangingPunct="1">
        <a:spcBef>
          <a:spcPct val="20000"/>
        </a:spcBef>
        <a:spcAft>
          <a:spcPct val="0"/>
        </a:spcAft>
        <a:buClr>
          <a:srgbClr val="DD5900"/>
        </a:buClr>
        <a:buFont typeface="Arial"/>
        <a:buChar char="•"/>
        <a:defRPr sz="2200">
          <a:solidFill>
            <a:schemeClr val="tx1"/>
          </a:solidFill>
          <a:latin typeface="Segoe UI" panose="020B0502040204020203" pitchFamily="34" charset="0"/>
          <a:ea typeface="Segoe UI" panose="020B0502040204020203" pitchFamily="34" charset="0"/>
          <a:cs typeface="Segoe UI" panose="020B0502040204020203" pitchFamily="34" charset="0"/>
        </a:defRPr>
      </a:lvl1pPr>
      <a:lvl2pPr marL="971550" indent="-514350" algn="l" rtl="0" eaLnBrk="1" fontAlgn="base" hangingPunct="1">
        <a:spcBef>
          <a:spcPct val="20000"/>
        </a:spcBef>
        <a:spcAft>
          <a:spcPct val="0"/>
        </a:spcAft>
        <a:buClr>
          <a:srgbClr val="DD5900"/>
        </a:buClr>
        <a:buFont typeface="+mj-lt"/>
        <a:buAutoNum type="arabicPeriod"/>
        <a:defRPr sz="2200">
          <a:solidFill>
            <a:schemeClr val="tx1"/>
          </a:solidFill>
          <a:latin typeface="Segoe UI Semilight" panose="020B0402040204020203" pitchFamily="34" charset="0"/>
          <a:cs typeface="Segoe UI Semilight" panose="020B0402040204020203" pitchFamily="34" charset="0"/>
        </a:defRPr>
      </a:lvl2pPr>
      <a:lvl3pPr marL="914400" indent="0" algn="l" rtl="0" eaLnBrk="1" fontAlgn="base" hangingPunct="1">
        <a:spcBef>
          <a:spcPct val="20000"/>
        </a:spcBef>
        <a:spcAft>
          <a:spcPct val="0"/>
        </a:spcAft>
        <a:buClr>
          <a:schemeClr val="tx1"/>
        </a:buClr>
        <a:buNone/>
        <a:defRPr sz="1400">
          <a:solidFill>
            <a:schemeClr val="tx1"/>
          </a:solidFill>
          <a:latin typeface="Segoe UI Light" panose="020B0502040204020203" pitchFamily="34" charset="0"/>
        </a:defRPr>
      </a:lvl3pPr>
      <a:lvl4pPr marL="1600200" indent="-228600" algn="l" rtl="0" eaLnBrk="1" fontAlgn="base" hangingPunct="1">
        <a:spcBef>
          <a:spcPct val="20000"/>
        </a:spcBef>
        <a:spcAft>
          <a:spcPct val="0"/>
        </a:spcAft>
        <a:buChar char="–"/>
        <a:defRPr sz="2000" b="1">
          <a:solidFill>
            <a:schemeClr val="tx1"/>
          </a:solidFill>
          <a:latin typeface="+mn-lt"/>
        </a:defRPr>
      </a:lvl4pPr>
      <a:lvl5pPr marL="2057400" indent="-228600" algn="l" rtl="0" eaLnBrk="1" fontAlgn="base" hangingPunct="1">
        <a:spcBef>
          <a:spcPct val="20000"/>
        </a:spcBef>
        <a:spcAft>
          <a:spcPct val="0"/>
        </a:spcAft>
        <a:buChar char="»"/>
        <a:defRPr sz="2000" b="1">
          <a:solidFill>
            <a:schemeClr val="tx1"/>
          </a:solidFill>
          <a:latin typeface="+mn-lt"/>
        </a:defRPr>
      </a:lvl5pPr>
      <a:lvl6pPr marL="2514600" indent="-228600" algn="l" rtl="0" eaLnBrk="1" fontAlgn="base" hangingPunct="1">
        <a:spcBef>
          <a:spcPct val="20000"/>
        </a:spcBef>
        <a:spcAft>
          <a:spcPct val="0"/>
        </a:spcAft>
        <a:buChar char="»"/>
        <a:defRPr sz="2000" b="1">
          <a:solidFill>
            <a:schemeClr val="tx1"/>
          </a:solidFill>
          <a:latin typeface="+mn-lt"/>
        </a:defRPr>
      </a:lvl6pPr>
      <a:lvl7pPr marL="2971800" indent="-228600" algn="l" rtl="0" eaLnBrk="1" fontAlgn="base" hangingPunct="1">
        <a:spcBef>
          <a:spcPct val="20000"/>
        </a:spcBef>
        <a:spcAft>
          <a:spcPct val="0"/>
        </a:spcAft>
        <a:buChar char="»"/>
        <a:defRPr sz="2000" b="1">
          <a:solidFill>
            <a:schemeClr val="tx1"/>
          </a:solidFill>
          <a:latin typeface="+mn-lt"/>
        </a:defRPr>
      </a:lvl7pPr>
      <a:lvl8pPr marL="3429000" indent="-228600" algn="l" rtl="0" eaLnBrk="1" fontAlgn="base" hangingPunct="1">
        <a:spcBef>
          <a:spcPct val="20000"/>
        </a:spcBef>
        <a:spcAft>
          <a:spcPct val="0"/>
        </a:spcAft>
        <a:buChar char="»"/>
        <a:defRPr sz="2000" b="1">
          <a:solidFill>
            <a:schemeClr val="tx1"/>
          </a:solidFill>
          <a:latin typeface="+mn-lt"/>
        </a:defRPr>
      </a:lvl8pPr>
      <a:lvl9pPr marL="3886200" indent="-228600" algn="l" rtl="0" eaLnBrk="1" fontAlgn="base" hangingPunct="1">
        <a:spcBef>
          <a:spcPct val="20000"/>
        </a:spcBef>
        <a:spcAft>
          <a:spcPct val="0"/>
        </a:spcAft>
        <a:buChar char="»"/>
        <a:defRPr sz="20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1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20.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2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22.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23.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2.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24.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25.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26.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Rectangle 6"/>
          <p:cNvSpPr/>
          <p:nvPr/>
        </p:nvSpPr>
        <p:spPr>
          <a:xfrm>
            <a:off x="0" y="1452563"/>
            <a:ext cx="9144000" cy="3043237"/>
          </a:xfrm>
          <a:prstGeom prst="rect">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9" name="Rounded Rectangle 8"/>
          <p:cNvSpPr/>
          <p:nvPr/>
        </p:nvSpPr>
        <p:spPr>
          <a:xfrm>
            <a:off x="418596" y="1528074"/>
            <a:ext cx="8306809" cy="2889482"/>
          </a:xfrm>
          <a:prstGeom prst="roundRect">
            <a:avLst>
              <a:gd name="adj" fmla="val 2127"/>
            </a:avLst>
          </a:prstGeom>
          <a:no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2" name="Title 1"/>
          <p:cNvSpPr>
            <a:spLocks noGrp="1"/>
          </p:cNvSpPr>
          <p:nvPr>
            <p:ph type="ctrTitle" idx="4294967295"/>
          </p:nvPr>
        </p:nvSpPr>
        <p:spPr>
          <a:xfrm>
            <a:off x="129381" y="3405753"/>
            <a:ext cx="8534400" cy="898525"/>
          </a:xfrm>
        </p:spPr>
        <p:txBody>
          <a:bodyPr lIns="45720" rIns="45720">
            <a:normAutofit/>
          </a:bodyPr>
          <a:lstStyle/>
          <a:p>
            <a:pPr lvl="0" algn="r"/>
            <a:r>
              <a:rPr lang="en-US" sz="4400" b="1">
                <a:latin typeface="Segoe"/>
                <a:ea typeface="ＭＳ ゴシック"/>
              </a:rPr>
              <a:t>Creating SmartArt Graphics</a:t>
            </a:r>
          </a:p>
        </p:txBody>
      </p:sp>
      <p:sp>
        <p:nvSpPr>
          <p:cNvPr id="2055" name="Subtitle 2"/>
          <p:cNvSpPr>
            <a:spLocks noGrp="1"/>
          </p:cNvSpPr>
          <p:nvPr>
            <p:ph type="body" idx="1"/>
          </p:nvPr>
        </p:nvSpPr>
        <p:spPr>
          <a:xfrm>
            <a:off x="304800" y="3124200"/>
            <a:ext cx="8305800" cy="457200"/>
          </a:xfrm>
        </p:spPr>
        <p:txBody>
          <a:bodyPr lIns="182880" tIns="0"/>
          <a:lstStyle/>
          <a:p>
            <a:pPr marL="36513" indent="0" algn="r" eaLnBrk="1" hangingPunct="1">
              <a:spcBef>
                <a:spcPct val="0"/>
              </a:spcBef>
              <a:buFontTx/>
              <a:buNone/>
            </a:pPr>
            <a:r>
              <a:rPr lang="en-US" sz="2800" dirty="0" smtClean="0">
                <a:solidFill>
                  <a:srgbClr val="DD5900"/>
                </a:solidFill>
              </a:rPr>
              <a:t>Lesson 7</a:t>
            </a:r>
          </a:p>
        </p:txBody>
      </p:sp>
      <p:sp>
        <p:nvSpPr>
          <p:cNvPr id="3" name="Date Placeholder 2"/>
          <p:cNvSpPr>
            <a:spLocks noGrp="1"/>
          </p:cNvSpPr>
          <p:nvPr>
            <p:ph type="dt" sz="half" idx="10"/>
          </p:nvPr>
        </p:nvSpPr>
        <p:spPr/>
        <p:txBody>
          <a:bodyPr/>
          <a:lstStyle/>
          <a:p>
            <a:pPr>
              <a:defRPr/>
            </a:pPr>
            <a:r>
              <a:rPr lang="en-US" dirty="0" smtClean="0">
                <a:solidFill>
                  <a:schemeClr val="bg1"/>
                </a:solidFill>
              </a:rPr>
              <a:t>© 2014, John Wiley &amp; Sons, Inc.</a:t>
            </a:r>
            <a:endParaRPr lang="en-US" dirty="0">
              <a:solidFill>
                <a:schemeClr val="bg1"/>
              </a:solidFill>
            </a:endParaRPr>
          </a:p>
        </p:txBody>
      </p:sp>
      <p:sp>
        <p:nvSpPr>
          <p:cNvPr id="4" name="Footer Placeholder 3"/>
          <p:cNvSpPr>
            <a:spLocks noGrp="1"/>
          </p:cNvSpPr>
          <p:nvPr>
            <p:ph type="ftr" sz="quarter" idx="11"/>
          </p:nvPr>
        </p:nvSpPr>
        <p:spPr/>
        <p:txBody>
          <a:bodyPr/>
          <a:lstStyle/>
          <a:p>
            <a:pPr>
              <a:defRPr/>
            </a:pPr>
            <a:r>
              <a:rPr lang="en-US" dirty="0" smtClean="0">
                <a:solidFill>
                  <a:schemeClr val="bg1"/>
                </a:solidFill>
              </a:rPr>
              <a:t>Microsoft Official Academic Course, Powerpoint 2013</a:t>
            </a:r>
            <a:endParaRPr lang="en-US" dirty="0">
              <a:solidFill>
                <a:schemeClr val="bg1"/>
              </a:solidFill>
            </a:endParaRPr>
          </a:p>
        </p:txBody>
      </p:sp>
      <p:sp>
        <p:nvSpPr>
          <p:cNvPr id="5" name="Slide Number Placeholder 4"/>
          <p:cNvSpPr>
            <a:spLocks noGrp="1"/>
          </p:cNvSpPr>
          <p:nvPr>
            <p:ph type="sldNum" sz="quarter" idx="12"/>
          </p:nvPr>
        </p:nvSpPr>
        <p:spPr/>
        <p:txBody>
          <a:bodyPr/>
          <a:lstStyle/>
          <a:p>
            <a:pPr>
              <a:defRPr/>
            </a:pPr>
            <a:fld id="{4453F413-A379-4AA4-A6AE-7C7FDF82C384}" type="slidenum">
              <a:rPr lang="en-US" smtClean="0">
                <a:solidFill>
                  <a:schemeClr val="bg1"/>
                </a:solidFill>
              </a:rPr>
              <a:pPr>
                <a:defRPr/>
              </a:pPr>
              <a:t>1</a:t>
            </a:fld>
            <a:endParaRPr lang="en-US" dirty="0">
              <a:solidFill>
                <a:schemeClr val="bg1"/>
              </a:solidFill>
            </a:endParaRPr>
          </a:p>
        </p:txBody>
      </p:sp>
      <p:sp>
        <p:nvSpPr>
          <p:cNvPr id="10" name="Title 1"/>
          <p:cNvSpPr txBox="1">
            <a:spLocks/>
          </p:cNvSpPr>
          <p:nvPr/>
        </p:nvSpPr>
        <p:spPr>
          <a:xfrm>
            <a:off x="152400" y="1828800"/>
            <a:ext cx="8534400" cy="898525"/>
          </a:xfrm>
          <a:prstGeom prst="rect">
            <a:avLst/>
          </a:prstGeom>
        </p:spPr>
        <p:txBody>
          <a:bodyPr vert="horz" lIns="45720" tIns="45720" rIns="45720" bIns="45720" rtlCol="0" anchor="ctr">
            <a:normAutofit/>
          </a:bodyPr>
          <a:lstStyle>
            <a:lvl1pPr algn="l" defTabSz="685800" rtl="0" eaLnBrk="1" latinLnBrk="0" hangingPunct="1">
              <a:lnSpc>
                <a:spcPct val="90000"/>
              </a:lnSpc>
              <a:spcBef>
                <a:spcPct val="0"/>
              </a:spcBef>
              <a:buNone/>
              <a:defRPr sz="3300" kern="1200">
                <a:solidFill>
                  <a:srgbClr val="0000CC"/>
                </a:solidFill>
                <a:latin typeface="+mj-lt"/>
                <a:ea typeface="+mj-ea"/>
                <a:cs typeface="+mj-cs"/>
              </a:defRPr>
            </a:lvl1pPr>
          </a:lstStyle>
          <a:p>
            <a:pPr algn="ctr" fontAlgn="auto">
              <a:spcAft>
                <a:spcPts val="0"/>
              </a:spcAft>
              <a:defRPr/>
            </a:pPr>
            <a:r>
              <a:rPr lang="en-US" sz="4800" b="1" dirty="0" smtClean="0">
                <a:solidFill>
                  <a:srgbClr val="DD5900"/>
                </a:solidFill>
                <a:latin typeface="Segoe UI Semibold" panose="020B0702040204020203" pitchFamily="34" charset="0"/>
              </a:rPr>
              <a:t>Microsoft</a:t>
            </a:r>
            <a:r>
              <a:rPr lang="en-US" sz="4800" b="1" dirty="0" smtClean="0">
                <a:solidFill>
                  <a:srgbClr val="DD5900"/>
                </a:solidFill>
                <a:latin typeface="+mn-lt"/>
              </a:rPr>
              <a:t> </a:t>
            </a:r>
            <a:r>
              <a:rPr lang="en-US" sz="4800" b="1" dirty="0" smtClean="0">
                <a:solidFill>
                  <a:srgbClr val="FF6600"/>
                </a:solidFill>
                <a:latin typeface="+mn-lt"/>
              </a:rPr>
              <a:t>Powerpoint 2013</a:t>
            </a:r>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DD5900"/>
                </a:solidFill>
                <a:latin typeface="Segoe"/>
                <a:ea typeface="ＭＳ ゴシック"/>
              </a:rPr>
              <a:t>Step by Step: Convert Text or WordArt to a SmartArt Graphic</a:t>
            </a:r>
          </a:p>
        </p:txBody>
      </p:sp>
      <p:sp>
        <p:nvSpPr>
          <p:cNvPr id="3" name="Text Placeholder 2"/>
          <p:cNvSpPr>
            <a:spLocks noGrp="1"/>
          </p:cNvSpPr>
          <p:nvPr>
            <p:ph type="body" idx="1"/>
          </p:nvPr>
        </p:nvSpPr>
        <p:spPr/>
        <p:txBody>
          <a:bodyPr/>
          <a:lstStyle/>
          <a:p>
            <a:pPr lvl="0" rtl="0"/>
            <a:r>
              <a:rPr lang="en-US" sz="2000" b="1" i="0" u="none" strike="noStrike" baseline="0" smtClean="0">
                <a:latin typeface="Segoe"/>
                <a:ea typeface="ＭＳ ゴシック"/>
              </a:rPr>
              <a:t>USE</a:t>
            </a:r>
            <a:r>
              <a:rPr lang="en-US" sz="2000" b="0" i="0" u="none" strike="noStrike" baseline="0" smtClean="0">
                <a:latin typeface="Segoe"/>
                <a:ea typeface="ＭＳ ゴシック"/>
              </a:rPr>
              <a:t> the </a:t>
            </a:r>
            <a:r>
              <a:rPr lang="en-US" sz="2000" b="1" i="1" u="none" strike="noStrike" baseline="0" smtClean="0">
                <a:latin typeface="Segoe"/>
                <a:ea typeface="ＭＳ ゴシック"/>
              </a:rPr>
              <a:t>Litware </a:t>
            </a:r>
            <a:br>
              <a:rPr lang="en-US" sz="2000" b="1" i="1" u="none" strike="noStrike" baseline="0" smtClean="0">
                <a:latin typeface="Segoe"/>
                <a:ea typeface="ＭＳ ゴシック"/>
              </a:rPr>
            </a:br>
            <a:r>
              <a:rPr lang="en-US" sz="2000" b="1" i="1" u="none" strike="noStrike" baseline="0" smtClean="0">
                <a:latin typeface="Segoe"/>
                <a:ea typeface="ＭＳ ゴシック"/>
              </a:rPr>
              <a:t>Final</a:t>
            </a:r>
            <a:r>
              <a:rPr lang="en-US" sz="2000" b="0" i="1" u="none" strike="noStrike" baseline="0" smtClean="0">
                <a:latin typeface="Segoe"/>
                <a:ea typeface="ＭＳ ゴシック"/>
              </a:rPr>
              <a:t> </a:t>
            </a:r>
            <a:r>
              <a:rPr lang="en-US" sz="2000" b="0" i="0" u="none" strike="noStrike" baseline="0" smtClean="0">
                <a:latin typeface="Segoe"/>
                <a:ea typeface="ＭＳ ゴシック"/>
              </a:rPr>
              <a:t>presentation </a:t>
            </a:r>
            <a:br>
              <a:rPr lang="en-US" sz="2000" b="0" i="0" u="none" strike="noStrike" baseline="0" smtClean="0">
                <a:latin typeface="Segoe"/>
                <a:ea typeface="ＭＳ ゴシック"/>
              </a:rPr>
            </a:br>
            <a:r>
              <a:rPr lang="en-US" sz="2000" b="0" i="0" u="none" strike="noStrike" baseline="0" smtClean="0">
                <a:latin typeface="Segoe"/>
                <a:ea typeface="ＭＳ ゴシック"/>
              </a:rPr>
              <a:t>that is still open from </a:t>
            </a:r>
            <a:br>
              <a:rPr lang="en-US" sz="2000" b="0" i="0" u="none" strike="noStrike" baseline="0" smtClean="0">
                <a:latin typeface="Segoe"/>
                <a:ea typeface="ＭＳ ゴシック"/>
              </a:rPr>
            </a:br>
            <a:r>
              <a:rPr lang="en-US" sz="2000" b="0" i="0" u="none" strike="noStrike" baseline="0" smtClean="0">
                <a:latin typeface="Segoe"/>
                <a:ea typeface="ＭＳ ゴシック"/>
              </a:rPr>
              <a:t>the previous exercise.</a:t>
            </a:r>
          </a:p>
          <a:p>
            <a:pPr lvl="1" rtl="0"/>
            <a:r>
              <a:rPr lang="en-US" sz="2000" b="0" i="0" u="none" strike="noStrike" baseline="0" smtClean="0">
                <a:latin typeface="Segoe"/>
                <a:ea typeface="ＭＳ ゴシック"/>
              </a:rPr>
              <a:t>Go to </a:t>
            </a:r>
            <a:r>
              <a:rPr lang="en-US" sz="2000" b="1" i="0" u="none" strike="noStrike" baseline="0" smtClean="0">
                <a:latin typeface="Segoe"/>
                <a:ea typeface="ＭＳ ゴシック"/>
              </a:rPr>
              <a:t>slide 4</a:t>
            </a:r>
            <a:r>
              <a:rPr lang="en-US" sz="2000" b="0" i="0" u="none" strike="noStrike" baseline="0" smtClean="0">
                <a:latin typeface="Segoe"/>
                <a:ea typeface="ＭＳ ゴシック"/>
              </a:rPr>
              <a:t> </a:t>
            </a:r>
            <a:br>
              <a:rPr lang="en-US" sz="2000" b="0" i="0" u="none" strike="noStrike" baseline="0" smtClean="0">
                <a:latin typeface="Segoe"/>
                <a:ea typeface="ＭＳ ゴシック"/>
              </a:rPr>
            </a:br>
            <a:r>
              <a:rPr lang="en-US" sz="2000" b="0" i="0" u="none" strike="noStrike" baseline="0" smtClean="0">
                <a:latin typeface="Segoe"/>
                <a:ea typeface="ＭＳ ゴシック"/>
              </a:rPr>
              <a:t>and select the </a:t>
            </a:r>
            <a:br>
              <a:rPr lang="en-US" sz="2000" b="0" i="0" u="none" strike="noStrike" baseline="0" smtClean="0">
                <a:latin typeface="Segoe"/>
                <a:ea typeface="ＭＳ ゴシック"/>
              </a:rPr>
            </a:br>
            <a:r>
              <a:rPr lang="en-US" sz="2000" b="1" i="0" u="none" strike="noStrike" baseline="0" smtClean="0">
                <a:latin typeface="Segoe"/>
                <a:ea typeface="ＭＳ ゴシック"/>
              </a:rPr>
              <a:t>bulleted list</a:t>
            </a:r>
            <a:r>
              <a:rPr lang="en-US" sz="2000" b="0" i="0" u="none" strike="noStrike" baseline="0" smtClean="0">
                <a:latin typeface="Times New Roman"/>
                <a:ea typeface="ＭＳ ゴシック"/>
              </a:rPr>
              <a:t>.</a:t>
            </a:r>
          </a:p>
          <a:p>
            <a:pPr lvl="1" rtl="0"/>
            <a:r>
              <a:rPr lang="en-US" sz="2000" b="0" i="0" u="none" strike="noStrike" baseline="0" smtClean="0">
                <a:latin typeface="Segoe"/>
                <a:ea typeface="ＭＳ ゴシック"/>
              </a:rPr>
              <a:t>Click the </a:t>
            </a:r>
            <a:r>
              <a:rPr lang="en-US" sz="2000" b="1" i="0" u="none" strike="noStrike" baseline="0" smtClean="0">
                <a:latin typeface="Segoe"/>
                <a:ea typeface="ＭＳ ゴシック"/>
              </a:rPr>
              <a:t>Home</a:t>
            </a:r>
            <a:r>
              <a:rPr lang="en-US" sz="2000" b="0" i="0" u="none" strike="noStrike" baseline="0" smtClean="0">
                <a:latin typeface="Segoe"/>
                <a:ea typeface="ＭＳ ゴシック"/>
              </a:rPr>
              <a:t> </a:t>
            </a:r>
            <a:br>
              <a:rPr lang="en-US" sz="2000" b="0" i="0" u="none" strike="noStrike" baseline="0" smtClean="0">
                <a:latin typeface="Segoe"/>
                <a:ea typeface="ＭＳ ゴシック"/>
              </a:rPr>
            </a:br>
            <a:r>
              <a:rPr lang="en-US" sz="2000" b="0" i="0" u="none" strike="noStrike" baseline="0" smtClean="0">
                <a:latin typeface="Segoe"/>
                <a:ea typeface="ＭＳ ゴシック"/>
              </a:rPr>
              <a:t>tab, if necessary, </a:t>
            </a:r>
            <a:br>
              <a:rPr lang="en-US" sz="2000" b="0" i="0" u="none" strike="noStrike" baseline="0" smtClean="0">
                <a:latin typeface="Segoe"/>
                <a:ea typeface="ＭＳ ゴシック"/>
              </a:rPr>
            </a:br>
            <a:r>
              <a:rPr lang="en-US" sz="2000" b="0" i="0" u="none" strike="noStrike" baseline="0" smtClean="0">
                <a:latin typeface="Segoe"/>
                <a:ea typeface="ＭＳ ゴシック"/>
              </a:rPr>
              <a:t>and then click </a:t>
            </a:r>
            <a:br>
              <a:rPr lang="en-US" sz="2000" b="0" i="0" u="none" strike="noStrike" baseline="0" smtClean="0">
                <a:latin typeface="Segoe"/>
                <a:ea typeface="ＭＳ ゴシック"/>
              </a:rPr>
            </a:br>
            <a:r>
              <a:rPr lang="en-US" sz="2000" b="0" i="0" u="none" strike="noStrike" baseline="0" smtClean="0">
                <a:latin typeface="Segoe"/>
                <a:ea typeface="ＭＳ ゴシック"/>
              </a:rPr>
              <a:t>the </a:t>
            </a:r>
            <a:r>
              <a:rPr lang="en-US" sz="2000" b="1" i="0" u="none" strike="noStrike" baseline="0" smtClean="0">
                <a:latin typeface="Segoe"/>
                <a:ea typeface="ＭＳ ゴシック"/>
              </a:rPr>
              <a:t>Convert </a:t>
            </a:r>
            <a:br>
              <a:rPr lang="en-US" sz="2000" b="1" i="0" u="none" strike="noStrike" baseline="0" smtClean="0">
                <a:latin typeface="Segoe"/>
                <a:ea typeface="ＭＳ ゴシック"/>
              </a:rPr>
            </a:br>
            <a:r>
              <a:rPr lang="en-US" sz="2000" b="1" i="0" u="none" strike="noStrike" baseline="0" smtClean="0">
                <a:latin typeface="Segoe"/>
                <a:ea typeface="ＭＳ ゴシック"/>
              </a:rPr>
              <a:t>to SmartArt </a:t>
            </a:r>
            <a:br>
              <a:rPr lang="en-US" sz="2000" b="1" i="0" u="none" strike="noStrike" baseline="0" smtClean="0">
                <a:latin typeface="Segoe"/>
                <a:ea typeface="ＭＳ ゴシック"/>
              </a:rPr>
            </a:br>
            <a:r>
              <a:rPr lang="en-US" sz="2000" b="0" i="0" u="none" strike="noStrike" baseline="0" smtClean="0">
                <a:latin typeface="Segoe"/>
                <a:ea typeface="ＭＳ ゴシック"/>
              </a:rPr>
              <a:t>button in the Paragraph group. PowerPoint displays the gallery (seethe figure above).</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Powerpoint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10</a:t>
            </a:fld>
            <a:endParaRPr lang="en-US" dirty="0"/>
          </a:p>
        </p:txBody>
      </p:sp>
      <p:pic>
        <p:nvPicPr>
          <p:cNvPr id="7" name="Picture 6" descr="0707.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52800" y="1600200"/>
            <a:ext cx="5283200" cy="3656055"/>
          </a:xfrm>
          <a:prstGeom prst="rect">
            <a:avLst/>
          </a:prstGeom>
        </p:spPr>
      </p:pic>
    </p:spTree>
    <p:extLst>
      <p:ext uri="{BB962C8B-B14F-4D97-AF65-F5344CB8AC3E}">
        <p14:creationId xmlns:p14="http://schemas.microsoft.com/office/powerpoint/2010/main" val="8891654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DD5900"/>
                </a:solidFill>
                <a:latin typeface="Segoe"/>
                <a:ea typeface="ＭＳ ゴシック"/>
              </a:rPr>
              <a:t>Step by Step: Convert Text or WordArt to a SmartArt Graphic</a:t>
            </a:r>
          </a:p>
        </p:txBody>
      </p:sp>
      <p:sp>
        <p:nvSpPr>
          <p:cNvPr id="3" name="Text Placeholder 2"/>
          <p:cNvSpPr>
            <a:spLocks noGrp="1"/>
          </p:cNvSpPr>
          <p:nvPr>
            <p:ph type="body" idx="1"/>
          </p:nvPr>
        </p:nvSpPr>
        <p:spPr/>
        <p:txBody>
          <a:bodyPr/>
          <a:lstStyle/>
          <a:p>
            <a:pPr lvl="1" rtl="0">
              <a:buFont typeface="+mj-lt"/>
              <a:buAutoNum type="arabicPeriod" startAt="3"/>
            </a:pPr>
            <a:r>
              <a:rPr lang="en-US" sz="2000" b="0" i="0" u="none" strike="noStrike" baseline="0" smtClean="0">
                <a:latin typeface="Segoe"/>
                <a:ea typeface="ＭＳ ゴシック"/>
              </a:rPr>
              <a:t>Click </a:t>
            </a:r>
            <a:r>
              <a:rPr lang="en-US" sz="2000" b="1" i="0" u="none" strike="noStrike" baseline="0" smtClean="0">
                <a:latin typeface="Segoe"/>
                <a:ea typeface="ＭＳ ゴシック"/>
              </a:rPr>
              <a:t>More SmartArt </a:t>
            </a:r>
            <a:br>
              <a:rPr lang="en-US" sz="2000" b="1" i="0" u="none" strike="noStrike" baseline="0" smtClean="0">
                <a:latin typeface="Segoe"/>
                <a:ea typeface="ＭＳ ゴシック"/>
              </a:rPr>
            </a:br>
            <a:r>
              <a:rPr lang="en-US" sz="2000" b="1" i="0" u="none" strike="noStrike" baseline="0" smtClean="0">
                <a:latin typeface="Segoe"/>
                <a:ea typeface="ＭＳ ゴシック"/>
              </a:rPr>
              <a:t>Graphics…</a:t>
            </a:r>
            <a:r>
              <a:rPr lang="en-US" sz="2000" b="0" i="0" u="none" strike="noStrike" baseline="0" smtClean="0">
                <a:latin typeface="Segoe"/>
                <a:ea typeface="ＭＳ ゴシック"/>
              </a:rPr>
              <a:t> at the bottom </a:t>
            </a:r>
            <a:br>
              <a:rPr lang="en-US" sz="2000" b="0" i="0" u="none" strike="noStrike" baseline="0" smtClean="0">
                <a:latin typeface="Segoe"/>
                <a:ea typeface="ＭＳ ゴシック"/>
              </a:rPr>
            </a:br>
            <a:r>
              <a:rPr lang="en-US" sz="2000" b="0" i="0" u="none" strike="noStrike" baseline="0" smtClean="0">
                <a:latin typeface="Segoe"/>
                <a:ea typeface="ＭＳ ゴシック"/>
              </a:rPr>
              <a:t>of the gallery. The Choose </a:t>
            </a:r>
            <a:br>
              <a:rPr lang="en-US" sz="2000" b="0" i="0" u="none" strike="noStrike" baseline="0" smtClean="0">
                <a:latin typeface="Segoe"/>
                <a:ea typeface="ＭＳ ゴシック"/>
              </a:rPr>
            </a:br>
            <a:r>
              <a:rPr lang="en-US" sz="2000" b="0" i="0" u="none" strike="noStrike" baseline="0" smtClean="0">
                <a:latin typeface="Segoe"/>
                <a:ea typeface="ＭＳ ゴシック"/>
              </a:rPr>
              <a:t>a SmartArt Graphic dialog </a:t>
            </a:r>
            <a:br>
              <a:rPr lang="en-US" sz="2000" b="0" i="0" u="none" strike="noStrike" baseline="0" smtClean="0">
                <a:latin typeface="Segoe"/>
                <a:ea typeface="ＭＳ ゴシック"/>
              </a:rPr>
            </a:br>
            <a:r>
              <a:rPr lang="en-US" sz="2000" b="0" i="0" u="none" strike="noStrike" baseline="0" smtClean="0">
                <a:latin typeface="Segoe"/>
                <a:ea typeface="ＭＳ ゴシック"/>
              </a:rPr>
              <a:t>box opens.</a:t>
            </a:r>
          </a:p>
          <a:p>
            <a:pPr lvl="1" rtl="0">
              <a:buAutoNum type="arabicPeriod" startAt="3"/>
            </a:pPr>
            <a:r>
              <a:rPr lang="en-US" sz="2000" b="0" i="0" u="none" strike="noStrike" baseline="0" smtClean="0">
                <a:latin typeface="Segoe"/>
                <a:ea typeface="ＭＳ ゴシック"/>
              </a:rPr>
              <a:t>Click </a:t>
            </a:r>
            <a:r>
              <a:rPr lang="en-US" sz="2000" b="1" i="0" u="none" strike="noStrike" baseline="0" smtClean="0">
                <a:latin typeface="Segoe"/>
                <a:ea typeface="ＭＳ ゴシック"/>
              </a:rPr>
              <a:t>Cycle</a:t>
            </a:r>
            <a:r>
              <a:rPr lang="en-US" sz="2000" b="0" i="0" u="none" strike="noStrike" baseline="0" smtClean="0">
                <a:latin typeface="Segoe"/>
                <a:ea typeface="ＭＳ ゴシック"/>
              </a:rPr>
              <a:t>, and then </a:t>
            </a:r>
            <a:br>
              <a:rPr lang="en-US" sz="2000" b="0" i="0" u="none" strike="noStrike" baseline="0" smtClean="0">
                <a:latin typeface="Segoe"/>
                <a:ea typeface="ＭＳ ゴシック"/>
              </a:rPr>
            </a:br>
            <a:r>
              <a:rPr lang="en-US" sz="2000" b="0" i="0" u="none" strike="noStrike" baseline="0" smtClean="0">
                <a:latin typeface="Segoe"/>
                <a:ea typeface="ＭＳ ゴシック"/>
              </a:rPr>
              <a:t>click the </a:t>
            </a:r>
            <a:r>
              <a:rPr lang="en-US" sz="2000" b="1" i="0" u="none" strike="noStrike" baseline="0" smtClean="0">
                <a:latin typeface="Segoe"/>
                <a:ea typeface="ＭＳ ゴシック"/>
              </a:rPr>
              <a:t>Block Cycle</a:t>
            </a:r>
            <a:r>
              <a:rPr lang="en-US" sz="2000" b="0" i="0" u="none" strike="noStrike" baseline="0" smtClean="0">
                <a:latin typeface="Segoe"/>
                <a:ea typeface="ＭＳ ゴシック"/>
              </a:rPr>
              <a:t> </a:t>
            </a:r>
            <a:br>
              <a:rPr lang="en-US" sz="2000" b="0" i="0" u="none" strike="noStrike" baseline="0" smtClean="0">
                <a:latin typeface="Segoe"/>
                <a:ea typeface="ＭＳ ゴシック"/>
              </a:rPr>
            </a:br>
            <a:r>
              <a:rPr lang="en-US" sz="2000" b="0" i="0" u="none" strike="noStrike" baseline="0" smtClean="0">
                <a:latin typeface="Segoe"/>
                <a:ea typeface="ＭＳ ゴシック"/>
              </a:rPr>
              <a:t>layout (third layout in </a:t>
            </a:r>
            <a:br>
              <a:rPr lang="en-US" sz="2000" b="0" i="0" u="none" strike="noStrike" baseline="0" smtClean="0">
                <a:latin typeface="Segoe"/>
                <a:ea typeface="ＭＳ ゴシック"/>
              </a:rPr>
            </a:br>
            <a:r>
              <a:rPr lang="en-US" sz="2000" b="0" i="0" u="none" strike="noStrike" baseline="0" smtClean="0">
                <a:latin typeface="Segoe"/>
                <a:ea typeface="ＭＳ ゴシック"/>
              </a:rPr>
              <a:t>the first row). Read the </a:t>
            </a:r>
            <a:br>
              <a:rPr lang="en-US" sz="2000" b="0" i="0" u="none" strike="noStrike" baseline="0" smtClean="0">
                <a:latin typeface="Segoe"/>
                <a:ea typeface="ＭＳ ゴシック"/>
              </a:rPr>
            </a:br>
            <a:r>
              <a:rPr lang="en-US" sz="2000" b="1" i="0" u="none" strike="noStrike" baseline="0" smtClean="0">
                <a:latin typeface="Segoe"/>
                <a:ea typeface="ＭＳ ゴシック"/>
              </a:rPr>
              <a:t>description</a:t>
            </a:r>
            <a:r>
              <a:rPr lang="en-US" sz="2000" b="0" i="0" u="none" strike="noStrike" baseline="0" smtClean="0">
                <a:latin typeface="Segoe"/>
                <a:ea typeface="ＭＳ ゴシック"/>
              </a:rPr>
              <a:t> of how best </a:t>
            </a:r>
            <a:br>
              <a:rPr lang="en-US" sz="2000" b="0" i="0" u="none" strike="noStrike" baseline="0" smtClean="0">
                <a:latin typeface="Segoe"/>
                <a:ea typeface="ＭＳ ゴシック"/>
              </a:rPr>
            </a:br>
            <a:r>
              <a:rPr lang="en-US" sz="2000" b="0" i="0" u="none" strike="noStrike" baseline="0" smtClean="0">
                <a:latin typeface="Segoe"/>
                <a:ea typeface="ＭＳ ゴシック"/>
              </a:rPr>
              <a:t>to use the Block Cycle </a:t>
            </a:r>
            <a:br>
              <a:rPr lang="en-US" sz="2000" b="0" i="0" u="none" strike="noStrike" baseline="0" smtClean="0">
                <a:latin typeface="Segoe"/>
                <a:ea typeface="ＭＳ ゴシック"/>
              </a:rPr>
            </a:br>
            <a:r>
              <a:rPr lang="en-US" sz="2000" b="0" i="0" u="none" strike="noStrike" baseline="0" smtClean="0">
                <a:latin typeface="Segoe"/>
                <a:ea typeface="ＭＳ ゴシック"/>
              </a:rPr>
              <a:t>layout.</a:t>
            </a:r>
          </a:p>
          <a:p>
            <a:pPr lvl="1" rtl="0">
              <a:buAutoNum type="arabicPeriod" startAt="3"/>
            </a:pPr>
            <a:r>
              <a:rPr lang="en-US" sz="2000" b="0" i="0" u="none" strike="noStrike" baseline="0" smtClean="0">
                <a:latin typeface="Segoe"/>
                <a:ea typeface="ＭＳ ゴシック"/>
              </a:rPr>
              <a:t>Click </a:t>
            </a:r>
            <a:r>
              <a:rPr lang="en-US" sz="2000" b="1" i="0" u="none" strike="noStrike" baseline="0" smtClean="0">
                <a:latin typeface="Segoe"/>
                <a:ea typeface="ＭＳ ゴシック"/>
              </a:rPr>
              <a:t>OK</a:t>
            </a:r>
            <a:r>
              <a:rPr lang="en-US" sz="2000" b="0" i="0" u="none" strike="noStrike" baseline="0" smtClean="0">
                <a:latin typeface="Segoe"/>
                <a:ea typeface="ＭＳ ゴシック"/>
              </a:rPr>
              <a:t>. The bulleted list is converted to a cycle graphic (see the figure above).</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Powerpoint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11</a:t>
            </a:fld>
            <a:endParaRPr lang="en-US" dirty="0"/>
          </a:p>
        </p:txBody>
      </p:sp>
      <p:pic>
        <p:nvPicPr>
          <p:cNvPr id="7" name="Picture 6" descr="0708.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19600" y="1600200"/>
            <a:ext cx="4224867" cy="3199477"/>
          </a:xfrm>
          <a:prstGeom prst="rect">
            <a:avLst/>
          </a:prstGeom>
        </p:spPr>
      </p:pic>
    </p:spTree>
    <p:extLst>
      <p:ext uri="{BB962C8B-B14F-4D97-AF65-F5344CB8AC3E}">
        <p14:creationId xmlns:p14="http://schemas.microsoft.com/office/powerpoint/2010/main" val="35178428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DD5900"/>
                </a:solidFill>
                <a:latin typeface="Segoe"/>
                <a:ea typeface="ＭＳ ゴシック"/>
              </a:rPr>
              <a:t>Step by Step: Convert Text or WordArt to a SmartArt Graphic</a:t>
            </a:r>
          </a:p>
        </p:txBody>
      </p:sp>
      <p:sp>
        <p:nvSpPr>
          <p:cNvPr id="3" name="Text Placeholder 2"/>
          <p:cNvSpPr>
            <a:spLocks noGrp="1"/>
          </p:cNvSpPr>
          <p:nvPr>
            <p:ph type="body" idx="1"/>
          </p:nvPr>
        </p:nvSpPr>
        <p:spPr/>
        <p:txBody>
          <a:bodyPr/>
          <a:lstStyle/>
          <a:p>
            <a:pPr lvl="1" rtl="0">
              <a:buFont typeface="+mj-lt"/>
              <a:buAutoNum type="arabicPeriod" startAt="6"/>
            </a:pPr>
            <a:r>
              <a:rPr lang="en-US" sz="2000" b="0" i="0" u="none" strike="noStrike" baseline="0" smtClean="0">
                <a:latin typeface="Segoe"/>
                <a:ea typeface="ＭＳ ゴシック"/>
              </a:rPr>
              <a:t>Go to </a:t>
            </a:r>
            <a:r>
              <a:rPr lang="en-US" sz="2000" b="1" i="0" u="none" strike="noStrike" baseline="0" smtClean="0">
                <a:latin typeface="Segoe"/>
                <a:ea typeface="ＭＳ ゴシック"/>
              </a:rPr>
              <a:t>slide 1</a:t>
            </a:r>
            <a:r>
              <a:rPr lang="en-US" sz="2000" b="0" i="0" u="none" strike="noStrike" baseline="0" smtClean="0">
                <a:latin typeface="Segoe"/>
                <a:ea typeface="ＭＳ ゴシック"/>
              </a:rPr>
              <a:t>, and triple-click the </a:t>
            </a:r>
            <a:r>
              <a:rPr lang="en-US" sz="2000" b="1" i="0" u="none" strike="noStrike" baseline="0" smtClean="0">
                <a:latin typeface="Segoe"/>
                <a:ea typeface="ＭＳ ゴシック"/>
              </a:rPr>
              <a:t>Developer Orientation </a:t>
            </a:r>
            <a:r>
              <a:rPr lang="en-US" sz="2000" b="0" i="0" u="none" strike="noStrike" baseline="0" smtClean="0">
                <a:latin typeface="Segoe"/>
                <a:ea typeface="ＭＳ ゴシック"/>
              </a:rPr>
              <a:t>WordArt object to select it. </a:t>
            </a:r>
          </a:p>
          <a:p>
            <a:pPr lvl="1" rtl="0">
              <a:buAutoNum type="arabicPeriod" startAt="6"/>
            </a:pPr>
            <a:r>
              <a:rPr lang="en-US" sz="2000" b="0" i="0" u="none" strike="noStrike" baseline="0" smtClean="0">
                <a:latin typeface="Segoe"/>
                <a:ea typeface="ＭＳ ゴシック"/>
              </a:rPr>
              <a:t>On the Home tab, click </a:t>
            </a:r>
            <a:r>
              <a:rPr lang="en-US" sz="2000" b="1" i="0" u="none" strike="noStrike" baseline="0" smtClean="0">
                <a:latin typeface="Segoe"/>
                <a:ea typeface="ＭＳ ゴシック"/>
              </a:rPr>
              <a:t>Convert to SmartArt</a:t>
            </a:r>
            <a:r>
              <a:rPr lang="en-US" sz="2000" b="0" i="0" u="none" strike="noStrike" baseline="0" smtClean="0">
                <a:latin typeface="Segoe"/>
                <a:ea typeface="ＭＳ ゴシック"/>
              </a:rPr>
              <a:t>, then click </a:t>
            </a:r>
            <a:r>
              <a:rPr lang="en-US" sz="2000" b="1" i="0" u="none" strike="noStrike" baseline="0" smtClean="0">
                <a:latin typeface="Segoe"/>
                <a:ea typeface="ＭＳ ゴシック"/>
              </a:rPr>
              <a:t>Vertical</a:t>
            </a:r>
            <a:r>
              <a:rPr lang="en-US" sz="2000" b="0" i="0" u="none" strike="noStrike" baseline="0" smtClean="0">
                <a:latin typeface="Segoe"/>
                <a:ea typeface="ＭＳ ゴシック"/>
              </a:rPr>
              <a:t> </a:t>
            </a:r>
            <a:r>
              <a:rPr lang="en-US" sz="2000" b="1" i="0" u="none" strike="noStrike" baseline="0" smtClean="0">
                <a:latin typeface="Segoe"/>
                <a:ea typeface="ＭＳ ゴシック"/>
              </a:rPr>
              <a:t>Bullet List</a:t>
            </a:r>
            <a:r>
              <a:rPr lang="en-US" sz="2000" b="0" i="0" u="none" strike="noStrike" baseline="0" smtClean="0">
                <a:latin typeface="Segoe"/>
                <a:ea typeface="ＭＳ ゴシック"/>
              </a:rPr>
              <a:t> (the first layout in the first row). The WordArt text is converted to a single-item SmartArt</a:t>
            </a:r>
            <a:r>
              <a:rPr lang="en-US" sz="2000" b="1" i="0" u="none" strike="noStrike" baseline="0" smtClean="0">
                <a:latin typeface="Segoe"/>
                <a:ea typeface="ＭＳ ゴシック"/>
              </a:rPr>
              <a:t> </a:t>
            </a:r>
            <a:r>
              <a:rPr lang="en-US" sz="2000" b="0" i="0" u="none" strike="noStrike" baseline="0" smtClean="0">
                <a:latin typeface="Segoe"/>
                <a:ea typeface="ＭＳ ゴシック"/>
              </a:rPr>
              <a:t>object (see the</a:t>
            </a:r>
            <a:r>
              <a:rPr lang="en-US" sz="2000" b="0" i="0" u="none" strike="noStrike" smtClean="0">
                <a:latin typeface="Segoe"/>
                <a:ea typeface="ＭＳ ゴシック"/>
              </a:rPr>
              <a:t> f</a:t>
            </a:r>
            <a:r>
              <a:rPr lang="en-US" sz="2000" b="0" i="0" u="none" strike="noStrike" baseline="0" smtClean="0">
                <a:latin typeface="Segoe"/>
                <a:ea typeface="ＭＳ ゴシック"/>
              </a:rPr>
              <a:t>igure below).</a:t>
            </a:r>
          </a:p>
          <a:p>
            <a:pPr lvl="1" rtl="0">
              <a:buAutoNum type="arabicPeriod" startAt="6"/>
            </a:pPr>
            <a:r>
              <a:rPr lang="en-US" sz="2000" i="0" u="none" strike="noStrike" baseline="0" smtClean="0">
                <a:latin typeface="Segoe"/>
                <a:ea typeface="ＭＳ ゴシック"/>
              </a:rPr>
              <a:t> </a:t>
            </a:r>
            <a:r>
              <a:rPr lang="en-US" sz="2000" b="1" i="0" u="none" strike="noStrike" baseline="0" smtClean="0">
                <a:latin typeface="Segoe"/>
                <a:ea typeface="ＭＳ ゴシック"/>
              </a:rPr>
              <a:t>SAVE</a:t>
            </a:r>
            <a:r>
              <a:rPr lang="en-US" sz="2000" b="0" i="0" u="none" strike="noStrike" baseline="0" smtClean="0">
                <a:latin typeface="Segoe"/>
                <a:ea typeface="ＭＳ ゴシック"/>
              </a:rPr>
              <a:t> the presentation.</a:t>
            </a:r>
          </a:p>
          <a:p>
            <a:pPr lvl="0" rtl="0"/>
            <a:r>
              <a:rPr lang="en-US" sz="2000" b="1" i="0" u="none" strike="noStrike" baseline="0" smtClean="0">
                <a:latin typeface="Segoe"/>
                <a:ea typeface="ＭＳ ゴシック"/>
              </a:rPr>
              <a:t>PAUSE</a:t>
            </a:r>
            <a:r>
              <a:rPr lang="en-US" sz="2000" b="0" i="0" u="none" strike="noStrike" baseline="0" smtClean="0">
                <a:latin typeface="Segoe"/>
                <a:ea typeface="ＭＳ ゴシック"/>
              </a:rPr>
              <a:t>. </a:t>
            </a:r>
            <a:r>
              <a:rPr lang="en-US" sz="2000" b="1" i="0" u="none" strike="noStrike" baseline="0" smtClean="0">
                <a:latin typeface="Segoe"/>
                <a:ea typeface="ＭＳ ゴシック"/>
              </a:rPr>
              <a:t>LEAVE</a:t>
            </a:r>
            <a:r>
              <a:rPr lang="en-US" sz="2000" b="0" i="0" u="none" strike="noStrike" baseline="0" smtClean="0">
                <a:latin typeface="Segoe"/>
                <a:ea typeface="ＭＳ ゴシック"/>
              </a:rPr>
              <a:t> the presentation open to use in the next exercise.</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Powerpoint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12</a:t>
            </a:fld>
            <a:endParaRPr lang="en-US" dirty="0"/>
          </a:p>
        </p:txBody>
      </p:sp>
      <p:pic>
        <p:nvPicPr>
          <p:cNvPr id="7" name="Picture 6" descr="0709.png"/>
          <p:cNvPicPr>
            <a:picLocks noChangeAspect="1"/>
          </p:cNvPicPr>
          <p:nvPr/>
        </p:nvPicPr>
        <p:blipFill rotWithShape="1">
          <a:blip r:embed="rId2">
            <a:extLst>
              <a:ext uri="{28A0092B-C50C-407E-A947-70E740481C1C}">
                <a14:useLocalDpi xmlns:a14="http://schemas.microsoft.com/office/drawing/2010/main" val="0"/>
              </a:ext>
            </a:extLst>
          </a:blip>
          <a:srcRect l="8734" t="48285" r="8992" b="15501"/>
          <a:stretch/>
        </p:blipFill>
        <p:spPr>
          <a:xfrm>
            <a:off x="1676400" y="4241800"/>
            <a:ext cx="5808135" cy="1926317"/>
          </a:xfrm>
          <a:prstGeom prst="rect">
            <a:avLst/>
          </a:prstGeom>
        </p:spPr>
      </p:pic>
    </p:spTree>
    <p:extLst>
      <p:ext uri="{BB962C8B-B14F-4D97-AF65-F5344CB8AC3E}">
        <p14:creationId xmlns:p14="http://schemas.microsoft.com/office/powerpoint/2010/main" val="40987144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DD5900"/>
                </a:solidFill>
                <a:latin typeface="Segoe"/>
                <a:ea typeface="ＭＳ ゴシック"/>
              </a:rPr>
              <a:t>Step by Step: Apply a Style to SmartArt </a:t>
            </a:r>
          </a:p>
        </p:txBody>
      </p:sp>
      <p:sp>
        <p:nvSpPr>
          <p:cNvPr id="3" name="Text Placeholder 2"/>
          <p:cNvSpPr>
            <a:spLocks noGrp="1"/>
          </p:cNvSpPr>
          <p:nvPr>
            <p:ph type="body" idx="1"/>
          </p:nvPr>
        </p:nvSpPr>
        <p:spPr/>
        <p:txBody>
          <a:bodyPr/>
          <a:lstStyle/>
          <a:p>
            <a:pPr lvl="0" rtl="0"/>
            <a:r>
              <a:rPr lang="en-US" b="1" i="0" u="none" strike="noStrike" baseline="0" smtClean="0">
                <a:latin typeface="Segoe"/>
                <a:ea typeface="ＭＳ ゴシック"/>
              </a:rPr>
              <a:t>USE</a:t>
            </a:r>
            <a:r>
              <a:rPr lang="en-US" b="0" i="0" u="none" strike="noStrike" baseline="0" smtClean="0">
                <a:latin typeface="Segoe"/>
                <a:ea typeface="ＭＳ ゴシック"/>
              </a:rPr>
              <a:t> the </a:t>
            </a:r>
            <a:r>
              <a:rPr lang="en-US" b="1" i="1" u="none" strike="noStrike" baseline="0" smtClean="0">
                <a:latin typeface="Segoe"/>
                <a:ea typeface="ＭＳ ゴシック"/>
              </a:rPr>
              <a:t>Litware Final</a:t>
            </a:r>
            <a:r>
              <a:rPr lang="en-US" b="0" i="1" u="none" strike="noStrike" baseline="0" smtClean="0">
                <a:latin typeface="Segoe"/>
                <a:ea typeface="ＭＳ ゴシック"/>
              </a:rPr>
              <a:t> </a:t>
            </a:r>
            <a:br>
              <a:rPr lang="en-US" b="0" i="1" u="none" strike="noStrike" baseline="0" smtClean="0">
                <a:latin typeface="Segoe"/>
                <a:ea typeface="ＭＳ ゴシック"/>
              </a:rPr>
            </a:br>
            <a:r>
              <a:rPr lang="en-US" b="0" i="0" u="none" strike="noStrike" baseline="0" smtClean="0">
                <a:latin typeface="Segoe"/>
                <a:ea typeface="ＭＳ ゴシック"/>
              </a:rPr>
              <a:t>presentation that is still open </a:t>
            </a:r>
            <a:br>
              <a:rPr lang="en-US" b="0" i="0" u="none" strike="noStrike" baseline="0" smtClean="0">
                <a:latin typeface="Segoe"/>
                <a:ea typeface="ＭＳ ゴシック"/>
              </a:rPr>
            </a:br>
            <a:r>
              <a:rPr lang="en-US" b="0" i="0" u="none" strike="noStrike" baseline="0" smtClean="0">
                <a:latin typeface="Segoe"/>
                <a:ea typeface="ＭＳ ゴシック"/>
              </a:rPr>
              <a:t>from the previous exercise.</a:t>
            </a:r>
          </a:p>
          <a:p>
            <a:pPr lvl="1" rtl="0"/>
            <a:r>
              <a:rPr lang="en-US" b="0" i="0" u="none" strike="noStrike" baseline="0" smtClean="0">
                <a:latin typeface="Segoe"/>
                <a:ea typeface="ＭＳ ゴシック"/>
              </a:rPr>
              <a:t>Go to </a:t>
            </a:r>
            <a:r>
              <a:rPr lang="en-US" b="1" i="0" u="none" strike="noStrike" baseline="0" smtClean="0">
                <a:latin typeface="Segoe"/>
                <a:ea typeface="ＭＳ ゴシック"/>
              </a:rPr>
              <a:t>slide 3</a:t>
            </a:r>
            <a:r>
              <a:rPr lang="en-US" b="0" i="0" u="none" strike="noStrike" baseline="0" smtClean="0">
                <a:latin typeface="Segoe"/>
                <a:ea typeface="ＭＳ ゴシック"/>
              </a:rPr>
              <a:t> and click </a:t>
            </a:r>
            <a:r>
              <a:rPr lang="en-US" b="1" i="0" u="none" strike="noStrike" baseline="0" smtClean="0">
                <a:latin typeface="Segoe"/>
                <a:ea typeface="ＭＳ ゴシック"/>
              </a:rPr>
              <a:t>once</a:t>
            </a:r>
            <a:r>
              <a:rPr lang="en-US" b="0" i="0" u="none" strike="noStrike" baseline="0" smtClean="0">
                <a:latin typeface="Segoe"/>
                <a:ea typeface="ＭＳ ゴシック"/>
              </a:rPr>
              <a:t> </a:t>
            </a:r>
            <a:br>
              <a:rPr lang="en-US" b="0" i="0" u="none" strike="noStrike" baseline="0" smtClean="0">
                <a:latin typeface="Segoe"/>
                <a:ea typeface="ＭＳ ゴシック"/>
              </a:rPr>
            </a:br>
            <a:r>
              <a:rPr lang="en-US" b="0" i="0" u="none" strike="noStrike" baseline="0" smtClean="0">
                <a:latin typeface="Segoe"/>
                <a:ea typeface="ＭＳ ゴシック"/>
              </a:rPr>
              <a:t>on the SmartArt graphic to </a:t>
            </a:r>
            <a:br>
              <a:rPr lang="en-US" b="0" i="0" u="none" strike="noStrike" baseline="0" smtClean="0">
                <a:latin typeface="Segoe"/>
                <a:ea typeface="ＭＳ ゴシック"/>
              </a:rPr>
            </a:br>
            <a:r>
              <a:rPr lang="en-US" b="0" i="0" u="none" strike="noStrike" baseline="0" smtClean="0">
                <a:latin typeface="Segoe"/>
                <a:ea typeface="ＭＳ ゴシック"/>
              </a:rPr>
              <a:t>select it. Take care to select </a:t>
            </a:r>
            <a:br>
              <a:rPr lang="en-US" b="0" i="0" u="none" strike="noStrike" baseline="0" smtClean="0">
                <a:latin typeface="Segoe"/>
                <a:ea typeface="ＭＳ ゴシック"/>
              </a:rPr>
            </a:br>
            <a:r>
              <a:rPr lang="en-US" b="0" i="0" u="none" strike="noStrike" baseline="0" smtClean="0">
                <a:latin typeface="Segoe"/>
                <a:ea typeface="ＭＳ ゴシック"/>
              </a:rPr>
              <a:t>the SmartArt itself, and not </a:t>
            </a:r>
            <a:br>
              <a:rPr lang="en-US" b="0" i="0" u="none" strike="noStrike" baseline="0" smtClean="0">
                <a:latin typeface="Segoe"/>
                <a:ea typeface="ＭＳ ゴシック"/>
              </a:rPr>
            </a:br>
            <a:r>
              <a:rPr lang="en-US" b="0" i="0" u="none" strike="noStrike" baseline="0" smtClean="0">
                <a:latin typeface="Segoe"/>
                <a:ea typeface="ＭＳ ゴシック"/>
              </a:rPr>
              <a:t>a particular shape within it.</a:t>
            </a:r>
          </a:p>
          <a:p>
            <a:pPr lvl="1" rtl="0"/>
            <a:r>
              <a:rPr lang="en-US" b="0" i="0" u="none" strike="noStrike" baseline="0" smtClean="0">
                <a:latin typeface="Segoe"/>
                <a:ea typeface="ＭＳ ゴシック"/>
              </a:rPr>
              <a:t>Click the </a:t>
            </a:r>
            <a:r>
              <a:rPr lang="en-US" b="1" i="0" u="none" strike="noStrike" baseline="0" smtClean="0">
                <a:latin typeface="Segoe"/>
                <a:ea typeface="ＭＳ ゴシック"/>
              </a:rPr>
              <a:t>SmartArt Tools </a:t>
            </a:r>
            <a:br>
              <a:rPr lang="en-US" b="1" i="0" u="none" strike="noStrike" baseline="0" smtClean="0">
                <a:latin typeface="Segoe"/>
                <a:ea typeface="ＭＳ ゴシック"/>
              </a:rPr>
            </a:br>
            <a:r>
              <a:rPr lang="en-US" b="1" i="0" u="none" strike="noStrike" baseline="0" smtClean="0">
                <a:latin typeface="Segoe"/>
                <a:ea typeface="ＭＳ ゴシック"/>
              </a:rPr>
              <a:t>Design </a:t>
            </a:r>
            <a:r>
              <a:rPr lang="en-US" b="0" i="0" u="none" strike="noStrike" baseline="0" smtClean="0">
                <a:latin typeface="Segoe"/>
                <a:ea typeface="ＭＳ ゴシック"/>
              </a:rPr>
              <a:t>tab to activate it.</a:t>
            </a:r>
          </a:p>
          <a:p>
            <a:pPr lvl="1" rtl="0"/>
            <a:r>
              <a:rPr lang="en-US" b="0" i="0" u="none" strike="noStrike" baseline="0" smtClean="0">
                <a:latin typeface="Segoe"/>
                <a:ea typeface="ＭＳ ゴシック"/>
              </a:rPr>
              <a:t>Click the </a:t>
            </a:r>
            <a:r>
              <a:rPr lang="en-US" b="1" i="0" u="none" strike="noStrike" baseline="0" smtClean="0">
                <a:latin typeface="Segoe"/>
                <a:ea typeface="ＭＳ ゴシック"/>
              </a:rPr>
              <a:t>More</a:t>
            </a:r>
            <a:r>
              <a:rPr lang="en-US" b="0" i="0" u="none" strike="noStrike" baseline="0" smtClean="0">
                <a:latin typeface="Segoe"/>
                <a:ea typeface="ＭＳ ゴシック"/>
              </a:rPr>
              <a:t> button in the SmartArt</a:t>
            </a:r>
            <a:r>
              <a:rPr lang="en-US" b="1" i="0" u="none" strike="noStrike" baseline="0" smtClean="0">
                <a:latin typeface="Segoe"/>
                <a:ea typeface="ＭＳ ゴシック"/>
              </a:rPr>
              <a:t> </a:t>
            </a:r>
            <a:r>
              <a:rPr lang="en-US" b="0" i="0" u="none" strike="noStrike" baseline="0" smtClean="0">
                <a:latin typeface="Segoe"/>
                <a:ea typeface="ＭＳ ゴシック"/>
              </a:rPr>
              <a:t>Styles group. The SmartArt</a:t>
            </a:r>
            <a:r>
              <a:rPr lang="en-US" b="1" i="0" u="none" strike="noStrike" baseline="0" smtClean="0">
                <a:latin typeface="Segoe"/>
                <a:ea typeface="ＭＳ ゴシック"/>
              </a:rPr>
              <a:t> </a:t>
            </a:r>
            <a:r>
              <a:rPr lang="en-US" b="0" i="0" u="none" strike="noStrike" baseline="0" smtClean="0">
                <a:latin typeface="Segoe"/>
                <a:ea typeface="ＭＳ ゴシック"/>
              </a:rPr>
              <a:t>Style gallery appears (see the figure above).</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Powerpoint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13</a:t>
            </a:fld>
            <a:endParaRPr lang="en-US" dirty="0"/>
          </a:p>
        </p:txBody>
      </p:sp>
      <p:pic>
        <p:nvPicPr>
          <p:cNvPr id="7" name="Picture 6" descr="0710.png"/>
          <p:cNvPicPr>
            <a:picLocks noChangeAspect="1"/>
          </p:cNvPicPr>
          <p:nvPr/>
        </p:nvPicPr>
        <p:blipFill rotWithShape="1">
          <a:blip r:embed="rId2">
            <a:extLst>
              <a:ext uri="{28A0092B-C50C-407E-A947-70E740481C1C}">
                <a14:useLocalDpi xmlns:a14="http://schemas.microsoft.com/office/drawing/2010/main" val="0"/>
              </a:ext>
            </a:extLst>
          </a:blip>
          <a:srcRect r="15253"/>
          <a:stretch/>
        </p:blipFill>
        <p:spPr>
          <a:xfrm>
            <a:off x="5105400" y="1600200"/>
            <a:ext cx="3528138" cy="3175000"/>
          </a:xfrm>
          <a:prstGeom prst="rect">
            <a:avLst/>
          </a:prstGeom>
        </p:spPr>
      </p:pic>
    </p:spTree>
    <p:extLst>
      <p:ext uri="{BB962C8B-B14F-4D97-AF65-F5344CB8AC3E}">
        <p14:creationId xmlns:p14="http://schemas.microsoft.com/office/powerpoint/2010/main" val="111275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DD5900"/>
                </a:solidFill>
                <a:latin typeface="Segoe"/>
                <a:ea typeface="ＭＳ ゴシック"/>
              </a:rPr>
              <a:t>Step by Step: Apply a Style to SmartArt </a:t>
            </a:r>
          </a:p>
        </p:txBody>
      </p:sp>
      <p:sp>
        <p:nvSpPr>
          <p:cNvPr id="3" name="Text Placeholder 2"/>
          <p:cNvSpPr>
            <a:spLocks noGrp="1"/>
          </p:cNvSpPr>
          <p:nvPr>
            <p:ph type="body" idx="1"/>
          </p:nvPr>
        </p:nvSpPr>
        <p:spPr/>
        <p:txBody>
          <a:bodyPr/>
          <a:lstStyle/>
          <a:p>
            <a:pPr lvl="1" rtl="0">
              <a:buFont typeface="+mj-lt"/>
              <a:buAutoNum type="arabicPeriod" startAt="4"/>
            </a:pPr>
            <a:r>
              <a:rPr lang="en-US" b="0" i="0" u="none" strike="noStrike" baseline="0" smtClean="0">
                <a:latin typeface="Segoe"/>
                <a:ea typeface="ＭＳ ゴシック"/>
              </a:rPr>
              <a:t>Click the </a:t>
            </a:r>
            <a:r>
              <a:rPr lang="en-US" b="1" i="0" u="none" strike="noStrike" baseline="0" smtClean="0">
                <a:latin typeface="Segoe"/>
                <a:ea typeface="ＭＳ ゴシック"/>
              </a:rPr>
              <a:t>Cartoon</a:t>
            </a:r>
            <a:r>
              <a:rPr lang="en-US" b="0" i="0" u="none" strike="noStrike" baseline="0" smtClean="0">
                <a:latin typeface="Segoe"/>
                <a:ea typeface="ＭＳ ゴシック"/>
              </a:rPr>
              <a:t> style. </a:t>
            </a:r>
            <a:br>
              <a:rPr lang="en-US" b="0" i="0" u="none" strike="noStrike" baseline="0" smtClean="0">
                <a:latin typeface="Segoe"/>
                <a:ea typeface="ＭＳ ゴシック"/>
              </a:rPr>
            </a:br>
            <a:r>
              <a:rPr lang="en-US" b="0" i="0" u="none" strike="noStrike" baseline="0" smtClean="0">
                <a:latin typeface="Segoe"/>
                <a:ea typeface="ＭＳ ゴシック"/>
              </a:rPr>
              <a:t>(It is the third style in </a:t>
            </a:r>
            <a:br>
              <a:rPr lang="en-US" b="0" i="0" u="none" strike="noStrike" baseline="0" smtClean="0">
                <a:latin typeface="Segoe"/>
                <a:ea typeface="ＭＳ ゴシック"/>
              </a:rPr>
            </a:br>
            <a:r>
              <a:rPr lang="en-US" b="0" i="0" u="none" strike="noStrike" baseline="0" smtClean="0">
                <a:latin typeface="Segoe"/>
                <a:ea typeface="ＭＳ ゴシック"/>
              </a:rPr>
              <a:t>the first row of the 3-D </a:t>
            </a:r>
            <a:br>
              <a:rPr lang="en-US" b="0" i="0" u="none" strike="noStrike" baseline="0" smtClean="0">
                <a:latin typeface="Segoe"/>
                <a:ea typeface="ＭＳ ゴシック"/>
              </a:rPr>
            </a:br>
            <a:r>
              <a:rPr lang="en-US" b="0" i="0" u="none" strike="noStrike" baseline="0" smtClean="0">
                <a:latin typeface="Segoe"/>
                <a:ea typeface="ＭＳ ゴシック"/>
              </a:rPr>
              <a:t>section.) PowerPoint </a:t>
            </a:r>
            <a:br>
              <a:rPr lang="en-US" b="0" i="0" u="none" strike="noStrike" baseline="0" smtClean="0">
                <a:latin typeface="Segoe"/>
                <a:ea typeface="ＭＳ ゴシック"/>
              </a:rPr>
            </a:br>
            <a:r>
              <a:rPr lang="en-US" b="0" i="0" u="none" strike="noStrike" baseline="0" smtClean="0">
                <a:latin typeface="Segoe"/>
                <a:ea typeface="ＭＳ ゴシック"/>
              </a:rPr>
              <a:t>applies the style (see</a:t>
            </a:r>
            <a:r>
              <a:rPr lang="en-US" b="1" i="0" u="none" strike="noStrike" baseline="0" smtClean="0">
                <a:latin typeface="Segoe"/>
                <a:ea typeface="ＭＳ ゴシック"/>
              </a:rPr>
              <a:t> </a:t>
            </a:r>
            <a:br>
              <a:rPr lang="en-US" b="1" i="0" u="none" strike="noStrike" baseline="0" smtClean="0">
                <a:latin typeface="Segoe"/>
                <a:ea typeface="ＭＳ ゴシック"/>
              </a:rPr>
            </a:br>
            <a:r>
              <a:rPr lang="en-US" b="0" i="0" u="none" strike="noStrike" baseline="0" smtClean="0">
                <a:latin typeface="Segoe"/>
                <a:ea typeface="ＭＳ ゴシック"/>
              </a:rPr>
              <a:t>the figure at right).</a:t>
            </a:r>
          </a:p>
          <a:p>
            <a:pPr lvl="1" rtl="0">
              <a:buAutoNum type="arabicPeriod" startAt="4"/>
            </a:pPr>
            <a:r>
              <a:rPr lang="en-US" b="0" i="0" u="none" strike="noStrike" baseline="0" smtClean="0">
                <a:latin typeface="Segoe"/>
                <a:ea typeface="ＭＳ ゴシック"/>
              </a:rPr>
              <a:t>Go to </a:t>
            </a:r>
            <a:r>
              <a:rPr lang="en-US" b="1" i="0" u="none" strike="noStrike" baseline="0" smtClean="0">
                <a:latin typeface="Segoe"/>
                <a:ea typeface="ＭＳ ゴシック"/>
              </a:rPr>
              <a:t>slide 1</a:t>
            </a:r>
            <a:r>
              <a:rPr lang="en-US" b="0" i="0" u="none" strike="noStrike" baseline="0" smtClean="0">
                <a:latin typeface="Segoe"/>
                <a:ea typeface="ＭＳ ゴシック"/>
              </a:rPr>
              <a:t>, click the </a:t>
            </a:r>
            <a:br>
              <a:rPr lang="en-US" b="0" i="0" u="none" strike="noStrike" baseline="0" smtClean="0">
                <a:latin typeface="Segoe"/>
                <a:ea typeface="ＭＳ ゴシック"/>
              </a:rPr>
            </a:br>
            <a:r>
              <a:rPr lang="en-US" b="1" i="0" u="none" strike="noStrike" baseline="0" smtClean="0">
                <a:latin typeface="Segoe"/>
                <a:ea typeface="ＭＳ ゴシック"/>
              </a:rPr>
              <a:t>SmartArt </a:t>
            </a:r>
            <a:r>
              <a:rPr lang="en-US" b="0" i="0" u="none" strike="noStrike" baseline="0" smtClean="0">
                <a:latin typeface="Segoe"/>
                <a:ea typeface="ＭＳ ゴシック"/>
              </a:rPr>
              <a:t>object, and</a:t>
            </a:r>
            <a:br>
              <a:rPr lang="en-US" b="0" i="0" u="none" strike="noStrike" baseline="0" smtClean="0">
                <a:latin typeface="Segoe"/>
                <a:ea typeface="ＭＳ ゴシック"/>
              </a:rPr>
            </a:br>
            <a:r>
              <a:rPr lang="en-US" b="0" i="0" u="none" strike="noStrike" baseline="0" smtClean="0">
                <a:latin typeface="Segoe"/>
                <a:ea typeface="ＭＳ ゴシック"/>
              </a:rPr>
              <a:t>repeat </a:t>
            </a:r>
            <a:r>
              <a:rPr lang="en-US" b="1" i="0" u="none" strike="noStrike" baseline="0" smtClean="0">
                <a:latin typeface="Segoe"/>
                <a:ea typeface="ＭＳ ゴシック"/>
              </a:rPr>
              <a:t>steps 2-4</a:t>
            </a:r>
            <a:r>
              <a:rPr lang="en-US" b="0" i="0" u="none" strike="noStrike" baseline="0" smtClean="0">
                <a:latin typeface="Segoe"/>
                <a:ea typeface="ＭＳ ゴシック"/>
              </a:rPr>
              <a:t> to </a:t>
            </a:r>
            <a:br>
              <a:rPr lang="en-US" b="0" i="0" u="none" strike="noStrike" baseline="0" smtClean="0">
                <a:latin typeface="Segoe"/>
                <a:ea typeface="ＭＳ ゴシック"/>
              </a:rPr>
            </a:br>
            <a:r>
              <a:rPr lang="en-US" b="0" i="0" u="none" strike="noStrike" baseline="0" smtClean="0">
                <a:latin typeface="Segoe"/>
                <a:ea typeface="ＭＳ ゴシック"/>
              </a:rPr>
              <a:t>apply the same style. </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Powerpoint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14</a:t>
            </a:fld>
            <a:endParaRPr lang="en-US" dirty="0"/>
          </a:p>
        </p:txBody>
      </p:sp>
      <p:pic>
        <p:nvPicPr>
          <p:cNvPr id="7" name="Picture 6" descr="071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00600" y="1676400"/>
            <a:ext cx="3835017" cy="2933700"/>
          </a:xfrm>
          <a:prstGeom prst="rect">
            <a:avLst/>
          </a:prstGeom>
        </p:spPr>
      </p:pic>
    </p:spTree>
    <p:extLst>
      <p:ext uri="{BB962C8B-B14F-4D97-AF65-F5344CB8AC3E}">
        <p14:creationId xmlns:p14="http://schemas.microsoft.com/office/powerpoint/2010/main" val="27859631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DD5900"/>
                </a:solidFill>
                <a:latin typeface="Segoe"/>
                <a:ea typeface="ＭＳ ゴシック"/>
              </a:rPr>
              <a:t>Step by Step: Apply a Style to SmartArt </a:t>
            </a:r>
          </a:p>
        </p:txBody>
      </p:sp>
      <p:sp>
        <p:nvSpPr>
          <p:cNvPr id="3" name="Text Placeholder 2"/>
          <p:cNvSpPr>
            <a:spLocks noGrp="1"/>
          </p:cNvSpPr>
          <p:nvPr>
            <p:ph type="body" idx="1"/>
          </p:nvPr>
        </p:nvSpPr>
        <p:spPr/>
        <p:txBody>
          <a:bodyPr/>
          <a:lstStyle/>
          <a:p>
            <a:pPr lvl="1" rtl="0">
              <a:buFont typeface="+mj-lt"/>
              <a:buAutoNum type="arabicPeriod" startAt="6"/>
            </a:pPr>
            <a:r>
              <a:rPr lang="en-US" sz="2000" b="0" i="0" u="none" strike="noStrike" baseline="0" smtClean="0">
                <a:latin typeface="Segoe"/>
                <a:ea typeface="ＭＳ ゴシック"/>
              </a:rPr>
              <a:t>Go to </a:t>
            </a:r>
            <a:r>
              <a:rPr lang="en-US" sz="2000" b="1" i="0" u="none" strike="noStrike" baseline="0" smtClean="0">
                <a:latin typeface="Segoe"/>
                <a:ea typeface="ＭＳ ゴシック"/>
              </a:rPr>
              <a:t>slide 4</a:t>
            </a:r>
            <a:r>
              <a:rPr lang="en-US" sz="2000" b="0" i="0" u="none" strike="noStrike" baseline="0" smtClean="0">
                <a:latin typeface="Segoe"/>
                <a:ea typeface="ＭＳ ゴシック"/>
              </a:rPr>
              <a:t>, click the </a:t>
            </a:r>
            <a:r>
              <a:rPr lang="en-US" sz="2000" b="1" i="0" u="none" strike="noStrike" baseline="0" smtClean="0">
                <a:latin typeface="Segoe"/>
                <a:ea typeface="ＭＳ ゴシック"/>
              </a:rPr>
              <a:t>SmartArt</a:t>
            </a:r>
            <a:r>
              <a:rPr lang="en-US" sz="2000" b="0" i="0" u="none" strike="noStrike" baseline="0" smtClean="0">
                <a:latin typeface="Segoe"/>
                <a:ea typeface="ＭＳ ゴシック"/>
              </a:rPr>
              <a:t> object, and repeat </a:t>
            </a:r>
            <a:r>
              <a:rPr lang="en-US" sz="2000" b="1" i="0" u="none" strike="noStrike" baseline="0" smtClean="0">
                <a:latin typeface="Segoe"/>
                <a:ea typeface="ＭＳ ゴシック"/>
              </a:rPr>
              <a:t>steps 2-4</a:t>
            </a:r>
            <a:r>
              <a:rPr lang="en-US" sz="2000" b="0" i="0" u="none" strike="noStrike" baseline="0" smtClean="0">
                <a:latin typeface="Segoe"/>
                <a:ea typeface="ＭＳ ゴシック"/>
              </a:rPr>
              <a:t> to apply the same style.</a:t>
            </a:r>
          </a:p>
          <a:p>
            <a:pPr lvl="1" rtl="0">
              <a:buAutoNum type="arabicPeriod" startAt="6"/>
            </a:pPr>
            <a:r>
              <a:rPr lang="en-US" sz="2000" i="0" u="none" strike="noStrike" baseline="0" smtClean="0">
                <a:latin typeface="Segoe"/>
                <a:ea typeface="ＭＳ ゴシック"/>
              </a:rPr>
              <a:t> </a:t>
            </a:r>
            <a:r>
              <a:rPr lang="en-US" sz="2000" b="1" i="0" u="none" strike="noStrike" baseline="0" smtClean="0">
                <a:latin typeface="Segoe"/>
                <a:ea typeface="ＭＳ ゴシック"/>
              </a:rPr>
              <a:t>SAVE</a:t>
            </a:r>
            <a:r>
              <a:rPr lang="en-US" sz="2000" b="0" i="0" u="none" strike="noStrike" baseline="0" smtClean="0">
                <a:latin typeface="Segoe"/>
                <a:ea typeface="ＭＳ ゴシック"/>
              </a:rPr>
              <a:t> the presentation.</a:t>
            </a:r>
          </a:p>
          <a:p>
            <a:pPr lvl="0" rtl="0"/>
            <a:r>
              <a:rPr lang="en-US" sz="2000" b="1" i="0" u="none" strike="noStrike" baseline="0" smtClean="0">
                <a:latin typeface="Segoe"/>
                <a:ea typeface="ＭＳ ゴシック"/>
              </a:rPr>
              <a:t>PAUSE</a:t>
            </a:r>
            <a:r>
              <a:rPr lang="en-US" sz="2000" b="0" i="0" u="none" strike="noStrike" baseline="0" smtClean="0">
                <a:latin typeface="Segoe"/>
                <a:ea typeface="ＭＳ ゴシック"/>
              </a:rPr>
              <a:t>. </a:t>
            </a:r>
            <a:r>
              <a:rPr lang="en-US" sz="2000" b="1" i="0" u="none" strike="noStrike" baseline="0" smtClean="0">
                <a:latin typeface="Segoe"/>
                <a:ea typeface="ＭＳ ゴシック"/>
              </a:rPr>
              <a:t>LEAVE </a:t>
            </a:r>
            <a:r>
              <a:rPr lang="en-US" sz="2000" b="0" i="0" u="none" strike="noStrike" baseline="0" smtClean="0">
                <a:latin typeface="Segoe"/>
                <a:ea typeface="ＭＳ ゴシック"/>
              </a:rPr>
              <a:t>the presentation open to use in the next exercise.</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Powerpoint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15</a:t>
            </a:fld>
            <a:endParaRPr lang="en-US" dirty="0"/>
          </a:p>
        </p:txBody>
      </p:sp>
    </p:spTree>
    <p:extLst>
      <p:ext uri="{BB962C8B-B14F-4D97-AF65-F5344CB8AC3E}">
        <p14:creationId xmlns:p14="http://schemas.microsoft.com/office/powerpoint/2010/main" val="35441889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DD5900"/>
                </a:solidFill>
                <a:latin typeface="Segoe"/>
                <a:ea typeface="ＭＳ ゴシック"/>
              </a:rPr>
              <a:t>Step by Step: Apply a Color Theme to a SmartArt Graphic</a:t>
            </a:r>
          </a:p>
        </p:txBody>
      </p:sp>
      <p:sp>
        <p:nvSpPr>
          <p:cNvPr id="3" name="Text Placeholder 2"/>
          <p:cNvSpPr>
            <a:spLocks noGrp="1"/>
          </p:cNvSpPr>
          <p:nvPr>
            <p:ph type="body" idx="1"/>
          </p:nvPr>
        </p:nvSpPr>
        <p:spPr/>
        <p:txBody>
          <a:bodyPr/>
          <a:lstStyle/>
          <a:p>
            <a:pPr lvl="0" rtl="0"/>
            <a:r>
              <a:rPr lang="en-US" b="0" i="0" u="none" strike="noStrike" baseline="0" smtClean="0">
                <a:latin typeface="Segoe"/>
                <a:ea typeface="ＭＳ ゴシック"/>
              </a:rPr>
              <a:t>By default, SmartArt uses variants of a single theme color. Use the Change Colors gallery to apply a different theme color. </a:t>
            </a:r>
          </a:p>
          <a:p>
            <a:pPr lvl="0" rtl="0"/>
            <a:r>
              <a:rPr lang="en-US" b="1" i="0" u="none" strike="noStrike" baseline="0" smtClean="0">
                <a:latin typeface="Segoe"/>
                <a:ea typeface="ＭＳ ゴシック"/>
              </a:rPr>
              <a:t>USE</a:t>
            </a:r>
            <a:r>
              <a:rPr lang="en-US" b="0" i="0" u="none" strike="noStrike" baseline="0" smtClean="0">
                <a:latin typeface="Segoe"/>
                <a:ea typeface="ＭＳ ゴシック"/>
              </a:rPr>
              <a:t> the </a:t>
            </a:r>
            <a:r>
              <a:rPr lang="en-US" b="1" i="1" u="none" strike="noStrike" baseline="0" smtClean="0">
                <a:latin typeface="Segoe"/>
                <a:ea typeface="ＭＳ ゴシック"/>
              </a:rPr>
              <a:t>Litware Final</a:t>
            </a:r>
            <a:r>
              <a:rPr lang="en-US" b="0" i="1" u="none" strike="noStrike" baseline="0" smtClean="0">
                <a:latin typeface="Segoe"/>
                <a:ea typeface="ＭＳ ゴシック"/>
              </a:rPr>
              <a:t> </a:t>
            </a:r>
            <a:r>
              <a:rPr lang="en-US" b="0" i="0" u="none" strike="noStrike" baseline="0" smtClean="0">
                <a:latin typeface="Segoe"/>
                <a:ea typeface="ＭＳ ゴシック"/>
              </a:rPr>
              <a:t>presentation that is still open from the previous exercise.</a:t>
            </a:r>
          </a:p>
          <a:p>
            <a:pPr lvl="1" rtl="0"/>
            <a:r>
              <a:rPr lang="en-US" b="0" i="0" u="none" strike="noStrike" baseline="0" smtClean="0">
                <a:latin typeface="Segoe"/>
                <a:ea typeface="ＭＳ ゴシック"/>
              </a:rPr>
              <a:t>Go to </a:t>
            </a:r>
            <a:r>
              <a:rPr lang="en-US" b="1" i="0" u="none" strike="noStrike" baseline="0" smtClean="0">
                <a:latin typeface="Segoe"/>
                <a:ea typeface="ＭＳ ゴシック"/>
              </a:rPr>
              <a:t>slide 3</a:t>
            </a:r>
            <a:r>
              <a:rPr lang="en-US" b="0" i="0" u="none" strike="noStrike" baseline="0" smtClean="0">
                <a:latin typeface="Segoe"/>
                <a:ea typeface="ＭＳ ゴシック"/>
              </a:rPr>
              <a:t> and click the </a:t>
            </a:r>
            <a:r>
              <a:rPr lang="en-US" b="1" i="0" u="none" strike="noStrike" baseline="0" smtClean="0">
                <a:latin typeface="Segoe"/>
                <a:ea typeface="ＭＳ ゴシック"/>
              </a:rPr>
              <a:t>SmartArt graphic</a:t>
            </a:r>
            <a:r>
              <a:rPr lang="en-US" b="0" i="0" u="none" strike="noStrike" baseline="0" smtClean="0">
                <a:latin typeface="Segoe"/>
                <a:ea typeface="ＭＳ ゴシック"/>
              </a:rPr>
              <a:t> to select it. Click the </a:t>
            </a:r>
            <a:r>
              <a:rPr lang="en-US" b="1" i="0" u="none" strike="noStrike" baseline="0" smtClean="0">
                <a:latin typeface="Segoe"/>
                <a:ea typeface="ＭＳ ゴシック"/>
              </a:rPr>
              <a:t>SmartArt Tools Design </a:t>
            </a:r>
            <a:r>
              <a:rPr lang="en-US" b="0" i="0" u="none" strike="noStrike" baseline="0" smtClean="0">
                <a:latin typeface="Segoe"/>
                <a:ea typeface="ＭＳ ゴシック"/>
              </a:rPr>
              <a:t>tab.</a:t>
            </a:r>
          </a:p>
          <a:p>
            <a:pPr lvl="1" rtl="0"/>
            <a:r>
              <a:rPr lang="en-US" b="0" i="0" u="none" strike="noStrike" baseline="0" smtClean="0">
                <a:latin typeface="Segoe"/>
                <a:ea typeface="ＭＳ ゴシック"/>
              </a:rPr>
              <a:t>Click the </a:t>
            </a:r>
            <a:r>
              <a:rPr lang="en-US" b="1" i="0" u="none" strike="noStrike" baseline="0" smtClean="0">
                <a:latin typeface="Segoe"/>
                <a:ea typeface="ＭＳ ゴシック"/>
              </a:rPr>
              <a:t>Change Colors</a:t>
            </a:r>
            <a:r>
              <a:rPr lang="en-US" b="0" i="0" u="none" strike="noStrike" baseline="0" smtClean="0">
                <a:latin typeface="Segoe"/>
                <a:ea typeface="ＭＳ ゴシック"/>
              </a:rPr>
              <a:t> button in the SmartArt</a:t>
            </a:r>
            <a:r>
              <a:rPr lang="en-US" b="1" i="0" u="none" strike="noStrike" baseline="0" smtClean="0">
                <a:latin typeface="Segoe"/>
                <a:ea typeface="ＭＳ ゴシック"/>
              </a:rPr>
              <a:t> </a:t>
            </a:r>
            <a:r>
              <a:rPr lang="en-US" b="0" i="0" u="none" strike="noStrike" baseline="0" smtClean="0">
                <a:latin typeface="Segoe"/>
                <a:ea typeface="ＭＳ ゴシック"/>
              </a:rPr>
              <a:t>Styles group. The Change</a:t>
            </a:r>
            <a:r>
              <a:rPr lang="en-US" b="1" i="0" u="none" strike="noStrike" baseline="0" smtClean="0">
                <a:latin typeface="Segoe"/>
                <a:ea typeface="ＭＳ ゴシック"/>
              </a:rPr>
              <a:t> </a:t>
            </a:r>
            <a:r>
              <a:rPr lang="en-US" b="0" i="0" u="none" strike="noStrike" baseline="0" smtClean="0">
                <a:latin typeface="Segoe"/>
                <a:ea typeface="ＭＳ ゴシック"/>
              </a:rPr>
              <a:t>Colors gallery opens.</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Powerpoint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16</a:t>
            </a:fld>
            <a:endParaRPr lang="en-US" dirty="0"/>
          </a:p>
        </p:txBody>
      </p:sp>
    </p:spTree>
    <p:extLst>
      <p:ext uri="{BB962C8B-B14F-4D97-AF65-F5344CB8AC3E}">
        <p14:creationId xmlns:p14="http://schemas.microsoft.com/office/powerpoint/2010/main" val="7631758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DD5900"/>
                </a:solidFill>
                <a:latin typeface="Segoe"/>
                <a:ea typeface="ＭＳ ゴシック"/>
              </a:rPr>
              <a:t>Step by Step: Apply a Color Theme to a SmartArt Graphic</a:t>
            </a:r>
          </a:p>
        </p:txBody>
      </p:sp>
      <p:sp>
        <p:nvSpPr>
          <p:cNvPr id="3" name="Text Placeholder 2"/>
          <p:cNvSpPr>
            <a:spLocks noGrp="1"/>
          </p:cNvSpPr>
          <p:nvPr>
            <p:ph type="body" idx="1"/>
          </p:nvPr>
        </p:nvSpPr>
        <p:spPr/>
        <p:txBody>
          <a:bodyPr/>
          <a:lstStyle/>
          <a:p>
            <a:pPr lvl="1" rtl="0">
              <a:buFont typeface="+mj-lt"/>
              <a:buAutoNum type="arabicPeriod" startAt="3"/>
            </a:pPr>
            <a:r>
              <a:rPr lang="en-US" b="0" i="0" u="none" strike="noStrike" baseline="0" smtClean="0">
                <a:latin typeface="Segoe"/>
                <a:ea typeface="ＭＳ ゴシック"/>
              </a:rPr>
              <a:t>Click the </a:t>
            </a:r>
            <a:r>
              <a:rPr lang="en-US" b="1" i="0" u="none" strike="noStrike" baseline="0" smtClean="0">
                <a:latin typeface="Segoe"/>
                <a:ea typeface="ＭＳ ゴシック"/>
              </a:rPr>
              <a:t>fourth style</a:t>
            </a:r>
            <a:r>
              <a:rPr lang="en-US" b="0" i="0" u="none" strike="noStrike" baseline="0" smtClean="0">
                <a:latin typeface="Segoe"/>
                <a:ea typeface="ＭＳ ゴシック"/>
              </a:rPr>
              <a:t> in the </a:t>
            </a:r>
            <a:br>
              <a:rPr lang="en-US" b="0" i="0" u="none" strike="noStrike" baseline="0" smtClean="0">
                <a:latin typeface="Segoe"/>
                <a:ea typeface="ＭＳ ゴシック"/>
              </a:rPr>
            </a:br>
            <a:r>
              <a:rPr lang="en-US" b="0" i="0" u="none" strike="noStrike" baseline="0" smtClean="0">
                <a:latin typeface="Segoe"/>
                <a:ea typeface="ＭＳ ゴシック"/>
              </a:rPr>
              <a:t>Colorful section (</a:t>
            </a:r>
            <a:r>
              <a:rPr lang="en-US" b="1" i="0" u="none" strike="noStrike" baseline="0" smtClean="0">
                <a:latin typeface="Segoe"/>
                <a:ea typeface="ＭＳ ゴシック"/>
              </a:rPr>
              <a:t>Colorful </a:t>
            </a:r>
            <a:br>
              <a:rPr lang="en-US" b="1" i="0" u="none" strike="noStrike" baseline="0" smtClean="0">
                <a:latin typeface="Segoe"/>
                <a:ea typeface="ＭＳ ゴシック"/>
              </a:rPr>
            </a:br>
            <a:r>
              <a:rPr lang="en-US" b="1" i="0" u="none" strike="noStrike" baseline="0" smtClean="0">
                <a:latin typeface="Segoe"/>
                <a:ea typeface="ＭＳ ゴシック"/>
              </a:rPr>
              <a:t>Range – Accent Colors 4 </a:t>
            </a:r>
            <a:br>
              <a:rPr lang="en-US" b="1" i="0" u="none" strike="noStrike" baseline="0" smtClean="0">
                <a:latin typeface="Segoe"/>
                <a:ea typeface="ＭＳ ゴシック"/>
              </a:rPr>
            </a:br>
            <a:r>
              <a:rPr lang="en-US" b="1" i="0" u="none" strike="noStrike" baseline="0" smtClean="0">
                <a:latin typeface="Segoe"/>
                <a:ea typeface="ＭＳ ゴシック"/>
              </a:rPr>
              <a:t>to 5</a:t>
            </a:r>
            <a:r>
              <a:rPr lang="en-US" b="0" i="0" u="none" strike="noStrike" baseline="0" smtClean="0">
                <a:latin typeface="Segoe"/>
                <a:ea typeface="ＭＳ ゴシック"/>
              </a:rPr>
              <a:t>). PowerPoint applies </a:t>
            </a:r>
            <a:br>
              <a:rPr lang="en-US" b="0" i="0" u="none" strike="noStrike" baseline="0" smtClean="0">
                <a:latin typeface="Segoe"/>
                <a:ea typeface="ＭＳ ゴシック"/>
              </a:rPr>
            </a:br>
            <a:r>
              <a:rPr lang="en-US" b="0" i="0" u="none" strike="noStrike" baseline="0" smtClean="0">
                <a:latin typeface="Segoe"/>
                <a:ea typeface="ＭＳ ゴシック"/>
              </a:rPr>
              <a:t>theme colors differentiated </a:t>
            </a:r>
            <a:br>
              <a:rPr lang="en-US" b="0" i="0" u="none" strike="noStrike" baseline="0" smtClean="0">
                <a:latin typeface="Segoe"/>
                <a:ea typeface="ＭＳ ゴシック"/>
              </a:rPr>
            </a:br>
            <a:r>
              <a:rPr lang="en-US" b="0" i="0" u="none" strike="noStrike" baseline="0" smtClean="0">
                <a:latin typeface="Segoe"/>
                <a:ea typeface="ＭＳ ゴシック"/>
              </a:rPr>
              <a:t>by level (see the igure at </a:t>
            </a:r>
            <a:br>
              <a:rPr lang="en-US" b="0" i="0" u="none" strike="noStrike" baseline="0" smtClean="0">
                <a:latin typeface="Segoe"/>
                <a:ea typeface="ＭＳ ゴシック"/>
              </a:rPr>
            </a:br>
            <a:r>
              <a:rPr lang="en-US" b="0" i="0" u="none" strike="noStrike" baseline="0" smtClean="0">
                <a:latin typeface="Segoe"/>
                <a:ea typeface="ＭＳ ゴシック"/>
              </a:rPr>
              <a:t>right).</a:t>
            </a:r>
          </a:p>
          <a:p>
            <a:pPr lvl="1" rtl="0">
              <a:buAutoNum type="arabicPeriod" startAt="3"/>
            </a:pPr>
            <a:r>
              <a:rPr lang="en-US" b="0" i="0" u="none" strike="noStrike" baseline="0" smtClean="0">
                <a:latin typeface="Segoe"/>
                <a:ea typeface="ＭＳ ゴシック"/>
              </a:rPr>
              <a:t>Go to </a:t>
            </a:r>
            <a:r>
              <a:rPr lang="en-US" b="1" i="0" u="none" strike="noStrike" baseline="0" smtClean="0">
                <a:latin typeface="Segoe"/>
                <a:ea typeface="ＭＳ ゴシック"/>
              </a:rPr>
              <a:t>slide 4</a:t>
            </a:r>
            <a:r>
              <a:rPr lang="en-US" b="0" i="0" u="none" strike="noStrike" baseline="0" smtClean="0">
                <a:latin typeface="Segoe"/>
                <a:ea typeface="ＭＳ ゴシック"/>
              </a:rPr>
              <a:t> and click </a:t>
            </a:r>
            <a:br>
              <a:rPr lang="en-US" b="0" i="0" u="none" strike="noStrike" baseline="0" smtClean="0">
                <a:latin typeface="Segoe"/>
                <a:ea typeface="ＭＳ ゴシック"/>
              </a:rPr>
            </a:br>
            <a:r>
              <a:rPr lang="en-US" b="0" i="0" u="none" strike="noStrike" baseline="0" smtClean="0">
                <a:latin typeface="Segoe"/>
                <a:ea typeface="ＭＳ ゴシック"/>
              </a:rPr>
              <a:t>the </a:t>
            </a:r>
            <a:r>
              <a:rPr lang="en-US" b="1" i="0" u="none" strike="noStrike" baseline="0" smtClean="0">
                <a:latin typeface="Segoe"/>
                <a:ea typeface="ＭＳ ゴシック"/>
              </a:rPr>
              <a:t>SmartArt graphic</a:t>
            </a:r>
            <a:r>
              <a:rPr lang="en-US" b="0" i="0" u="none" strike="noStrike" baseline="0" smtClean="0">
                <a:latin typeface="Segoe"/>
                <a:ea typeface="ＭＳ ゴシック"/>
              </a:rPr>
              <a:t> to </a:t>
            </a:r>
            <a:br>
              <a:rPr lang="en-US" b="0" i="0" u="none" strike="noStrike" baseline="0" smtClean="0">
                <a:latin typeface="Segoe"/>
                <a:ea typeface="ＭＳ ゴシック"/>
              </a:rPr>
            </a:br>
            <a:r>
              <a:rPr lang="en-US" b="0" i="0" u="none" strike="noStrike" baseline="0" smtClean="0">
                <a:latin typeface="Segoe"/>
                <a:ea typeface="ＭＳ ゴシック"/>
              </a:rPr>
              <a:t>select it.</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Powerpoint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17</a:t>
            </a:fld>
            <a:endParaRPr lang="en-US" dirty="0"/>
          </a:p>
        </p:txBody>
      </p:sp>
      <p:pic>
        <p:nvPicPr>
          <p:cNvPr id="7" name="Picture 6" descr="0712.png"/>
          <p:cNvPicPr>
            <a:picLocks noChangeAspect="1"/>
          </p:cNvPicPr>
          <p:nvPr/>
        </p:nvPicPr>
        <p:blipFill rotWithShape="1">
          <a:blip r:embed="rId3">
            <a:extLst>
              <a:ext uri="{28A0092B-C50C-407E-A947-70E740481C1C}">
                <a14:useLocalDpi xmlns:a14="http://schemas.microsoft.com/office/drawing/2010/main" val="0"/>
              </a:ext>
            </a:extLst>
          </a:blip>
          <a:srcRect r="23169"/>
          <a:stretch/>
        </p:blipFill>
        <p:spPr>
          <a:xfrm>
            <a:off x="5105400" y="1524000"/>
            <a:ext cx="3633373" cy="3721100"/>
          </a:xfrm>
          <a:prstGeom prst="rect">
            <a:avLst/>
          </a:prstGeom>
        </p:spPr>
      </p:pic>
    </p:spTree>
    <p:extLst>
      <p:ext uri="{BB962C8B-B14F-4D97-AF65-F5344CB8AC3E}">
        <p14:creationId xmlns:p14="http://schemas.microsoft.com/office/powerpoint/2010/main" val="11839698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DD5900"/>
                </a:solidFill>
                <a:latin typeface="Segoe"/>
                <a:ea typeface="ＭＳ ゴシック"/>
              </a:rPr>
              <a:t>Step by Step: Apply a Color Theme to a SmartArt Graphic</a:t>
            </a:r>
          </a:p>
        </p:txBody>
      </p:sp>
      <p:sp>
        <p:nvSpPr>
          <p:cNvPr id="3" name="Text Placeholder 2"/>
          <p:cNvSpPr>
            <a:spLocks noGrp="1"/>
          </p:cNvSpPr>
          <p:nvPr>
            <p:ph type="body" idx="1"/>
          </p:nvPr>
        </p:nvSpPr>
        <p:spPr/>
        <p:txBody>
          <a:bodyPr/>
          <a:lstStyle/>
          <a:p>
            <a:pPr lvl="1" rtl="0">
              <a:buFont typeface="+mj-lt"/>
              <a:buAutoNum type="arabicPeriod" startAt="5"/>
            </a:pPr>
            <a:r>
              <a:rPr lang="en-US" b="0" i="0" u="none" strike="noStrike" baseline="0" smtClean="0">
                <a:latin typeface="Segoe"/>
                <a:ea typeface="ＭＳ ゴシック"/>
              </a:rPr>
              <a:t>Click the </a:t>
            </a:r>
            <a:r>
              <a:rPr lang="en-US" b="1" i="0" u="none" strike="noStrike" baseline="0" smtClean="0">
                <a:latin typeface="Segoe"/>
                <a:ea typeface="ＭＳ ゴシック"/>
              </a:rPr>
              <a:t>Change Colors</a:t>
            </a:r>
            <a:r>
              <a:rPr lang="en-US" b="0" i="0" u="none" strike="noStrike" baseline="0" smtClean="0">
                <a:latin typeface="Segoe"/>
                <a:ea typeface="ＭＳ ゴシック"/>
              </a:rPr>
              <a:t> button in the SmartArt</a:t>
            </a:r>
            <a:r>
              <a:rPr lang="en-US" b="1" i="0" u="none" strike="noStrike" baseline="0" smtClean="0">
                <a:latin typeface="Segoe"/>
                <a:ea typeface="ＭＳ ゴシック"/>
              </a:rPr>
              <a:t> </a:t>
            </a:r>
            <a:r>
              <a:rPr lang="en-US" b="0" i="0" u="none" strike="noStrike" baseline="0" smtClean="0">
                <a:latin typeface="Segoe"/>
                <a:ea typeface="ＭＳ ゴシック"/>
              </a:rPr>
              <a:t>Styles group, opening the Change Colors Gallery, and then click the </a:t>
            </a:r>
            <a:r>
              <a:rPr lang="en-US" b="1" i="0" u="none" strike="noStrike" baseline="0" smtClean="0">
                <a:latin typeface="Segoe"/>
                <a:ea typeface="ＭＳ ゴシック"/>
              </a:rPr>
              <a:t>first style</a:t>
            </a:r>
            <a:r>
              <a:rPr lang="en-US" b="0" i="0" u="none" strike="noStrike" baseline="0" smtClean="0">
                <a:latin typeface="Segoe"/>
                <a:ea typeface="ＭＳ ゴシック"/>
              </a:rPr>
              <a:t> in the Colorful section (</a:t>
            </a:r>
            <a:r>
              <a:rPr lang="en-US" b="1" i="0" u="none" strike="noStrike" baseline="0" smtClean="0">
                <a:latin typeface="Segoe"/>
                <a:ea typeface="ＭＳ ゴシック"/>
              </a:rPr>
              <a:t>Colorful Accent Colors</a:t>
            </a:r>
            <a:r>
              <a:rPr lang="en-US" b="0" i="0" u="none" strike="noStrike" baseline="0" smtClean="0">
                <a:latin typeface="Segoe"/>
                <a:ea typeface="ＭＳ ゴシック"/>
              </a:rPr>
              <a:t>). PowerPoint uses theme colors to apply different tints to each shape.</a:t>
            </a:r>
          </a:p>
          <a:p>
            <a:pPr lvl="1" rtl="0">
              <a:buAutoNum type="arabicPeriod" startAt="5"/>
            </a:pPr>
            <a:r>
              <a:rPr lang="en-US" i="0" u="none" strike="noStrike" smtClean="0">
                <a:latin typeface="Segoe"/>
                <a:ea typeface="ＭＳ ゴシック"/>
              </a:rPr>
              <a:t> </a:t>
            </a:r>
            <a:r>
              <a:rPr lang="en-US" b="1" i="0" u="none" strike="noStrike" baseline="0" smtClean="0">
                <a:latin typeface="Segoe"/>
                <a:ea typeface="ＭＳ ゴシック"/>
              </a:rPr>
              <a:t>SAVE</a:t>
            </a:r>
            <a:r>
              <a:rPr lang="en-US" b="0" i="0" u="none" strike="noStrike" baseline="0" smtClean="0">
                <a:latin typeface="Segoe"/>
                <a:ea typeface="ＭＳ ゴシック"/>
              </a:rPr>
              <a:t> the presentation.</a:t>
            </a:r>
          </a:p>
          <a:p>
            <a:pPr lvl="0" rtl="0"/>
            <a:r>
              <a:rPr lang="en-US" b="1" i="0" u="none" strike="noStrike" baseline="0" smtClean="0">
                <a:latin typeface="Segoe"/>
                <a:ea typeface="ＭＳ ゴシック"/>
              </a:rPr>
              <a:t>PAUSE</a:t>
            </a:r>
            <a:r>
              <a:rPr lang="en-US" b="0" i="0" u="none" strike="noStrike" baseline="0" smtClean="0">
                <a:latin typeface="Segoe"/>
                <a:ea typeface="ＭＳ ゴシック"/>
              </a:rPr>
              <a:t>. </a:t>
            </a:r>
            <a:r>
              <a:rPr lang="en-US" b="1" i="0" u="none" strike="noStrike" baseline="0" smtClean="0">
                <a:latin typeface="Segoe"/>
                <a:ea typeface="ＭＳ ゴシック"/>
              </a:rPr>
              <a:t>LEAVE</a:t>
            </a:r>
            <a:r>
              <a:rPr lang="en-US" b="0" i="0" u="none" strike="noStrike" baseline="0" smtClean="0">
                <a:latin typeface="Segoe"/>
                <a:ea typeface="ＭＳ ゴシック"/>
              </a:rPr>
              <a:t> the presentation open to use in the next exercise.</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Powerpoint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18</a:t>
            </a:fld>
            <a:endParaRPr lang="en-US" dirty="0"/>
          </a:p>
        </p:txBody>
      </p:sp>
    </p:spTree>
    <p:extLst>
      <p:ext uri="{BB962C8B-B14F-4D97-AF65-F5344CB8AC3E}">
        <p14:creationId xmlns:p14="http://schemas.microsoft.com/office/powerpoint/2010/main" val="24933582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DD5900"/>
                </a:solidFill>
                <a:latin typeface="Segoe"/>
                <a:ea typeface="ＭＳ ゴシック"/>
              </a:rPr>
              <a:t>Step by Step: Change a SmartArt Layout </a:t>
            </a:r>
          </a:p>
        </p:txBody>
      </p:sp>
      <p:sp>
        <p:nvSpPr>
          <p:cNvPr id="3" name="Text Placeholder 2"/>
          <p:cNvSpPr>
            <a:spLocks noGrp="1"/>
          </p:cNvSpPr>
          <p:nvPr>
            <p:ph type="body" idx="1"/>
          </p:nvPr>
        </p:nvSpPr>
        <p:spPr/>
        <p:txBody>
          <a:bodyPr/>
          <a:lstStyle/>
          <a:p>
            <a:pPr lvl="0" rtl="0"/>
            <a:r>
              <a:rPr lang="en-US" sz="2100" b="1" i="0" u="none" strike="noStrike" baseline="0" smtClean="0">
                <a:latin typeface="Segoe"/>
                <a:ea typeface="ＭＳ ゴシック"/>
              </a:rPr>
              <a:t>USE</a:t>
            </a:r>
            <a:r>
              <a:rPr lang="en-US" sz="2100" b="0" i="0" u="none" strike="noStrike" baseline="0" smtClean="0">
                <a:latin typeface="Segoe"/>
                <a:ea typeface="ＭＳ ゴシック"/>
              </a:rPr>
              <a:t> the </a:t>
            </a:r>
            <a:r>
              <a:rPr lang="en-US" sz="2100" b="1" i="1" u="none" strike="noStrike" baseline="0" smtClean="0">
                <a:latin typeface="Segoe"/>
                <a:ea typeface="ＭＳ ゴシック"/>
              </a:rPr>
              <a:t>Litware Final</a:t>
            </a:r>
            <a:r>
              <a:rPr lang="en-US" sz="2100" b="0" i="1" u="none" strike="noStrike" baseline="0" smtClean="0">
                <a:latin typeface="Segoe"/>
                <a:ea typeface="ＭＳ ゴシック"/>
              </a:rPr>
              <a:t> </a:t>
            </a:r>
            <a:r>
              <a:rPr lang="en-US" sz="2100" b="0" i="0" u="none" strike="noStrike" baseline="0" smtClean="0">
                <a:latin typeface="Segoe"/>
                <a:ea typeface="ＭＳ ゴシック"/>
              </a:rPr>
              <a:t>presentation that is still open from the previous exercise.</a:t>
            </a:r>
          </a:p>
          <a:p>
            <a:pPr lvl="1" rtl="0"/>
            <a:r>
              <a:rPr lang="en-US" sz="2100" b="0" i="0" u="none" strike="noStrike" baseline="0" smtClean="0">
                <a:latin typeface="Segoe"/>
                <a:ea typeface="ＭＳ ゴシック"/>
              </a:rPr>
              <a:t>Click the SmartArt graphic on </a:t>
            </a:r>
            <a:r>
              <a:rPr lang="en-US" sz="2100" b="1" i="0" u="none" strike="noStrike" baseline="0" smtClean="0">
                <a:latin typeface="Segoe"/>
                <a:ea typeface="ＭＳ ゴシック"/>
              </a:rPr>
              <a:t>slide 4</a:t>
            </a:r>
            <a:r>
              <a:rPr lang="en-US" sz="2100" b="0" i="0" u="none" strike="noStrike" baseline="0" smtClean="0">
                <a:latin typeface="Segoe"/>
                <a:ea typeface="ＭＳ ゴシック"/>
              </a:rPr>
              <a:t> to select it, if necessary. Make sure you select the </a:t>
            </a:r>
            <a:r>
              <a:rPr lang="en-US" sz="2100" b="1" i="0" u="none" strike="noStrike" baseline="0" smtClean="0">
                <a:latin typeface="Segoe"/>
                <a:ea typeface="ＭＳ ゴシック"/>
              </a:rPr>
              <a:t>outer frame</a:t>
            </a:r>
            <a:r>
              <a:rPr lang="en-US" sz="2100" b="0" i="0" u="none" strike="noStrike" baseline="0" smtClean="0">
                <a:latin typeface="Segoe"/>
                <a:ea typeface="ＭＳ ゴシック"/>
              </a:rPr>
              <a:t> of the graphic—not an individual shape.</a:t>
            </a:r>
          </a:p>
          <a:p>
            <a:pPr lvl="1" rtl="0"/>
            <a:r>
              <a:rPr lang="en-US" sz="2100" b="0" i="0" u="none" strike="noStrike" baseline="0" smtClean="0">
                <a:latin typeface="Segoe"/>
                <a:ea typeface="ＭＳ ゴシック"/>
              </a:rPr>
              <a:t>Click the </a:t>
            </a:r>
            <a:r>
              <a:rPr lang="en-US" sz="2100" b="1" i="0" u="none" strike="noStrike" baseline="0" smtClean="0">
                <a:latin typeface="Segoe"/>
                <a:ea typeface="ＭＳ ゴシック"/>
              </a:rPr>
              <a:t>More</a:t>
            </a:r>
            <a:r>
              <a:rPr lang="en-US" sz="2100" b="0" i="0" u="none" strike="noStrike" baseline="0" smtClean="0">
                <a:latin typeface="Segoe"/>
                <a:ea typeface="ＭＳ ゴシック"/>
              </a:rPr>
              <a:t> button in the </a:t>
            </a:r>
            <a:r>
              <a:rPr lang="en-US" sz="2100" b="1" i="0" u="none" strike="noStrike" baseline="0" smtClean="0">
                <a:latin typeface="Segoe"/>
                <a:ea typeface="ＭＳ ゴシック"/>
              </a:rPr>
              <a:t>Layouts</a:t>
            </a:r>
            <a:r>
              <a:rPr lang="en-US" sz="2100" b="0" i="0" u="none" strike="noStrike" baseline="0" smtClean="0">
                <a:latin typeface="Segoe"/>
                <a:ea typeface="ＭＳ ゴシック"/>
              </a:rPr>
              <a:t> group to display the Layouts gallery.</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Powerpoint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19</a:t>
            </a:fld>
            <a:endParaRPr lang="en-US" dirty="0"/>
          </a:p>
        </p:txBody>
      </p:sp>
    </p:spTree>
    <p:extLst>
      <p:ext uri="{BB962C8B-B14F-4D97-AF65-F5344CB8AC3E}">
        <p14:creationId xmlns:p14="http://schemas.microsoft.com/office/powerpoint/2010/main" val="20488803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DD5900"/>
                </a:solidFill>
                <a:latin typeface="Segoe"/>
                <a:ea typeface="ＭＳ ゴシック"/>
              </a:rPr>
              <a:t>Objectives</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Powerpoint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2</a:t>
            </a:fld>
            <a:endParaRPr lang="en-US" dirty="0"/>
          </a:p>
        </p:txBody>
      </p:sp>
      <p:pic>
        <p:nvPicPr>
          <p:cNvPr id="7" name="Picture 6" descr="0700.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1600200"/>
            <a:ext cx="8204200" cy="1584743"/>
          </a:xfrm>
          <a:prstGeom prst="rect">
            <a:avLst/>
          </a:prstGeom>
        </p:spPr>
      </p:pic>
    </p:spTree>
    <p:extLst>
      <p:ext uri="{BB962C8B-B14F-4D97-AF65-F5344CB8AC3E}">
        <p14:creationId xmlns:p14="http://schemas.microsoft.com/office/powerpoint/2010/main" val="402960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DD5900"/>
                </a:solidFill>
                <a:latin typeface="Segoe"/>
                <a:ea typeface="ＭＳ ゴシック"/>
              </a:rPr>
              <a:t>Step by Step: Change a SmartArt Layout </a:t>
            </a:r>
          </a:p>
        </p:txBody>
      </p:sp>
      <p:sp>
        <p:nvSpPr>
          <p:cNvPr id="3" name="Text Placeholder 2"/>
          <p:cNvSpPr>
            <a:spLocks noGrp="1"/>
          </p:cNvSpPr>
          <p:nvPr>
            <p:ph type="body" idx="1"/>
          </p:nvPr>
        </p:nvSpPr>
        <p:spPr/>
        <p:txBody>
          <a:bodyPr/>
          <a:lstStyle/>
          <a:p>
            <a:pPr lvl="1" rtl="0">
              <a:buFont typeface="+mj-lt"/>
              <a:buAutoNum type="arabicPeriod" startAt="3"/>
            </a:pPr>
            <a:r>
              <a:rPr lang="en-US" sz="2100" b="0" i="0" u="none" strike="noStrike" baseline="0" smtClean="0">
                <a:latin typeface="Segoe"/>
                <a:ea typeface="ＭＳ ゴシック"/>
              </a:rPr>
              <a:t>Click </a:t>
            </a:r>
            <a:r>
              <a:rPr lang="en-US" sz="2100" b="1" i="0" u="none" strike="noStrike" baseline="0" smtClean="0">
                <a:latin typeface="Segoe"/>
                <a:ea typeface="ＭＳ ゴシック"/>
              </a:rPr>
              <a:t>Continuous Cycle</a:t>
            </a:r>
            <a:r>
              <a:rPr lang="en-US" sz="2100" b="0" i="0" u="none" strike="noStrike" baseline="0" smtClean="0">
                <a:latin typeface="Segoe"/>
                <a:ea typeface="ＭＳ ゴシック"/>
              </a:rPr>
              <a:t> (see the figure below). It is the first layout in the second row. PowerPoint applies the new cycle layout to the current chart (see the figure on the next slide).</a:t>
            </a:r>
          </a:p>
          <a:p>
            <a:pPr lvl="1" rtl="0">
              <a:buAutoNum type="arabicPeriod" startAt="3"/>
            </a:pPr>
            <a:r>
              <a:rPr lang="en-US" sz="2100" i="0" u="none" strike="noStrike" baseline="0" smtClean="0">
                <a:latin typeface="Segoe"/>
                <a:ea typeface="ＭＳ ゴシック"/>
              </a:rPr>
              <a:t> </a:t>
            </a:r>
            <a:r>
              <a:rPr lang="en-US" sz="2100" b="1" i="0" u="none" strike="noStrike" baseline="0" smtClean="0">
                <a:latin typeface="Segoe"/>
                <a:ea typeface="ＭＳ ゴシック"/>
              </a:rPr>
              <a:t>SAVE</a:t>
            </a:r>
            <a:r>
              <a:rPr lang="en-US" sz="2100" b="0" i="0" u="none" strike="noStrike" baseline="0" smtClean="0">
                <a:latin typeface="Segoe"/>
                <a:ea typeface="ＭＳ ゴシック"/>
              </a:rPr>
              <a:t> the presentation.</a:t>
            </a:r>
          </a:p>
          <a:p>
            <a:pPr lvl="0" rtl="0"/>
            <a:r>
              <a:rPr lang="en-US" sz="2100" b="1" i="0" u="none" strike="noStrike" baseline="0" smtClean="0">
                <a:latin typeface="Segoe"/>
                <a:ea typeface="ＭＳ ゴシック"/>
              </a:rPr>
              <a:t>PAUSE</a:t>
            </a:r>
            <a:r>
              <a:rPr lang="en-US" sz="2100" b="0" i="0" u="none" strike="noStrike" baseline="0" smtClean="0">
                <a:latin typeface="Segoe"/>
                <a:ea typeface="ＭＳ ゴシック"/>
              </a:rPr>
              <a:t>. </a:t>
            </a:r>
            <a:r>
              <a:rPr lang="en-US" sz="2100" b="1" i="0" u="none" strike="noStrike" baseline="0" smtClean="0">
                <a:latin typeface="Segoe"/>
                <a:ea typeface="ＭＳ ゴシック"/>
              </a:rPr>
              <a:t>LEAVE </a:t>
            </a:r>
            <a:r>
              <a:rPr lang="en-US" sz="2100" b="0" i="0" u="none" strike="noStrike" baseline="0" smtClean="0">
                <a:latin typeface="Segoe"/>
                <a:ea typeface="ＭＳ ゴシック"/>
              </a:rPr>
              <a:t>the presentation open to use in the next exercise.</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Powerpoint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20</a:t>
            </a:fld>
            <a:endParaRPr lang="en-US" dirty="0"/>
          </a:p>
        </p:txBody>
      </p:sp>
      <p:pic>
        <p:nvPicPr>
          <p:cNvPr id="7" name="Picture 6" descr="0713.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93900" y="3505200"/>
            <a:ext cx="6611770" cy="2768600"/>
          </a:xfrm>
          <a:prstGeom prst="rect">
            <a:avLst/>
          </a:prstGeom>
        </p:spPr>
      </p:pic>
    </p:spTree>
    <p:extLst>
      <p:ext uri="{BB962C8B-B14F-4D97-AF65-F5344CB8AC3E}">
        <p14:creationId xmlns:p14="http://schemas.microsoft.com/office/powerpoint/2010/main" val="20132809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Segoe"/>
                <a:ea typeface="ＭＳ ゴシック"/>
              </a:rPr>
              <a:t>Step by Step: Change a SmartArt Layout </a:t>
            </a:r>
            <a:endParaRPr lang="en-US"/>
          </a:p>
        </p:txBody>
      </p:sp>
      <p:sp>
        <p:nvSpPr>
          <p:cNvPr id="4" name="Date Placeholder 3"/>
          <p:cNvSpPr>
            <a:spLocks noGrp="1"/>
          </p:cNvSpPr>
          <p:nvPr>
            <p:ph type="dt" sz="half" idx="10"/>
          </p:nvPr>
        </p:nvSpPr>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p:txBody>
          <a:bodyPr/>
          <a:lstStyle/>
          <a:p>
            <a:pPr>
              <a:defRPr/>
            </a:pPr>
            <a:fld id="{4453F413-A379-4AA4-A6AE-7C7FDF82C384}" type="slidenum">
              <a:rPr lang="en-US" smtClean="0"/>
              <a:pPr>
                <a:defRPr/>
              </a:pPr>
              <a:t>21</a:t>
            </a:fld>
            <a:endParaRPr lang="en-US" dirty="0"/>
          </a:p>
        </p:txBody>
      </p:sp>
      <p:pic>
        <p:nvPicPr>
          <p:cNvPr id="7" name="Picture 6" descr="0714.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2600" y="1676400"/>
            <a:ext cx="5839914" cy="4395538"/>
          </a:xfrm>
          <a:prstGeom prst="rect">
            <a:avLst/>
          </a:prstGeom>
        </p:spPr>
      </p:pic>
    </p:spTree>
    <p:extLst>
      <p:ext uri="{BB962C8B-B14F-4D97-AF65-F5344CB8AC3E}">
        <p14:creationId xmlns:p14="http://schemas.microsoft.com/office/powerpoint/2010/main" val="1977193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DD5900"/>
                </a:solidFill>
                <a:latin typeface="Segoe"/>
                <a:ea typeface="ＭＳ ゴシック"/>
              </a:rPr>
              <a:t>Step by Step: Add a Shape to a SmartArt Graphic</a:t>
            </a:r>
          </a:p>
        </p:txBody>
      </p:sp>
      <p:sp>
        <p:nvSpPr>
          <p:cNvPr id="3" name="Text Placeholder 2"/>
          <p:cNvSpPr>
            <a:spLocks noGrp="1"/>
          </p:cNvSpPr>
          <p:nvPr>
            <p:ph type="body" idx="1"/>
          </p:nvPr>
        </p:nvSpPr>
        <p:spPr/>
        <p:txBody>
          <a:bodyPr/>
          <a:lstStyle/>
          <a:p>
            <a:pPr lvl="0" rtl="0"/>
            <a:r>
              <a:rPr lang="en-US" b="1" i="0" u="none" strike="noStrike" baseline="0" smtClean="0">
                <a:latin typeface="Segoe"/>
                <a:ea typeface="ＭＳ ゴシック"/>
              </a:rPr>
              <a:t>USE</a:t>
            </a:r>
            <a:r>
              <a:rPr lang="en-US" b="0" i="0" u="none" strike="noStrike" baseline="0" smtClean="0">
                <a:latin typeface="Segoe"/>
                <a:ea typeface="ＭＳ ゴシック"/>
              </a:rPr>
              <a:t> the </a:t>
            </a:r>
            <a:r>
              <a:rPr lang="en-US" b="1" i="1" u="none" strike="noStrike" baseline="0" smtClean="0">
                <a:latin typeface="Segoe"/>
                <a:ea typeface="ＭＳ ゴシック"/>
              </a:rPr>
              <a:t>Litware Final</a:t>
            </a:r>
            <a:r>
              <a:rPr lang="en-US" b="0" i="1" u="none" strike="noStrike" baseline="0" smtClean="0">
                <a:latin typeface="Segoe"/>
                <a:ea typeface="ＭＳ ゴシック"/>
              </a:rPr>
              <a:t> </a:t>
            </a:r>
            <a:r>
              <a:rPr lang="en-US" b="0" i="0" u="none" strike="noStrike" baseline="0" smtClean="0">
                <a:latin typeface="Segoe"/>
                <a:ea typeface="ＭＳ ゴシック"/>
              </a:rPr>
              <a:t>presentation that is still open from the previous exercise.</a:t>
            </a:r>
          </a:p>
          <a:p>
            <a:pPr lvl="1" rtl="0"/>
            <a:r>
              <a:rPr lang="en-US" b="0" i="0" u="none" strike="noStrike" baseline="0" smtClean="0">
                <a:latin typeface="Segoe"/>
                <a:ea typeface="ＭＳ ゴシック"/>
              </a:rPr>
              <a:t>Go to </a:t>
            </a:r>
            <a:r>
              <a:rPr lang="en-US" b="1" i="0" u="none" strike="noStrike" baseline="0" smtClean="0">
                <a:latin typeface="Segoe"/>
                <a:ea typeface="ＭＳ ゴシック"/>
              </a:rPr>
              <a:t>slide 3</a:t>
            </a:r>
            <a:r>
              <a:rPr lang="en-US" b="0" i="0" u="none" strike="noStrike" baseline="0" smtClean="0">
                <a:latin typeface="Segoe"/>
                <a:ea typeface="ＭＳ ゴシック"/>
              </a:rPr>
              <a:t> and click the </a:t>
            </a:r>
            <a:r>
              <a:rPr lang="en-US" b="1" i="0" u="none" strike="noStrike" baseline="0" smtClean="0">
                <a:latin typeface="Segoe"/>
                <a:ea typeface="ＭＳ ゴシック"/>
              </a:rPr>
              <a:t>SmartArt graphic</a:t>
            </a:r>
            <a:r>
              <a:rPr lang="en-US" b="0" i="0" u="none" strike="noStrike" baseline="0" smtClean="0">
                <a:latin typeface="Segoe"/>
                <a:ea typeface="ＭＳ ゴシック"/>
              </a:rPr>
              <a:t> to select it. Make sure you select the graphic’s </a:t>
            </a:r>
            <a:r>
              <a:rPr lang="en-US" b="1" i="0" u="none" strike="noStrike" baseline="0" smtClean="0">
                <a:latin typeface="Segoe"/>
                <a:ea typeface="ＭＳ ゴシック"/>
              </a:rPr>
              <a:t>outer frame</a:t>
            </a:r>
            <a:r>
              <a:rPr lang="en-US" b="0" i="0" u="none" strike="noStrike" baseline="0" smtClean="0">
                <a:latin typeface="Segoe"/>
                <a:ea typeface="ＭＳ ゴシック"/>
              </a:rPr>
              <a:t>, and not a specific shape within it.</a:t>
            </a:r>
          </a:p>
          <a:p>
            <a:pPr lvl="1" rtl="0"/>
            <a:r>
              <a:rPr lang="en-US" b="0" i="0" u="none" strike="noStrike" baseline="0" smtClean="0">
                <a:latin typeface="Segoe"/>
                <a:ea typeface="ＭＳ ゴシック"/>
              </a:rPr>
              <a:t>Click the </a:t>
            </a:r>
            <a:r>
              <a:rPr lang="en-US" b="1" i="0" u="none" strike="noStrike" baseline="0" smtClean="0">
                <a:latin typeface="Segoe"/>
                <a:ea typeface="ＭＳ ゴシック"/>
              </a:rPr>
              <a:t>SmartArt Tools Design</a:t>
            </a:r>
            <a:r>
              <a:rPr lang="en-US" b="0" i="0" u="none" strike="noStrike" baseline="0" smtClean="0">
                <a:latin typeface="Segoe"/>
                <a:ea typeface="ＭＳ ゴシック"/>
              </a:rPr>
              <a:t> tab.</a:t>
            </a:r>
          </a:p>
          <a:p>
            <a:pPr lvl="1" rtl="0"/>
            <a:r>
              <a:rPr lang="en-US" b="0" i="0" u="none" strike="noStrike" baseline="0" smtClean="0">
                <a:latin typeface="Segoe"/>
                <a:ea typeface="ＭＳ ゴシック"/>
              </a:rPr>
              <a:t>Click the last shape in the last row (</a:t>
            </a:r>
            <a:r>
              <a:rPr lang="en-US" b="1" i="0" u="none" strike="noStrike" baseline="0" smtClean="0">
                <a:latin typeface="Segoe"/>
                <a:ea typeface="ＭＳ ゴシック"/>
              </a:rPr>
              <a:t>Pat Cramer</a:t>
            </a:r>
            <a:r>
              <a:rPr lang="en-US" b="0" i="0" u="none" strike="noStrike" baseline="0" smtClean="0">
                <a:latin typeface="Segoe"/>
                <a:ea typeface="ＭＳ ゴシック"/>
              </a:rPr>
              <a:t>) to select it.</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Powerpoint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22</a:t>
            </a:fld>
            <a:endParaRPr lang="en-US" dirty="0"/>
          </a:p>
        </p:txBody>
      </p:sp>
    </p:spTree>
    <p:extLst>
      <p:ext uri="{BB962C8B-B14F-4D97-AF65-F5344CB8AC3E}">
        <p14:creationId xmlns:p14="http://schemas.microsoft.com/office/powerpoint/2010/main" val="20242284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DD5900"/>
                </a:solidFill>
                <a:latin typeface="Segoe"/>
                <a:ea typeface="ＭＳ ゴシック"/>
              </a:rPr>
              <a:t>Step by Step: Add a Shape to a SmartArt Graphic</a:t>
            </a:r>
          </a:p>
        </p:txBody>
      </p:sp>
      <p:sp>
        <p:nvSpPr>
          <p:cNvPr id="3" name="Text Placeholder 2"/>
          <p:cNvSpPr>
            <a:spLocks noGrp="1"/>
          </p:cNvSpPr>
          <p:nvPr>
            <p:ph type="body" idx="1"/>
          </p:nvPr>
        </p:nvSpPr>
        <p:spPr/>
        <p:txBody>
          <a:bodyPr/>
          <a:lstStyle/>
          <a:p>
            <a:pPr lvl="1" rtl="0">
              <a:buFont typeface="+mj-lt"/>
              <a:buAutoNum type="arabicPeriod" startAt="4"/>
            </a:pPr>
            <a:r>
              <a:rPr lang="en-US" b="0" i="0" u="none" strike="noStrike" baseline="0" smtClean="0">
                <a:latin typeface="Segoe"/>
                <a:ea typeface="ＭＳ ゴシック"/>
              </a:rPr>
              <a:t>Click the </a:t>
            </a:r>
            <a:r>
              <a:rPr lang="en-US" b="1" i="0" u="none" strike="noStrike" baseline="0" smtClean="0">
                <a:latin typeface="Segoe"/>
                <a:ea typeface="ＭＳ ゴシック"/>
              </a:rPr>
              <a:t>Add Shape drop-</a:t>
            </a:r>
            <a:br>
              <a:rPr lang="en-US" b="1" i="0" u="none" strike="noStrike" baseline="0" smtClean="0">
                <a:latin typeface="Segoe"/>
                <a:ea typeface="ＭＳ ゴシック"/>
              </a:rPr>
            </a:br>
            <a:r>
              <a:rPr lang="en-US" b="1" i="0" u="none" strike="noStrike" baseline="0" smtClean="0">
                <a:latin typeface="Segoe"/>
                <a:ea typeface="ＭＳ ゴシック"/>
              </a:rPr>
              <a:t>down arrow</a:t>
            </a:r>
            <a:r>
              <a:rPr lang="en-US" b="0" i="0" u="none" strike="noStrike" baseline="0" smtClean="0">
                <a:latin typeface="Segoe"/>
                <a:ea typeface="ＭＳ ゴシック"/>
              </a:rPr>
              <a:t> in the Create </a:t>
            </a:r>
            <a:br>
              <a:rPr lang="en-US" b="0" i="0" u="none" strike="noStrike" baseline="0" smtClean="0">
                <a:latin typeface="Segoe"/>
                <a:ea typeface="ＭＳ ゴシック"/>
              </a:rPr>
            </a:br>
            <a:r>
              <a:rPr lang="en-US" b="0" i="0" u="none" strike="noStrike" baseline="0" smtClean="0">
                <a:latin typeface="Segoe"/>
                <a:ea typeface="ＭＳ ゴシック"/>
              </a:rPr>
              <a:t>Graphic group. PowerPoint </a:t>
            </a:r>
            <a:br>
              <a:rPr lang="en-US" b="0" i="0" u="none" strike="noStrike" baseline="0" smtClean="0">
                <a:latin typeface="Segoe"/>
                <a:ea typeface="ＭＳ ゴシック"/>
              </a:rPr>
            </a:br>
            <a:r>
              <a:rPr lang="en-US" b="0" i="0" u="none" strike="noStrike" baseline="0" smtClean="0">
                <a:latin typeface="Segoe"/>
                <a:ea typeface="ＭＳ ゴシック"/>
              </a:rPr>
              <a:t>displays a menu of options</a:t>
            </a:r>
            <a:br>
              <a:rPr lang="en-US" b="0" i="0" u="none" strike="noStrike" baseline="0" smtClean="0">
                <a:latin typeface="Segoe"/>
                <a:ea typeface="ＭＳ ゴシック"/>
              </a:rPr>
            </a:br>
            <a:r>
              <a:rPr lang="en-US" b="0" i="0" u="none" strike="noStrike" baseline="0" smtClean="0">
                <a:latin typeface="Segoe"/>
                <a:ea typeface="ＭＳ ゴシック"/>
              </a:rPr>
              <a:t>for adding a shape relative </a:t>
            </a:r>
            <a:br>
              <a:rPr lang="en-US" b="0" i="0" u="none" strike="noStrike" baseline="0" smtClean="0">
                <a:latin typeface="Segoe"/>
                <a:ea typeface="ＭＳ ゴシック"/>
              </a:rPr>
            </a:br>
            <a:r>
              <a:rPr lang="en-US" b="0" i="0" u="none" strike="noStrike" baseline="0" smtClean="0">
                <a:latin typeface="Segoe"/>
                <a:ea typeface="ＭＳ ゴシック"/>
              </a:rPr>
              <a:t>to the current shape (see the</a:t>
            </a:r>
            <a:br>
              <a:rPr lang="en-US" b="0" i="0" u="none" strike="noStrike" baseline="0" smtClean="0">
                <a:latin typeface="Segoe"/>
                <a:ea typeface="ＭＳ ゴシック"/>
              </a:rPr>
            </a:br>
            <a:r>
              <a:rPr lang="en-US" b="0" i="0" u="none" strike="noStrike" baseline="0" smtClean="0">
                <a:latin typeface="Segoe"/>
                <a:ea typeface="ＭＳ ゴシック"/>
              </a:rPr>
              <a:t>figure at right).</a:t>
            </a:r>
          </a:p>
          <a:p>
            <a:pPr lvl="1" rtl="0">
              <a:buAutoNum type="arabicPeriod" startAt="4"/>
            </a:pPr>
            <a:r>
              <a:rPr lang="en-US" b="0" i="0" u="none" strike="noStrike" baseline="0" smtClean="0">
                <a:latin typeface="Segoe"/>
                <a:ea typeface="ＭＳ ゴシック"/>
              </a:rPr>
              <a:t>Click </a:t>
            </a:r>
            <a:r>
              <a:rPr lang="en-US" b="1" i="0" u="none" strike="noStrike" baseline="0" smtClean="0">
                <a:latin typeface="Segoe"/>
                <a:ea typeface="ＭＳ ゴシック"/>
              </a:rPr>
              <a:t>Add Shape Below</a:t>
            </a:r>
            <a:r>
              <a:rPr lang="en-US" b="0" i="0" u="none" strike="noStrike" baseline="0" smtClean="0">
                <a:latin typeface="Segoe"/>
                <a:ea typeface="ＭＳ ゴシック"/>
              </a:rPr>
              <a:t>. </a:t>
            </a:r>
            <a:br>
              <a:rPr lang="en-US" b="0" i="0" u="none" strike="noStrike" baseline="0" smtClean="0">
                <a:latin typeface="Segoe"/>
                <a:ea typeface="ＭＳ ゴシック"/>
              </a:rPr>
            </a:br>
            <a:r>
              <a:rPr lang="en-US" b="0" i="0" u="none" strike="noStrike" baseline="0" smtClean="0">
                <a:latin typeface="Segoe"/>
                <a:ea typeface="ＭＳ ゴシック"/>
              </a:rPr>
              <a:t>PowerPoint adds a sub-</a:t>
            </a:r>
            <a:br>
              <a:rPr lang="en-US" b="0" i="0" u="none" strike="noStrike" baseline="0" smtClean="0">
                <a:latin typeface="Segoe"/>
                <a:ea typeface="ＭＳ ゴシック"/>
              </a:rPr>
            </a:br>
            <a:r>
              <a:rPr lang="en-US" b="0" i="0" u="none" strike="noStrike" baseline="0" smtClean="0">
                <a:latin typeface="Segoe"/>
                <a:ea typeface="ＭＳ ゴシック"/>
              </a:rPr>
              <a:t>ordinate shape to the </a:t>
            </a:r>
            <a:br>
              <a:rPr lang="en-US" b="0" i="0" u="none" strike="noStrike" baseline="0" smtClean="0">
                <a:latin typeface="Segoe"/>
                <a:ea typeface="ＭＳ ゴシック"/>
              </a:rPr>
            </a:br>
            <a:r>
              <a:rPr lang="en-US" b="0" i="0" u="none" strike="noStrike" baseline="0" smtClean="0">
                <a:latin typeface="Segoe"/>
                <a:ea typeface="ＭＳ ゴシック"/>
              </a:rPr>
              <a:t>Pat Cramer shape.</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Powerpoint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23</a:t>
            </a:fld>
            <a:endParaRPr lang="en-US" dirty="0"/>
          </a:p>
        </p:txBody>
      </p:sp>
      <p:pic>
        <p:nvPicPr>
          <p:cNvPr id="7" name="Picture 6" descr="0715.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81600" y="1600200"/>
            <a:ext cx="3418649" cy="3276600"/>
          </a:xfrm>
          <a:prstGeom prst="rect">
            <a:avLst/>
          </a:prstGeom>
        </p:spPr>
      </p:pic>
    </p:spTree>
    <p:extLst>
      <p:ext uri="{BB962C8B-B14F-4D97-AF65-F5344CB8AC3E}">
        <p14:creationId xmlns:p14="http://schemas.microsoft.com/office/powerpoint/2010/main" val="33466414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DD5900"/>
                </a:solidFill>
                <a:latin typeface="Segoe"/>
                <a:ea typeface="ＭＳ ゴシック"/>
              </a:rPr>
              <a:t>Step by Step: Add a Shape to a SmartArt Graphic</a:t>
            </a:r>
          </a:p>
        </p:txBody>
      </p:sp>
      <p:sp>
        <p:nvSpPr>
          <p:cNvPr id="3" name="Text Placeholder 2"/>
          <p:cNvSpPr>
            <a:spLocks noGrp="1"/>
          </p:cNvSpPr>
          <p:nvPr>
            <p:ph type="body" idx="1"/>
          </p:nvPr>
        </p:nvSpPr>
        <p:spPr/>
        <p:txBody>
          <a:bodyPr/>
          <a:lstStyle/>
          <a:p>
            <a:pPr lvl="1" rtl="0">
              <a:buFont typeface="+mj-lt"/>
              <a:buAutoNum type="arabicPeriod" startAt="6"/>
            </a:pPr>
            <a:r>
              <a:rPr lang="en-US" b="0" i="0" u="none" strike="noStrike" baseline="0" smtClean="0">
                <a:latin typeface="Segoe"/>
                <a:ea typeface="ＭＳ ゴシック"/>
              </a:rPr>
              <a:t>Type </a:t>
            </a:r>
            <a:r>
              <a:rPr lang="en-US" b="1" i="0" u="none" strike="noStrike" baseline="0" smtClean="0">
                <a:latin typeface="Segoe"/>
                <a:ea typeface="ＭＳ ゴシック"/>
              </a:rPr>
              <a:t>Hannah Wong</a:t>
            </a:r>
            <a:r>
              <a:rPr lang="en-US" b="0" i="0" u="none" strike="noStrike" baseline="0" smtClean="0">
                <a:latin typeface="Segoe"/>
                <a:ea typeface="ＭＳ ゴシック"/>
              </a:rPr>
              <a:t> in the </a:t>
            </a:r>
            <a:br>
              <a:rPr lang="en-US" b="0" i="0" u="none" strike="noStrike" baseline="0" smtClean="0">
                <a:latin typeface="Segoe"/>
                <a:ea typeface="ＭＳ ゴシック"/>
              </a:rPr>
            </a:br>
            <a:r>
              <a:rPr lang="en-US" b="0" i="0" u="none" strike="noStrike" baseline="0" smtClean="0">
                <a:latin typeface="Segoe"/>
                <a:ea typeface="ＭＳ ゴシック"/>
              </a:rPr>
              <a:t>new shape, press </a:t>
            </a:r>
            <a:r>
              <a:rPr lang="en-US" b="1" i="0" u="none" strike="noStrike" baseline="0" smtClean="0">
                <a:latin typeface="Segoe"/>
                <a:ea typeface="ＭＳ ゴシック"/>
              </a:rPr>
              <a:t>Enter</a:t>
            </a:r>
            <a:r>
              <a:rPr lang="en-US" b="0" i="0" u="none" strike="noStrike" baseline="0" smtClean="0">
                <a:latin typeface="Segoe"/>
                <a:ea typeface="ＭＳ ゴシック"/>
              </a:rPr>
              <a:t>, and </a:t>
            </a:r>
            <a:br>
              <a:rPr lang="en-US" b="0" i="0" u="none" strike="noStrike" baseline="0" smtClean="0">
                <a:latin typeface="Segoe"/>
                <a:ea typeface="ＭＳ ゴシック"/>
              </a:rPr>
            </a:br>
            <a:r>
              <a:rPr lang="en-US" b="0" i="0" u="none" strike="noStrike" baseline="0" smtClean="0">
                <a:latin typeface="Segoe"/>
                <a:ea typeface="ＭＳ ゴシック"/>
              </a:rPr>
              <a:t>type </a:t>
            </a:r>
            <a:r>
              <a:rPr lang="en-US" b="1" i="0" u="none" strike="noStrike" baseline="0" smtClean="0">
                <a:latin typeface="Segoe"/>
                <a:ea typeface="ＭＳ ゴシック"/>
              </a:rPr>
              <a:t>Product Coordinator</a:t>
            </a:r>
            <a:r>
              <a:rPr lang="en-US" b="0" i="0" u="none" strike="noStrike" baseline="0" smtClean="0">
                <a:latin typeface="Segoe"/>
                <a:ea typeface="ＭＳ ゴシック"/>
              </a:rPr>
              <a:t>. </a:t>
            </a:r>
            <a:br>
              <a:rPr lang="en-US" b="0" i="0" u="none" strike="noStrike" baseline="0" smtClean="0">
                <a:latin typeface="Segoe"/>
                <a:ea typeface="ＭＳ ゴシック"/>
              </a:rPr>
            </a:br>
            <a:r>
              <a:rPr lang="en-US" b="0" i="0" u="none" strike="noStrike" baseline="0" smtClean="0">
                <a:latin typeface="Segoe"/>
                <a:ea typeface="ＭＳ ゴシック"/>
              </a:rPr>
              <a:t>Then click away from the</a:t>
            </a:r>
            <a:br>
              <a:rPr lang="en-US" b="0" i="0" u="none" strike="noStrike" baseline="0" smtClean="0">
                <a:latin typeface="Segoe"/>
                <a:ea typeface="ＭＳ ゴシック"/>
              </a:rPr>
            </a:br>
            <a:r>
              <a:rPr lang="en-US" b="0" i="0" u="none" strike="noStrike" baseline="0" smtClean="0">
                <a:latin typeface="Segoe"/>
                <a:ea typeface="ＭＳ ゴシック"/>
              </a:rPr>
              <a:t>graphic to </a:t>
            </a:r>
            <a:r>
              <a:rPr lang="en-US" b="1" i="0" u="none" strike="noStrike" baseline="0" smtClean="0">
                <a:latin typeface="Segoe"/>
                <a:ea typeface="ＭＳ ゴシック"/>
              </a:rPr>
              <a:t>deselect</a:t>
            </a:r>
            <a:r>
              <a:rPr lang="en-US" b="0" i="0" u="none" strike="noStrike" baseline="0" smtClean="0">
                <a:latin typeface="Segoe"/>
                <a:ea typeface="ＭＳ ゴシック"/>
              </a:rPr>
              <a:t> it. The </a:t>
            </a:r>
            <a:br>
              <a:rPr lang="en-US" b="0" i="0" u="none" strike="noStrike" baseline="0" smtClean="0">
                <a:latin typeface="Segoe"/>
                <a:ea typeface="ＭＳ ゴシック"/>
              </a:rPr>
            </a:br>
            <a:r>
              <a:rPr lang="en-US" b="0" i="0" u="none" strike="noStrike" baseline="0" smtClean="0">
                <a:latin typeface="Segoe"/>
                <a:ea typeface="ＭＳ ゴシック"/>
              </a:rPr>
              <a:t>slide should look similar to </a:t>
            </a:r>
            <a:br>
              <a:rPr lang="en-US" b="0" i="0" u="none" strike="noStrike" baseline="0" smtClean="0">
                <a:latin typeface="Segoe"/>
                <a:ea typeface="ＭＳ ゴシック"/>
              </a:rPr>
            </a:br>
            <a:r>
              <a:rPr lang="en-US" b="0" i="0" u="none" strike="noStrike" baseline="0" smtClean="0">
                <a:latin typeface="Segoe"/>
                <a:ea typeface="ＭＳ ゴシック"/>
              </a:rPr>
              <a:t>the figure at right.</a:t>
            </a:r>
          </a:p>
          <a:p>
            <a:pPr lvl="1" rtl="0">
              <a:buAutoNum type="arabicPeriod" startAt="6"/>
            </a:pPr>
            <a:r>
              <a:rPr lang="en-US" b="0" i="0" u="none" strike="noStrike" baseline="0" smtClean="0">
                <a:latin typeface="Segoe"/>
                <a:ea typeface="ＭＳ ゴシック"/>
              </a:rPr>
              <a:t>Select </a:t>
            </a:r>
            <a:r>
              <a:rPr lang="en-US" b="1" i="0" u="none" strike="noStrike" baseline="0" smtClean="0">
                <a:latin typeface="Segoe"/>
                <a:ea typeface="ＭＳ ゴシック"/>
              </a:rPr>
              <a:t>Hannah Wong’s </a:t>
            </a:r>
            <a:br>
              <a:rPr lang="en-US" b="1" i="0" u="none" strike="noStrike" baseline="0" smtClean="0">
                <a:latin typeface="Segoe"/>
                <a:ea typeface="ＭＳ ゴシック"/>
              </a:rPr>
            </a:br>
            <a:r>
              <a:rPr lang="en-US" b="1" i="0" u="none" strike="noStrike" baseline="0" smtClean="0">
                <a:latin typeface="Segoe"/>
                <a:ea typeface="ＭＳ ゴシック"/>
              </a:rPr>
              <a:t>shape</a:t>
            </a:r>
            <a:r>
              <a:rPr lang="en-US" b="0" i="0" u="none" strike="noStrike" baseline="0" smtClean="0">
                <a:latin typeface="Times New Roman"/>
                <a:ea typeface="ＭＳ ゴシック"/>
              </a:rPr>
              <a:t>.</a:t>
            </a:r>
            <a:r>
              <a:rPr lang="en-US" b="1" i="0" u="none" strike="noStrike" baseline="0" smtClean="0">
                <a:latin typeface="Segoe"/>
                <a:ea typeface="ＭＳ ゴシック"/>
              </a:rPr>
              <a:t> </a:t>
            </a:r>
            <a:r>
              <a:rPr lang="en-US" b="0" i="0" u="none" strike="noStrike" baseline="0" smtClean="0">
                <a:latin typeface="Segoe"/>
                <a:ea typeface="ＭＳ ゴシック"/>
              </a:rPr>
              <a:t>On the SmartArt Tools Design tab, click the </a:t>
            </a:r>
            <a:r>
              <a:rPr lang="en-US" b="1" i="0" u="none" strike="noStrike" baseline="0" smtClean="0">
                <a:latin typeface="Segoe"/>
                <a:ea typeface="ＭＳ ゴシック"/>
              </a:rPr>
              <a:t>Add Shape</a:t>
            </a:r>
            <a:r>
              <a:rPr lang="en-US" b="0" i="0" u="none" strike="noStrike" baseline="0" smtClean="0">
                <a:latin typeface="Segoe"/>
                <a:ea typeface="ＭＳ ゴシック"/>
              </a:rPr>
              <a:t> </a:t>
            </a:r>
            <a:r>
              <a:rPr lang="en-US" b="1" i="0" u="none" strike="noStrike" baseline="0" smtClean="0">
                <a:latin typeface="Segoe"/>
                <a:ea typeface="ＭＳ ゴシック"/>
              </a:rPr>
              <a:t>drop-down arrow</a:t>
            </a:r>
            <a:r>
              <a:rPr lang="en-US" b="0" i="0" u="none" strike="noStrike" baseline="0" smtClean="0">
                <a:latin typeface="Segoe"/>
                <a:ea typeface="ＭＳ ゴシック"/>
              </a:rPr>
              <a:t>, and then click </a:t>
            </a:r>
            <a:r>
              <a:rPr lang="en-US" b="1" i="0" u="none" strike="noStrike" baseline="0" smtClean="0">
                <a:latin typeface="Segoe"/>
                <a:ea typeface="ＭＳ ゴシック"/>
              </a:rPr>
              <a:t>Add Shape Below</a:t>
            </a:r>
            <a:r>
              <a:rPr lang="en-US" b="0" i="0" u="none" strike="noStrike" baseline="0" smtClean="0">
                <a:latin typeface="Segoe"/>
                <a:ea typeface="ＭＳ ゴシック"/>
              </a:rPr>
              <a:t>. PowerPoint adds a subordinate shape.</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Powerpoint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24</a:t>
            </a:fld>
            <a:endParaRPr lang="en-US" dirty="0"/>
          </a:p>
        </p:txBody>
      </p:sp>
      <p:pic>
        <p:nvPicPr>
          <p:cNvPr id="7" name="Picture 6" descr="0716.png"/>
          <p:cNvPicPr>
            <a:picLocks noChangeAspect="1"/>
          </p:cNvPicPr>
          <p:nvPr/>
        </p:nvPicPr>
        <p:blipFill rotWithShape="1">
          <a:blip r:embed="rId2">
            <a:extLst>
              <a:ext uri="{28A0092B-C50C-407E-A947-70E740481C1C}">
                <a14:useLocalDpi xmlns:a14="http://schemas.microsoft.com/office/drawing/2010/main" val="0"/>
              </a:ext>
            </a:extLst>
          </a:blip>
          <a:srcRect r="20416"/>
          <a:stretch/>
        </p:blipFill>
        <p:spPr>
          <a:xfrm>
            <a:off x="5156200" y="1667540"/>
            <a:ext cx="3513309" cy="2625060"/>
          </a:xfrm>
          <a:prstGeom prst="rect">
            <a:avLst/>
          </a:prstGeom>
        </p:spPr>
      </p:pic>
    </p:spTree>
    <p:extLst>
      <p:ext uri="{BB962C8B-B14F-4D97-AF65-F5344CB8AC3E}">
        <p14:creationId xmlns:p14="http://schemas.microsoft.com/office/powerpoint/2010/main" val="28390157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DD5900"/>
                </a:solidFill>
                <a:latin typeface="Segoe"/>
                <a:ea typeface="ＭＳ ゴシック"/>
              </a:rPr>
              <a:t>Step by Step: Add a Shape to a SmartArt Graphic</a:t>
            </a:r>
          </a:p>
        </p:txBody>
      </p:sp>
      <p:sp>
        <p:nvSpPr>
          <p:cNvPr id="3" name="Text Placeholder 2"/>
          <p:cNvSpPr>
            <a:spLocks noGrp="1"/>
          </p:cNvSpPr>
          <p:nvPr>
            <p:ph type="body" idx="1"/>
          </p:nvPr>
        </p:nvSpPr>
        <p:spPr/>
        <p:txBody>
          <a:bodyPr/>
          <a:lstStyle/>
          <a:p>
            <a:pPr lvl="1" rtl="0">
              <a:buFont typeface="+mj-lt"/>
              <a:buAutoNum type="arabicPeriod" startAt="8"/>
            </a:pPr>
            <a:r>
              <a:rPr lang="en-US" b="0" i="0" u="none" strike="noStrike" baseline="0" smtClean="0">
                <a:latin typeface="Segoe"/>
                <a:ea typeface="ＭＳ ゴシック"/>
              </a:rPr>
              <a:t>Type </a:t>
            </a:r>
            <a:r>
              <a:rPr lang="en-US" b="1" i="0" u="none" strike="noStrike" baseline="0" smtClean="0">
                <a:latin typeface="Segoe"/>
                <a:ea typeface="ＭＳ ゴシック"/>
              </a:rPr>
              <a:t>Allan Morgan </a:t>
            </a:r>
            <a:r>
              <a:rPr lang="en-US" b="0" i="0" u="none" strike="noStrike" baseline="0" smtClean="0">
                <a:latin typeface="Segoe"/>
                <a:ea typeface="ＭＳ ゴシック"/>
              </a:rPr>
              <a:t>into the new shape, press Enter, and type </a:t>
            </a:r>
            <a:r>
              <a:rPr lang="en-US" b="1" i="0" u="none" strike="noStrike" baseline="0" smtClean="0">
                <a:latin typeface="Segoe"/>
                <a:ea typeface="ＭＳ ゴシック"/>
              </a:rPr>
              <a:t>Software Design</a:t>
            </a:r>
            <a:r>
              <a:rPr lang="en-US" b="0" i="0" u="none" strike="noStrike" baseline="0" smtClean="0">
                <a:latin typeface="Times New Roman"/>
                <a:ea typeface="ＭＳ ゴシック"/>
              </a:rPr>
              <a:t>.</a:t>
            </a:r>
          </a:p>
          <a:p>
            <a:pPr lvl="1" rtl="0">
              <a:buAutoNum type="arabicPeriod" startAt="8"/>
            </a:pPr>
            <a:r>
              <a:rPr lang="en-US" b="0" i="0" u="none" strike="noStrike" baseline="0" smtClean="0">
                <a:latin typeface="Segoe"/>
                <a:ea typeface="ＭＳ ゴシック"/>
              </a:rPr>
              <a:t>With Allan Morgan’s shape still selected, click the </a:t>
            </a:r>
            <a:r>
              <a:rPr lang="en-US" b="1" i="0" u="none" strike="noStrike" baseline="0" smtClean="0">
                <a:latin typeface="Segoe"/>
                <a:ea typeface="ＭＳ ゴシック"/>
              </a:rPr>
              <a:t>Add Shape drop-down arrow</a:t>
            </a:r>
            <a:r>
              <a:rPr lang="en-US" b="0" i="0" u="none" strike="noStrike" baseline="0" smtClean="0">
                <a:latin typeface="Segoe"/>
                <a:ea typeface="ＭＳ ゴシック"/>
              </a:rPr>
              <a:t>, and then click </a:t>
            </a:r>
            <a:r>
              <a:rPr lang="en-US" b="1" i="0" u="none" strike="noStrike" baseline="0" smtClean="0">
                <a:latin typeface="Segoe"/>
                <a:ea typeface="ＭＳ ゴシック"/>
              </a:rPr>
              <a:t>Add Shape After</a:t>
            </a:r>
            <a:r>
              <a:rPr lang="en-US" b="0" i="0" u="none" strike="noStrike" baseline="0" smtClean="0">
                <a:latin typeface="Segoe"/>
                <a:ea typeface="ＭＳ ゴシック"/>
              </a:rPr>
              <a:t>. PowerPoint adds a shape on the same level.</a:t>
            </a:r>
          </a:p>
          <a:p>
            <a:pPr lvl="1" rtl="0">
              <a:buAutoNum type="arabicPeriod" startAt="8"/>
            </a:pPr>
            <a:r>
              <a:rPr lang="en-US" b="0" i="0" u="none" strike="noStrike" baseline="0" smtClean="0">
                <a:latin typeface="Segoe"/>
                <a:ea typeface="ＭＳ ゴシック"/>
              </a:rPr>
              <a:t>Type </a:t>
            </a:r>
            <a:r>
              <a:rPr lang="en-US" b="1" i="0" u="none" strike="noStrike" baseline="0" smtClean="0">
                <a:latin typeface="Segoe"/>
                <a:ea typeface="ＭＳ ゴシック"/>
              </a:rPr>
              <a:t>Kyle Porter </a:t>
            </a:r>
            <a:r>
              <a:rPr lang="en-US" b="0" i="0" u="none" strike="noStrike" baseline="0" smtClean="0">
                <a:latin typeface="Segoe"/>
                <a:ea typeface="ＭＳ ゴシック"/>
              </a:rPr>
              <a:t>in the new shape, press </a:t>
            </a:r>
            <a:r>
              <a:rPr lang="en-US" b="1" i="0" u="none" strike="noStrike" baseline="0" smtClean="0">
                <a:latin typeface="Segoe"/>
                <a:ea typeface="ＭＳ ゴシック"/>
              </a:rPr>
              <a:t>Enter</a:t>
            </a:r>
            <a:r>
              <a:rPr lang="en-US" b="0" i="0" u="none" strike="noStrike" baseline="0" smtClean="0">
                <a:latin typeface="Segoe"/>
                <a:ea typeface="ＭＳ ゴシック"/>
              </a:rPr>
              <a:t>, and type </a:t>
            </a:r>
            <a:r>
              <a:rPr lang="en-US" b="1" i="0" u="none" strike="noStrike" baseline="0" smtClean="0">
                <a:latin typeface="Segoe"/>
                <a:ea typeface="ＭＳ ゴシック"/>
              </a:rPr>
              <a:t>Package Design</a:t>
            </a:r>
            <a:r>
              <a:rPr lang="en-US" b="0" i="0" u="none" strike="noStrike" baseline="0" smtClean="0">
                <a:latin typeface="Times New Roman"/>
                <a:ea typeface="ＭＳ ゴシック"/>
              </a:rPr>
              <a:t>.</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Powerpoint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25</a:t>
            </a:fld>
            <a:endParaRPr lang="en-US" dirty="0"/>
          </a:p>
        </p:txBody>
      </p:sp>
    </p:spTree>
    <p:extLst>
      <p:ext uri="{BB962C8B-B14F-4D97-AF65-F5344CB8AC3E}">
        <p14:creationId xmlns:p14="http://schemas.microsoft.com/office/powerpoint/2010/main" val="25194223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DD5900"/>
                </a:solidFill>
                <a:latin typeface="Segoe"/>
                <a:ea typeface="ＭＳ ゴシック"/>
              </a:rPr>
              <a:t>Step by Step: Add a Shape to a SmartArt Graphic</a:t>
            </a:r>
          </a:p>
        </p:txBody>
      </p:sp>
      <p:sp>
        <p:nvSpPr>
          <p:cNvPr id="3" name="Text Placeholder 2"/>
          <p:cNvSpPr>
            <a:spLocks noGrp="1"/>
          </p:cNvSpPr>
          <p:nvPr>
            <p:ph type="body" idx="1"/>
          </p:nvPr>
        </p:nvSpPr>
        <p:spPr/>
        <p:txBody>
          <a:bodyPr/>
          <a:lstStyle/>
          <a:p>
            <a:pPr lvl="1" rtl="0">
              <a:buFont typeface="+mj-lt"/>
              <a:buAutoNum type="arabicPeriod" startAt="11"/>
            </a:pPr>
            <a:r>
              <a:rPr lang="en-US" b="0" i="0" u="none" strike="noStrike" baseline="0" smtClean="0">
                <a:latin typeface="Segoe"/>
                <a:ea typeface="ＭＳ ゴシック"/>
              </a:rPr>
              <a:t>Click away from the </a:t>
            </a:r>
            <a:br>
              <a:rPr lang="en-US" b="0" i="0" u="none" strike="noStrike" baseline="0" smtClean="0">
                <a:latin typeface="Segoe"/>
                <a:ea typeface="ＭＳ ゴシック"/>
              </a:rPr>
            </a:br>
            <a:r>
              <a:rPr lang="en-US" b="0" i="0" u="none" strike="noStrike" baseline="0" smtClean="0">
                <a:latin typeface="Segoe"/>
                <a:ea typeface="ＭＳ ゴシック"/>
              </a:rPr>
              <a:t>graphic to </a:t>
            </a:r>
            <a:r>
              <a:rPr lang="en-US" b="1" i="0" u="none" strike="noStrike" baseline="0" smtClean="0">
                <a:latin typeface="Segoe"/>
                <a:ea typeface="ＭＳ ゴシック"/>
              </a:rPr>
              <a:t>deselect</a:t>
            </a:r>
            <a:r>
              <a:rPr lang="en-US" b="0" i="0" u="none" strike="noStrike" baseline="0" smtClean="0">
                <a:latin typeface="Segoe"/>
                <a:ea typeface="ＭＳ ゴシック"/>
              </a:rPr>
              <a:t> it. </a:t>
            </a:r>
            <a:br>
              <a:rPr lang="en-US" b="0" i="0" u="none" strike="noStrike" baseline="0" smtClean="0">
                <a:latin typeface="Segoe"/>
                <a:ea typeface="ＭＳ ゴシック"/>
              </a:rPr>
            </a:br>
            <a:r>
              <a:rPr lang="en-US" b="0" i="0" u="none" strike="noStrike" baseline="0" smtClean="0">
                <a:latin typeface="Segoe"/>
                <a:ea typeface="ＭＳ ゴシック"/>
              </a:rPr>
              <a:t>Your slide should look </a:t>
            </a:r>
            <a:br>
              <a:rPr lang="en-US" b="0" i="0" u="none" strike="noStrike" baseline="0" smtClean="0">
                <a:latin typeface="Segoe"/>
                <a:ea typeface="ＭＳ ゴシック"/>
              </a:rPr>
            </a:br>
            <a:r>
              <a:rPr lang="en-US" b="0" i="0" u="none" strike="noStrike" baseline="0" smtClean="0">
                <a:latin typeface="Segoe"/>
                <a:ea typeface="ＭＳ ゴシック"/>
              </a:rPr>
              <a:t>similar to the figure </a:t>
            </a:r>
            <a:br>
              <a:rPr lang="en-US" b="0" i="0" u="none" strike="noStrike" baseline="0" smtClean="0">
                <a:latin typeface="Segoe"/>
                <a:ea typeface="ＭＳ ゴシック"/>
              </a:rPr>
            </a:br>
            <a:r>
              <a:rPr lang="en-US" b="0" i="0" u="none" strike="noStrike" baseline="0" smtClean="0">
                <a:latin typeface="Segoe"/>
                <a:ea typeface="ＭＳ ゴシック"/>
              </a:rPr>
              <a:t>at right.</a:t>
            </a:r>
          </a:p>
          <a:p>
            <a:pPr lvl="1" rtl="0">
              <a:buAutoNum type="arabicPeriod" startAt="11"/>
            </a:pPr>
            <a:r>
              <a:rPr lang="en-US" b="1" i="0" u="none" strike="noStrike" baseline="0" smtClean="0">
                <a:latin typeface="Segoe"/>
                <a:ea typeface="ＭＳ ゴシック"/>
              </a:rPr>
              <a:t>SAVE</a:t>
            </a:r>
            <a:r>
              <a:rPr lang="en-US" b="0" i="0" u="none" strike="noStrike" baseline="0" smtClean="0">
                <a:latin typeface="Segoe"/>
                <a:ea typeface="ＭＳ ゴシック"/>
              </a:rPr>
              <a:t> the presentation.</a:t>
            </a:r>
          </a:p>
          <a:p>
            <a:pPr lvl="0" rtl="0"/>
            <a:r>
              <a:rPr lang="en-US" b="1" i="0" u="none" strike="noStrike" baseline="0" smtClean="0">
                <a:latin typeface="Segoe"/>
                <a:ea typeface="ＭＳ ゴシック"/>
              </a:rPr>
              <a:t>PAUSE</a:t>
            </a:r>
            <a:r>
              <a:rPr lang="en-US" b="0" i="0" u="none" strike="noStrike" baseline="0" smtClean="0">
                <a:latin typeface="Segoe"/>
                <a:ea typeface="ＭＳ ゴシック"/>
              </a:rPr>
              <a:t>. </a:t>
            </a:r>
            <a:r>
              <a:rPr lang="en-US" b="1" i="0" u="none" strike="noStrike" baseline="0" smtClean="0">
                <a:latin typeface="Segoe"/>
                <a:ea typeface="ＭＳ ゴシック"/>
              </a:rPr>
              <a:t>LEAVE</a:t>
            </a:r>
            <a:r>
              <a:rPr lang="en-US" b="0" i="0" u="none" strike="noStrike" baseline="0" smtClean="0">
                <a:latin typeface="Segoe"/>
                <a:ea typeface="ＭＳ ゴシック"/>
              </a:rPr>
              <a:t> the </a:t>
            </a:r>
            <a:br>
              <a:rPr lang="en-US" b="0" i="0" u="none" strike="noStrike" baseline="0" smtClean="0">
                <a:latin typeface="Segoe"/>
                <a:ea typeface="ＭＳ ゴシック"/>
              </a:rPr>
            </a:br>
            <a:r>
              <a:rPr lang="en-US" b="0" i="0" u="none" strike="noStrike" baseline="0" smtClean="0">
                <a:latin typeface="Segoe"/>
                <a:ea typeface="ＭＳ ゴシック"/>
              </a:rPr>
              <a:t>presentation open to use </a:t>
            </a:r>
            <a:br>
              <a:rPr lang="en-US" b="0" i="0" u="none" strike="noStrike" baseline="0" smtClean="0">
                <a:latin typeface="Segoe"/>
                <a:ea typeface="ＭＳ ゴシック"/>
              </a:rPr>
            </a:br>
            <a:r>
              <a:rPr lang="en-US" b="0" i="0" u="none" strike="noStrike" baseline="0" smtClean="0">
                <a:latin typeface="Segoe"/>
                <a:ea typeface="ＭＳ ゴシック"/>
              </a:rPr>
              <a:t>in the next exercise.</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Powerpoint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26</a:t>
            </a:fld>
            <a:endParaRPr lang="en-US" dirty="0"/>
          </a:p>
        </p:txBody>
      </p:sp>
      <p:pic>
        <p:nvPicPr>
          <p:cNvPr id="7" name="Picture 6" descr="0717.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43400" y="1600200"/>
            <a:ext cx="4445000" cy="3381181"/>
          </a:xfrm>
          <a:prstGeom prst="rect">
            <a:avLst/>
          </a:prstGeom>
        </p:spPr>
      </p:pic>
    </p:spTree>
    <p:extLst>
      <p:ext uri="{BB962C8B-B14F-4D97-AF65-F5344CB8AC3E}">
        <p14:creationId xmlns:p14="http://schemas.microsoft.com/office/powerpoint/2010/main" val="8723842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DD5900"/>
                </a:solidFill>
                <a:latin typeface="Segoe"/>
                <a:ea typeface="ＭＳ ゴシック"/>
              </a:rPr>
              <a:t>Step by Step: Remove a Shape from a SmartArt Graphic </a:t>
            </a:r>
          </a:p>
        </p:txBody>
      </p:sp>
      <p:sp>
        <p:nvSpPr>
          <p:cNvPr id="3" name="Text Placeholder 2"/>
          <p:cNvSpPr>
            <a:spLocks noGrp="1"/>
          </p:cNvSpPr>
          <p:nvPr>
            <p:ph type="body" idx="1"/>
          </p:nvPr>
        </p:nvSpPr>
        <p:spPr/>
        <p:txBody>
          <a:bodyPr/>
          <a:lstStyle/>
          <a:p>
            <a:pPr lvl="0" rtl="0"/>
            <a:r>
              <a:rPr lang="en-US" sz="2000" b="1" i="0" u="none" strike="noStrike" baseline="0" smtClean="0">
                <a:latin typeface="Segoe"/>
                <a:ea typeface="ＭＳ ゴシック"/>
              </a:rPr>
              <a:t>USE</a:t>
            </a:r>
            <a:r>
              <a:rPr lang="en-US" sz="2000" b="0" i="0" u="none" strike="noStrike" baseline="0" smtClean="0">
                <a:latin typeface="Segoe"/>
                <a:ea typeface="ＭＳ ゴシック"/>
              </a:rPr>
              <a:t> the </a:t>
            </a:r>
            <a:r>
              <a:rPr lang="en-US" sz="2000" b="1" i="1" u="none" strike="noStrike" baseline="0" smtClean="0">
                <a:latin typeface="Segoe"/>
                <a:ea typeface="ＭＳ ゴシック"/>
              </a:rPr>
              <a:t>Litware Final</a:t>
            </a:r>
            <a:r>
              <a:rPr lang="en-US" sz="2000" b="0" i="1" u="none" strike="noStrike" baseline="0" smtClean="0">
                <a:latin typeface="Segoe"/>
                <a:ea typeface="ＭＳ ゴシック"/>
              </a:rPr>
              <a:t> </a:t>
            </a:r>
            <a:r>
              <a:rPr lang="en-US" sz="2000" b="0" i="0" u="none" strike="noStrike" baseline="0" smtClean="0">
                <a:latin typeface="Segoe"/>
                <a:ea typeface="ＭＳ ゴシック"/>
              </a:rPr>
              <a:t>presentation that is still open from the previous exercise.</a:t>
            </a:r>
          </a:p>
          <a:p>
            <a:pPr lvl="1" rtl="0"/>
            <a:r>
              <a:rPr lang="en-US" sz="2000" b="0" i="0" u="none" strike="noStrike" baseline="0" smtClean="0">
                <a:latin typeface="Segoe"/>
                <a:ea typeface="ＭＳ ゴシック"/>
              </a:rPr>
              <a:t>Go to </a:t>
            </a:r>
            <a:r>
              <a:rPr lang="en-US" sz="2000" b="1" i="0" u="none" strike="noStrike" baseline="0" smtClean="0">
                <a:latin typeface="Segoe"/>
                <a:ea typeface="ＭＳ ゴシック"/>
              </a:rPr>
              <a:t>slide 4</a:t>
            </a:r>
            <a:r>
              <a:rPr lang="en-US" sz="2000" b="0" i="0" u="none" strike="noStrike" baseline="0" smtClean="0">
                <a:latin typeface="Segoe"/>
                <a:ea typeface="ＭＳ ゴシック"/>
              </a:rPr>
              <a:t>, and click the </a:t>
            </a:r>
            <a:br>
              <a:rPr lang="en-US" sz="2000" b="0" i="0" u="none" strike="noStrike" baseline="0" smtClean="0">
                <a:latin typeface="Segoe"/>
                <a:ea typeface="ＭＳ ゴシック"/>
              </a:rPr>
            </a:br>
            <a:r>
              <a:rPr lang="en-US" sz="2000" b="1" i="0" u="none" strike="noStrike" baseline="0" smtClean="0">
                <a:latin typeface="Segoe"/>
                <a:ea typeface="ＭＳ ゴシック"/>
              </a:rPr>
              <a:t>SmartArt graphic </a:t>
            </a:r>
            <a:r>
              <a:rPr lang="en-US" sz="2000" b="0" i="0" u="none" strike="noStrike" baseline="0" smtClean="0">
                <a:latin typeface="Segoe"/>
                <a:ea typeface="ＭＳ ゴシック"/>
              </a:rPr>
              <a:t>to select it.</a:t>
            </a:r>
          </a:p>
          <a:p>
            <a:pPr lvl="1" rtl="0"/>
            <a:r>
              <a:rPr lang="en-US" sz="2000" b="0" i="0" u="none" strike="noStrike" baseline="0" smtClean="0">
                <a:latin typeface="Segoe"/>
                <a:ea typeface="ＭＳ ゴシック"/>
              </a:rPr>
              <a:t>Click the </a:t>
            </a:r>
            <a:r>
              <a:rPr lang="en-US" sz="2000" b="1" i="0" u="none" strike="noStrike" baseline="0" smtClean="0">
                <a:latin typeface="Segoe"/>
                <a:ea typeface="ＭＳ ゴシック"/>
              </a:rPr>
              <a:t>Update </a:t>
            </a:r>
            <a:r>
              <a:rPr lang="en-US" sz="2000" b="0" i="0" u="none" strike="noStrike" baseline="0" smtClean="0">
                <a:latin typeface="Segoe"/>
                <a:ea typeface="ＭＳ ゴシック"/>
              </a:rPr>
              <a:t>shape to select it. </a:t>
            </a:r>
            <a:br>
              <a:rPr lang="en-US" sz="2000" b="0" i="0" u="none" strike="noStrike" baseline="0" smtClean="0">
                <a:latin typeface="Segoe"/>
                <a:ea typeface="ＭＳ ゴシック"/>
              </a:rPr>
            </a:br>
            <a:r>
              <a:rPr lang="en-US" sz="2000" b="0" i="0" u="none" strike="noStrike" baseline="0" smtClean="0">
                <a:latin typeface="Segoe"/>
                <a:ea typeface="ＭＳ ゴシック"/>
              </a:rPr>
              <a:t>Make sure you select the shape, </a:t>
            </a:r>
            <a:br>
              <a:rPr lang="en-US" sz="2000" b="0" i="0" u="none" strike="noStrike" baseline="0" smtClean="0">
                <a:latin typeface="Segoe"/>
                <a:ea typeface="ＭＳ ゴシック"/>
              </a:rPr>
            </a:br>
            <a:r>
              <a:rPr lang="en-US" sz="2000" b="0" i="0" u="none" strike="noStrike" baseline="0" smtClean="0">
                <a:latin typeface="Segoe"/>
                <a:ea typeface="ＭＳ ゴシック"/>
              </a:rPr>
              <a:t>and </a:t>
            </a:r>
            <a:r>
              <a:rPr lang="en-US" sz="2000" b="1" i="0" u="none" strike="noStrike" baseline="0" smtClean="0">
                <a:latin typeface="Segoe"/>
                <a:ea typeface="ＭＳ ゴシック"/>
              </a:rPr>
              <a:t>not the text</a:t>
            </a:r>
            <a:r>
              <a:rPr lang="en-US" sz="2000" b="0" i="0" u="none" strike="noStrike" baseline="0" smtClean="0">
                <a:latin typeface="Segoe"/>
                <a:ea typeface="ＭＳ ゴシック"/>
              </a:rPr>
              <a:t> within it.</a:t>
            </a:r>
          </a:p>
          <a:p>
            <a:pPr lvl="1"/>
            <a:r>
              <a:rPr lang="en-US" sz="2000">
                <a:latin typeface="Segoe"/>
                <a:ea typeface="ＭＳ ゴシック"/>
              </a:rPr>
              <a:t>Press </a:t>
            </a:r>
            <a:r>
              <a:rPr lang="en-US" sz="2000" b="1">
                <a:latin typeface="Segoe"/>
                <a:ea typeface="ＭＳ ゴシック"/>
              </a:rPr>
              <a:t>Delete</a:t>
            </a:r>
            <a:r>
              <a:rPr lang="en-US" sz="2000">
                <a:latin typeface="Segoe"/>
                <a:ea typeface="ＭＳ ゴシック"/>
              </a:rPr>
              <a:t>. PowerPoint removes </a:t>
            </a:r>
            <a:br>
              <a:rPr lang="en-US" sz="2000">
                <a:latin typeface="Segoe"/>
                <a:ea typeface="ＭＳ ゴシック"/>
              </a:rPr>
            </a:br>
            <a:r>
              <a:rPr lang="en-US" sz="2000">
                <a:latin typeface="Segoe"/>
                <a:ea typeface="ＭＳ ゴシック"/>
              </a:rPr>
              <a:t>the shape and reconfigures the </a:t>
            </a:r>
            <a:br>
              <a:rPr lang="en-US" sz="2000">
                <a:latin typeface="Segoe"/>
                <a:ea typeface="ＭＳ ゴシック"/>
              </a:rPr>
            </a:br>
            <a:r>
              <a:rPr lang="en-US" sz="2000">
                <a:latin typeface="Segoe"/>
                <a:ea typeface="ＭＳ ゴシック"/>
              </a:rPr>
              <a:t>SmartArt graphic (see the figure above).</a:t>
            </a:r>
          </a:p>
          <a:p>
            <a:pPr lvl="1"/>
            <a:r>
              <a:rPr lang="en-US" sz="2000">
                <a:latin typeface="Segoe"/>
                <a:ea typeface="ＭＳ ゴシック"/>
              </a:rPr>
              <a:t> </a:t>
            </a:r>
            <a:r>
              <a:rPr lang="en-US" sz="2000" b="1">
                <a:latin typeface="Segoe"/>
                <a:ea typeface="ＭＳ ゴシック"/>
              </a:rPr>
              <a:t>SAVE</a:t>
            </a:r>
            <a:r>
              <a:rPr lang="en-US" sz="2000">
                <a:latin typeface="Segoe"/>
                <a:ea typeface="ＭＳ ゴシック"/>
              </a:rPr>
              <a:t> the presentation.</a:t>
            </a:r>
          </a:p>
          <a:p>
            <a:pPr lvl="0"/>
            <a:r>
              <a:rPr lang="en-US" sz="2000" b="1">
                <a:latin typeface="Segoe"/>
                <a:ea typeface="ＭＳ ゴシック"/>
              </a:rPr>
              <a:t>PAUSE</a:t>
            </a:r>
            <a:r>
              <a:rPr lang="en-US" sz="2000">
                <a:latin typeface="Segoe"/>
                <a:ea typeface="ＭＳ ゴシック"/>
              </a:rPr>
              <a:t>. </a:t>
            </a:r>
            <a:r>
              <a:rPr lang="en-US" sz="2000" b="1">
                <a:latin typeface="Segoe"/>
                <a:ea typeface="ＭＳ ゴシック"/>
              </a:rPr>
              <a:t>LEAVE</a:t>
            </a:r>
            <a:r>
              <a:rPr lang="en-US" sz="2000">
                <a:latin typeface="Segoe"/>
                <a:ea typeface="ＭＳ ゴシック"/>
              </a:rPr>
              <a:t> the presentation open to use in the next exercise.</a:t>
            </a:r>
          </a:p>
          <a:p>
            <a:pPr lvl="1" rtl="0"/>
            <a:endParaRPr lang="en-US" sz="2000" b="0" i="0" u="none" strike="noStrike" baseline="0" smtClean="0">
              <a:latin typeface="Segoe"/>
              <a:ea typeface="ＭＳ ゴシック"/>
            </a:endParaRP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Powerpoint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27</a:t>
            </a:fld>
            <a:endParaRPr lang="en-US" dirty="0"/>
          </a:p>
        </p:txBody>
      </p:sp>
      <p:pic>
        <p:nvPicPr>
          <p:cNvPr id="7" name="Picture 6" descr="0718.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86400" y="2057400"/>
            <a:ext cx="3214545" cy="2425700"/>
          </a:xfrm>
          <a:prstGeom prst="rect">
            <a:avLst/>
          </a:prstGeom>
        </p:spPr>
      </p:pic>
    </p:spTree>
    <p:extLst>
      <p:ext uri="{BB962C8B-B14F-4D97-AF65-F5344CB8AC3E}">
        <p14:creationId xmlns:p14="http://schemas.microsoft.com/office/powerpoint/2010/main" val="39978714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DD5900"/>
                </a:solidFill>
                <a:latin typeface="Segoe"/>
                <a:ea typeface="ＭＳ ゴシック"/>
              </a:rPr>
              <a:t>Step by Step: Reverse Direction</a:t>
            </a:r>
          </a:p>
        </p:txBody>
      </p:sp>
      <p:sp>
        <p:nvSpPr>
          <p:cNvPr id="3" name="Text Placeholder 2"/>
          <p:cNvSpPr>
            <a:spLocks noGrp="1"/>
          </p:cNvSpPr>
          <p:nvPr>
            <p:ph type="body" idx="1"/>
          </p:nvPr>
        </p:nvSpPr>
        <p:spPr/>
        <p:txBody>
          <a:bodyPr/>
          <a:lstStyle/>
          <a:p>
            <a:pPr lvl="0" rtl="0"/>
            <a:r>
              <a:rPr lang="en-US" b="1" i="0" u="none" strike="noStrike" baseline="0" smtClean="0">
                <a:latin typeface="Segoe"/>
                <a:ea typeface="ＭＳ ゴシック"/>
              </a:rPr>
              <a:t>USE</a:t>
            </a:r>
            <a:r>
              <a:rPr lang="en-US" b="0" i="0" u="none" strike="noStrike" baseline="0" smtClean="0">
                <a:latin typeface="Segoe"/>
                <a:ea typeface="ＭＳ ゴシック"/>
              </a:rPr>
              <a:t> the </a:t>
            </a:r>
            <a:r>
              <a:rPr lang="en-US" b="1" i="1" u="none" strike="noStrike" baseline="0" smtClean="0">
                <a:latin typeface="Segoe"/>
                <a:ea typeface="ＭＳ ゴシック"/>
              </a:rPr>
              <a:t>Litware Final</a:t>
            </a:r>
            <a:r>
              <a:rPr lang="en-US" b="0" i="1" u="none" strike="noStrike" baseline="0" smtClean="0">
                <a:latin typeface="Segoe"/>
                <a:ea typeface="ＭＳ ゴシック"/>
              </a:rPr>
              <a:t> </a:t>
            </a:r>
            <a:r>
              <a:rPr lang="en-US" b="0" i="0" u="none" strike="noStrike" baseline="0" smtClean="0">
                <a:latin typeface="Segoe"/>
                <a:ea typeface="ＭＳ ゴシック"/>
              </a:rPr>
              <a:t>presentation that is still open from the previous exercise.</a:t>
            </a:r>
          </a:p>
          <a:p>
            <a:pPr lvl="1" rtl="0"/>
            <a:r>
              <a:rPr lang="en-US" b="0" i="0" u="none" strike="noStrike" baseline="0" smtClean="0">
                <a:latin typeface="Segoe"/>
                <a:ea typeface="ＭＳ ゴシック"/>
              </a:rPr>
              <a:t>Go to </a:t>
            </a:r>
            <a:r>
              <a:rPr lang="en-US" b="1" i="0" u="none" strike="noStrike" baseline="0" smtClean="0">
                <a:latin typeface="Segoe"/>
                <a:ea typeface="ＭＳ ゴシック"/>
              </a:rPr>
              <a:t>slide 3</a:t>
            </a:r>
            <a:r>
              <a:rPr lang="en-US" b="0" i="0" u="none" strike="noStrike" baseline="0" smtClean="0">
                <a:latin typeface="Segoe"/>
                <a:ea typeface="ＭＳ ゴシック"/>
              </a:rPr>
              <a:t> and click the </a:t>
            </a:r>
            <a:r>
              <a:rPr lang="en-US" b="1" i="0" u="none" strike="noStrike" baseline="0" smtClean="0">
                <a:latin typeface="Segoe"/>
                <a:ea typeface="ＭＳ ゴシック"/>
              </a:rPr>
              <a:t>SmartArt graphic</a:t>
            </a:r>
            <a:r>
              <a:rPr lang="en-US" b="0" i="0" u="none" strike="noStrike" baseline="0" smtClean="0">
                <a:latin typeface="Segoe"/>
                <a:ea typeface="ＭＳ ゴシック"/>
              </a:rPr>
              <a:t> to select it. Make sure you select the entire graphic.</a:t>
            </a:r>
          </a:p>
          <a:p>
            <a:pPr lvl="1" rtl="0"/>
            <a:r>
              <a:rPr lang="en-US" b="0" i="0" u="none" strike="noStrike" baseline="0" smtClean="0">
                <a:latin typeface="Segoe"/>
                <a:ea typeface="ＭＳ ゴシック"/>
              </a:rPr>
              <a:t>Click the </a:t>
            </a:r>
            <a:r>
              <a:rPr lang="en-US" b="1" i="0" u="none" strike="noStrike" baseline="0" smtClean="0">
                <a:latin typeface="Segoe"/>
                <a:ea typeface="ＭＳ ゴシック"/>
              </a:rPr>
              <a:t>SmartArt Tools Design</a:t>
            </a:r>
            <a:r>
              <a:rPr lang="en-US" b="0" i="0" u="none" strike="noStrike" baseline="0" smtClean="0">
                <a:latin typeface="Segoe"/>
                <a:ea typeface="ＭＳ ゴシック"/>
              </a:rPr>
              <a:t> tab, if it is not already displayed.</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Powerpoint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28</a:t>
            </a:fld>
            <a:endParaRPr lang="en-US" dirty="0"/>
          </a:p>
        </p:txBody>
      </p:sp>
    </p:spTree>
    <p:extLst>
      <p:ext uri="{BB962C8B-B14F-4D97-AF65-F5344CB8AC3E}">
        <p14:creationId xmlns:p14="http://schemas.microsoft.com/office/powerpoint/2010/main" val="22015543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DD5900"/>
                </a:solidFill>
                <a:latin typeface="Segoe"/>
                <a:ea typeface="ＭＳ ゴシック"/>
              </a:rPr>
              <a:t>Step by Step: Reverse Direction</a:t>
            </a:r>
          </a:p>
        </p:txBody>
      </p:sp>
      <p:sp>
        <p:nvSpPr>
          <p:cNvPr id="3" name="Text Placeholder 2"/>
          <p:cNvSpPr>
            <a:spLocks noGrp="1"/>
          </p:cNvSpPr>
          <p:nvPr>
            <p:ph type="body" idx="1"/>
          </p:nvPr>
        </p:nvSpPr>
        <p:spPr/>
        <p:txBody>
          <a:bodyPr/>
          <a:lstStyle/>
          <a:p>
            <a:pPr lvl="1" rtl="0">
              <a:buFont typeface="+mj-lt"/>
              <a:buAutoNum type="arabicPeriod" startAt="3"/>
            </a:pPr>
            <a:r>
              <a:rPr lang="en-US" b="0" i="0" u="none" strike="noStrike" baseline="0" smtClean="0">
                <a:latin typeface="Segoe"/>
                <a:ea typeface="ＭＳ ゴシック"/>
              </a:rPr>
              <a:t>Click the </a:t>
            </a:r>
            <a:r>
              <a:rPr lang="en-US" b="1" i="0" u="none" strike="noStrike" baseline="0" smtClean="0">
                <a:latin typeface="Segoe"/>
                <a:ea typeface="ＭＳ ゴシック"/>
              </a:rPr>
              <a:t>Right to </a:t>
            </a:r>
            <a:br>
              <a:rPr lang="en-US" b="1" i="0" u="none" strike="noStrike" baseline="0" smtClean="0">
                <a:latin typeface="Segoe"/>
                <a:ea typeface="ＭＳ ゴシック"/>
              </a:rPr>
            </a:br>
            <a:r>
              <a:rPr lang="en-US" b="1" i="0" u="none" strike="noStrike" baseline="0" smtClean="0">
                <a:latin typeface="Segoe"/>
                <a:ea typeface="ＭＳ ゴシック"/>
              </a:rPr>
              <a:t>Left</a:t>
            </a:r>
            <a:r>
              <a:rPr lang="en-US" b="0" i="0" u="none" strike="noStrike" baseline="0" smtClean="0">
                <a:latin typeface="Segoe"/>
                <a:ea typeface="ＭＳ ゴシック"/>
              </a:rPr>
              <a:t> button in the </a:t>
            </a:r>
            <a:br>
              <a:rPr lang="en-US" b="0" i="0" u="none" strike="noStrike" baseline="0" smtClean="0">
                <a:latin typeface="Segoe"/>
                <a:ea typeface="ＭＳ ゴシック"/>
              </a:rPr>
            </a:br>
            <a:r>
              <a:rPr lang="en-US" b="0" i="0" u="none" strike="noStrike" baseline="0" smtClean="0">
                <a:latin typeface="Segoe"/>
                <a:ea typeface="ＭＳ ゴシック"/>
              </a:rPr>
              <a:t>Create Graphic </a:t>
            </a:r>
            <a:br>
              <a:rPr lang="en-US" b="0" i="0" u="none" strike="noStrike" baseline="0" smtClean="0">
                <a:latin typeface="Segoe"/>
                <a:ea typeface="ＭＳ ゴシック"/>
              </a:rPr>
            </a:br>
            <a:r>
              <a:rPr lang="en-US" b="0" i="0" u="none" strike="noStrike" baseline="0" smtClean="0">
                <a:latin typeface="Segoe"/>
                <a:ea typeface="ＭＳ ゴシック"/>
              </a:rPr>
              <a:t>group. PowerPoint </a:t>
            </a:r>
            <a:br>
              <a:rPr lang="en-US" b="0" i="0" u="none" strike="noStrike" baseline="0" smtClean="0">
                <a:latin typeface="Segoe"/>
                <a:ea typeface="ＭＳ ゴシック"/>
              </a:rPr>
            </a:br>
            <a:r>
              <a:rPr lang="en-US" b="0" i="0" u="none" strike="noStrike" baseline="0" smtClean="0">
                <a:latin typeface="Segoe"/>
                <a:ea typeface="ＭＳ ゴシック"/>
              </a:rPr>
              <a:t>flips the graphic </a:t>
            </a:r>
            <a:br>
              <a:rPr lang="en-US" b="0" i="0" u="none" strike="noStrike" baseline="0" smtClean="0">
                <a:latin typeface="Segoe"/>
                <a:ea typeface="ＭＳ ゴシック"/>
              </a:rPr>
            </a:br>
            <a:r>
              <a:rPr lang="en-US" b="0" i="0" u="none" strike="noStrike" baseline="0" smtClean="0">
                <a:latin typeface="Segoe"/>
                <a:ea typeface="ＭＳ ゴシック"/>
              </a:rPr>
              <a:t>horizontally so </a:t>
            </a:r>
            <a:br>
              <a:rPr lang="en-US" b="0" i="0" u="none" strike="noStrike" baseline="0" smtClean="0">
                <a:latin typeface="Segoe"/>
                <a:ea typeface="ＭＳ ゴシック"/>
              </a:rPr>
            </a:br>
            <a:r>
              <a:rPr lang="en-US" b="0" i="0" u="none" strike="noStrike" baseline="0" smtClean="0">
                <a:latin typeface="Segoe"/>
                <a:ea typeface="ＭＳ ゴシック"/>
              </a:rPr>
              <a:t>that shapes on </a:t>
            </a:r>
            <a:br>
              <a:rPr lang="en-US" b="0" i="0" u="none" strike="noStrike" baseline="0" smtClean="0">
                <a:latin typeface="Segoe"/>
                <a:ea typeface="ＭＳ ゴシック"/>
              </a:rPr>
            </a:br>
            <a:r>
              <a:rPr lang="en-US" b="0" i="0" u="none" strike="noStrike" baseline="0" smtClean="0">
                <a:latin typeface="Segoe"/>
                <a:ea typeface="ＭＳ ゴシック"/>
              </a:rPr>
              <a:t>the right side are </a:t>
            </a:r>
            <a:br>
              <a:rPr lang="en-US" b="0" i="0" u="none" strike="noStrike" baseline="0" smtClean="0">
                <a:latin typeface="Segoe"/>
                <a:ea typeface="ＭＳ ゴシック"/>
              </a:rPr>
            </a:br>
            <a:r>
              <a:rPr lang="en-US" b="0" i="0" u="none" strike="noStrike" baseline="0" smtClean="0">
                <a:latin typeface="Segoe"/>
                <a:ea typeface="ＭＳ ゴシック"/>
              </a:rPr>
              <a:t>now on the left </a:t>
            </a:r>
            <a:br>
              <a:rPr lang="en-US" b="0" i="0" u="none" strike="noStrike" baseline="0" smtClean="0">
                <a:latin typeface="Segoe"/>
                <a:ea typeface="ＭＳ ゴシック"/>
              </a:rPr>
            </a:br>
            <a:r>
              <a:rPr lang="en-US" b="0" i="0" u="none" strike="noStrike" baseline="0" smtClean="0">
                <a:latin typeface="Segoe"/>
                <a:ea typeface="ＭＳ ゴシック"/>
              </a:rPr>
              <a:t>side (see the figure</a:t>
            </a:r>
            <a:br>
              <a:rPr lang="en-US" b="0" i="0" u="none" strike="noStrike" baseline="0" smtClean="0">
                <a:latin typeface="Segoe"/>
                <a:ea typeface="ＭＳ ゴシック"/>
              </a:rPr>
            </a:br>
            <a:r>
              <a:rPr lang="en-US" b="0" i="0" u="none" strike="noStrike" baseline="0" smtClean="0">
                <a:latin typeface="Segoe"/>
                <a:ea typeface="ＭＳ ゴシック"/>
              </a:rPr>
              <a:t>at  right).</a:t>
            </a:r>
          </a:p>
          <a:p>
            <a:pPr lvl="1" rtl="0">
              <a:buAutoNum type="arabicPeriod" startAt="3"/>
            </a:pPr>
            <a:r>
              <a:rPr lang="en-US" b="0" i="0" u="none" strike="noStrike" baseline="0" smtClean="0">
                <a:latin typeface="Segoe"/>
                <a:ea typeface="ＭＳ ゴシック"/>
              </a:rPr>
              <a:t>Click in the top-level shape (</a:t>
            </a:r>
            <a:r>
              <a:rPr lang="en-US" b="1" i="0" u="none" strike="noStrike" baseline="0" smtClean="0">
                <a:latin typeface="Segoe"/>
                <a:ea typeface="ＭＳ ゴシック"/>
              </a:rPr>
              <a:t>Ted Hicks</a:t>
            </a:r>
            <a:r>
              <a:rPr lang="en-US" b="0" i="0" u="none" strike="noStrike" baseline="0" smtClean="0">
                <a:latin typeface="Segoe"/>
                <a:ea typeface="ＭＳ ゴシック"/>
              </a:rPr>
              <a:t>). Make sure you select the shape, and not the text within it.</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Powerpoint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29</a:t>
            </a:fld>
            <a:endParaRPr lang="en-US" dirty="0"/>
          </a:p>
        </p:txBody>
      </p:sp>
      <p:pic>
        <p:nvPicPr>
          <p:cNvPr id="7" name="Picture 6" descr="0719.png"/>
          <p:cNvPicPr>
            <a:picLocks noChangeAspect="1"/>
          </p:cNvPicPr>
          <p:nvPr/>
        </p:nvPicPr>
        <p:blipFill rotWithShape="1">
          <a:blip r:embed="rId2">
            <a:extLst>
              <a:ext uri="{28A0092B-C50C-407E-A947-70E740481C1C}">
                <a14:useLocalDpi xmlns:a14="http://schemas.microsoft.com/office/drawing/2010/main" val="0"/>
              </a:ext>
            </a:extLst>
          </a:blip>
          <a:srcRect l="15417"/>
          <a:stretch/>
        </p:blipFill>
        <p:spPr>
          <a:xfrm>
            <a:off x="3810000" y="1524000"/>
            <a:ext cx="4849917" cy="3651584"/>
          </a:xfrm>
          <a:prstGeom prst="rect">
            <a:avLst/>
          </a:prstGeom>
        </p:spPr>
      </p:pic>
    </p:spTree>
    <p:extLst>
      <p:ext uri="{BB962C8B-B14F-4D97-AF65-F5344CB8AC3E}">
        <p14:creationId xmlns:p14="http://schemas.microsoft.com/office/powerpoint/2010/main" val="6959066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DD5900"/>
                </a:solidFill>
                <a:latin typeface="Segoe"/>
                <a:ea typeface="ＭＳ ゴシック"/>
              </a:rPr>
              <a:t>Step by Step: Create SmartArt </a:t>
            </a:r>
          </a:p>
        </p:txBody>
      </p:sp>
      <p:sp>
        <p:nvSpPr>
          <p:cNvPr id="3" name="Text Placeholder 2"/>
          <p:cNvSpPr>
            <a:spLocks noGrp="1"/>
          </p:cNvSpPr>
          <p:nvPr>
            <p:ph type="body" idx="1"/>
          </p:nvPr>
        </p:nvSpPr>
        <p:spPr/>
        <p:txBody>
          <a:bodyPr/>
          <a:lstStyle/>
          <a:p>
            <a:pPr lvl="0" rtl="0"/>
            <a:r>
              <a:rPr lang="en-US" b="1" i="0" u="none" strike="noStrike" baseline="0" smtClean="0">
                <a:latin typeface="Segoe"/>
                <a:ea typeface="ＭＳ ゴシック"/>
              </a:rPr>
              <a:t>GET READY</a:t>
            </a:r>
            <a:r>
              <a:rPr lang="en-US" b="0" i="0" u="none" strike="noStrike" baseline="0" smtClean="0">
                <a:latin typeface="Segoe"/>
                <a:ea typeface="ＭＳ ゴシック"/>
              </a:rPr>
              <a:t>. Before you begin these steps, make sure that your computer is on. Log on, if necessary.</a:t>
            </a:r>
          </a:p>
          <a:p>
            <a:pPr lvl="1" rtl="0"/>
            <a:r>
              <a:rPr lang="en-US" i="0" u="none" strike="noStrike" baseline="0" smtClean="0">
                <a:latin typeface="Segoe"/>
                <a:ea typeface="ＭＳ ゴシック"/>
              </a:rPr>
              <a:t> </a:t>
            </a:r>
            <a:r>
              <a:rPr lang="en-US" b="1" i="0" u="none" strike="noStrike" baseline="0" smtClean="0">
                <a:latin typeface="Segoe"/>
                <a:ea typeface="ＭＳ ゴシック"/>
              </a:rPr>
              <a:t>START</a:t>
            </a:r>
            <a:r>
              <a:rPr lang="en-US" b="0" i="0" u="none" strike="noStrike" baseline="0" smtClean="0">
                <a:latin typeface="Segoe"/>
                <a:ea typeface="ＭＳ ゴシック"/>
              </a:rPr>
              <a:t> PowerPoint, if the program is not already running.</a:t>
            </a:r>
          </a:p>
          <a:p>
            <a:pPr lvl="1" rtl="0"/>
            <a:r>
              <a:rPr lang="en-US" b="0" i="0" u="none" strike="noStrike" baseline="0" smtClean="0">
                <a:latin typeface="Segoe"/>
                <a:ea typeface="ＭＳ ゴシック"/>
              </a:rPr>
              <a:t>Locate and open the </a:t>
            </a:r>
            <a:r>
              <a:rPr lang="en-US" b="1" i="1" u="none" strike="noStrike" baseline="0" smtClean="0">
                <a:latin typeface="Segoe"/>
                <a:ea typeface="ＭＳ ゴシック"/>
              </a:rPr>
              <a:t>Litware</a:t>
            </a:r>
            <a:r>
              <a:rPr lang="en-US" b="0" i="0" u="none" strike="noStrike" baseline="0" smtClean="0">
                <a:latin typeface="Segoe"/>
                <a:ea typeface="ＭＳ ゴシック"/>
              </a:rPr>
              <a:t> presentation and save it as </a:t>
            </a:r>
            <a:r>
              <a:rPr lang="en-US" b="1" i="1" u="none" strike="noStrike" baseline="0" smtClean="0">
                <a:latin typeface="Segoe"/>
                <a:ea typeface="ＭＳ ゴシック"/>
              </a:rPr>
              <a:t>Litware Final</a:t>
            </a:r>
            <a:r>
              <a:rPr lang="en-US" b="0" i="1" u="none" strike="noStrike" baseline="0" smtClean="0">
                <a:latin typeface="Times New Roman"/>
                <a:ea typeface="ＭＳ ゴシック"/>
              </a:rPr>
              <a:t>.</a:t>
            </a:r>
          </a:p>
          <a:p>
            <a:pPr lvl="1" rtl="0"/>
            <a:r>
              <a:rPr lang="en-US" b="0" i="0" u="none" strike="noStrike" baseline="0" smtClean="0">
                <a:latin typeface="Segoe"/>
                <a:ea typeface="ＭＳ ゴシック"/>
              </a:rPr>
              <a:t>Go to </a:t>
            </a:r>
            <a:r>
              <a:rPr lang="en-US" b="1" i="0" u="none" strike="noStrike" baseline="0" smtClean="0">
                <a:latin typeface="Segoe"/>
                <a:ea typeface="ＭＳ ゴシック"/>
              </a:rPr>
              <a:t>slide 3</a:t>
            </a:r>
            <a:r>
              <a:rPr lang="en-US" b="0" i="0" u="none" strike="noStrike" baseline="0" smtClean="0">
                <a:latin typeface="Segoe"/>
                <a:ea typeface="ＭＳ ゴシック"/>
              </a:rPr>
              <a:t>, and click the </a:t>
            </a:r>
            <a:r>
              <a:rPr lang="en-US" b="1" i="0" u="none" strike="noStrike" baseline="0" smtClean="0">
                <a:latin typeface="Segoe"/>
                <a:ea typeface="ＭＳ ゴシック"/>
              </a:rPr>
              <a:t>Insert SmartArt Graphic</a:t>
            </a:r>
            <a:r>
              <a:rPr lang="en-US" b="0" i="0" u="none" strike="noStrike" baseline="0" smtClean="0">
                <a:latin typeface="Segoe"/>
                <a:ea typeface="ＭＳ ゴシック"/>
              </a:rPr>
              <a:t> icon in the center of the content placeholder. The Choose a SmartArt Graphic dialog box opens.</a:t>
            </a:r>
          </a:p>
          <a:p>
            <a:pPr lvl="1"/>
            <a:r>
              <a:rPr lang="en-US">
                <a:latin typeface="Segoe"/>
                <a:ea typeface="ＭＳ ゴシック"/>
              </a:rPr>
              <a:t>Click </a:t>
            </a:r>
            <a:r>
              <a:rPr lang="en-US" b="1">
                <a:latin typeface="Segoe"/>
                <a:ea typeface="ＭＳ ゴシック"/>
              </a:rPr>
              <a:t>Hierarchy</a:t>
            </a:r>
            <a:r>
              <a:rPr lang="en-US">
                <a:latin typeface="Segoe"/>
                <a:ea typeface="ＭＳ ゴシック"/>
              </a:rPr>
              <a:t> in the type list in the left side of the dialog box. The layouts for the Hierarchy type are displayed.</a:t>
            </a:r>
          </a:p>
          <a:p>
            <a:pPr lvl="1" rtl="0"/>
            <a:endParaRPr lang="en-US" b="0" i="0" u="none" strike="noStrike" baseline="0" smtClean="0">
              <a:latin typeface="Segoe"/>
              <a:ea typeface="ＭＳ ゴシック"/>
            </a:endParaRP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Powerpoint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3</a:t>
            </a:fld>
            <a:endParaRPr lang="en-US" dirty="0"/>
          </a:p>
        </p:txBody>
      </p:sp>
    </p:spTree>
    <p:extLst>
      <p:ext uri="{BB962C8B-B14F-4D97-AF65-F5344CB8AC3E}">
        <p14:creationId xmlns:p14="http://schemas.microsoft.com/office/powerpoint/2010/main" val="240334564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DD5900"/>
                </a:solidFill>
                <a:latin typeface="Segoe"/>
                <a:ea typeface="ＭＳ ゴシック"/>
              </a:rPr>
              <a:t>Step by Step: Reverse Direction</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Powerpoint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30</a:t>
            </a:fld>
            <a:endParaRPr lang="en-US" dirty="0"/>
          </a:p>
        </p:txBody>
      </p:sp>
      <p:pic>
        <p:nvPicPr>
          <p:cNvPr id="7" name="Picture 6" descr="0720.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14800" y="1600200"/>
            <a:ext cx="4613368" cy="3200400"/>
          </a:xfrm>
          <a:prstGeom prst="rect">
            <a:avLst/>
          </a:prstGeom>
        </p:spPr>
      </p:pic>
      <p:sp>
        <p:nvSpPr>
          <p:cNvPr id="3" name="Text Placeholder 2"/>
          <p:cNvSpPr>
            <a:spLocks noGrp="1"/>
          </p:cNvSpPr>
          <p:nvPr>
            <p:ph type="body" idx="1"/>
          </p:nvPr>
        </p:nvSpPr>
        <p:spPr/>
        <p:txBody>
          <a:bodyPr/>
          <a:lstStyle/>
          <a:p>
            <a:pPr lvl="1" rtl="0">
              <a:buFont typeface="+mj-lt"/>
              <a:buAutoNum type="arabicPeriod" startAt="5"/>
            </a:pPr>
            <a:r>
              <a:rPr lang="en-US" sz="2000" b="0" i="0" u="none" strike="noStrike" baseline="0" smtClean="0">
                <a:latin typeface="Segoe"/>
                <a:ea typeface="ＭＳ ゴシック"/>
              </a:rPr>
              <a:t>Click the </a:t>
            </a:r>
            <a:r>
              <a:rPr lang="en-US" sz="2000" b="1" i="0" u="none" strike="noStrike" baseline="0" smtClean="0">
                <a:latin typeface="Segoe"/>
                <a:ea typeface="ＭＳ ゴシック"/>
              </a:rPr>
              <a:t>Layout</a:t>
            </a:r>
            <a:r>
              <a:rPr lang="en-US" sz="2000" b="0" i="0" u="none" strike="noStrike" baseline="0" smtClean="0">
                <a:latin typeface="Segoe"/>
                <a:ea typeface="ＭＳ ゴシック"/>
              </a:rPr>
              <a:t> button in </a:t>
            </a:r>
            <a:br>
              <a:rPr lang="en-US" sz="2000" b="0" i="0" u="none" strike="noStrike" baseline="0" smtClean="0">
                <a:latin typeface="Segoe"/>
                <a:ea typeface="ＭＳ ゴシック"/>
              </a:rPr>
            </a:br>
            <a:r>
              <a:rPr lang="en-US" sz="2000" b="0" i="0" u="none" strike="noStrike" baseline="0" smtClean="0">
                <a:latin typeface="Segoe"/>
                <a:ea typeface="ＭＳ ゴシック"/>
              </a:rPr>
              <a:t>the Create Graphic group. </a:t>
            </a:r>
            <a:br>
              <a:rPr lang="en-US" sz="2000" b="0" i="0" u="none" strike="noStrike" baseline="0" smtClean="0">
                <a:latin typeface="Segoe"/>
                <a:ea typeface="ＭＳ ゴシック"/>
              </a:rPr>
            </a:br>
            <a:r>
              <a:rPr lang="en-US" sz="2000" b="0" i="0" u="none" strike="noStrike" baseline="0" smtClean="0">
                <a:latin typeface="Segoe"/>
                <a:ea typeface="ＭＳ ゴシック"/>
              </a:rPr>
              <a:t>PowerPoint displays </a:t>
            </a:r>
            <a:br>
              <a:rPr lang="en-US" sz="2000" b="0" i="0" u="none" strike="noStrike" baseline="0" smtClean="0">
                <a:latin typeface="Segoe"/>
                <a:ea typeface="ＭＳ ゴシック"/>
              </a:rPr>
            </a:br>
            <a:r>
              <a:rPr lang="en-US" sz="2000" b="0" i="0" u="none" strike="noStrike" baseline="0" smtClean="0">
                <a:latin typeface="Segoe"/>
                <a:ea typeface="ＭＳ ゴシック"/>
              </a:rPr>
              <a:t>options for positioning </a:t>
            </a:r>
            <a:br>
              <a:rPr lang="en-US" sz="2000" b="0" i="0" u="none" strike="noStrike" baseline="0" smtClean="0">
                <a:latin typeface="Segoe"/>
                <a:ea typeface="ＭＳ ゴシック"/>
              </a:rPr>
            </a:br>
            <a:r>
              <a:rPr lang="en-US" sz="2000" b="0" i="0" u="none" strike="noStrike" baseline="0" smtClean="0">
                <a:latin typeface="Segoe"/>
                <a:ea typeface="ＭＳ ゴシック"/>
              </a:rPr>
              <a:t>the shapes relative to the </a:t>
            </a:r>
            <a:br>
              <a:rPr lang="en-US" sz="2000" b="0" i="0" u="none" strike="noStrike" baseline="0" smtClean="0">
                <a:latin typeface="Segoe"/>
                <a:ea typeface="ＭＳ ゴシック"/>
              </a:rPr>
            </a:br>
            <a:r>
              <a:rPr lang="en-US" sz="2000" b="0" i="0" u="none" strike="noStrike" baseline="0" smtClean="0">
                <a:latin typeface="Segoe"/>
                <a:ea typeface="ＭＳ ゴシック"/>
              </a:rPr>
              <a:t>top-level shape.</a:t>
            </a:r>
          </a:p>
          <a:p>
            <a:pPr lvl="1" rtl="0">
              <a:buAutoNum type="arabicPeriod" startAt="5"/>
            </a:pPr>
            <a:r>
              <a:rPr lang="en-US" sz="2000" b="0" i="0" u="none" strike="noStrike" baseline="0" smtClean="0">
                <a:latin typeface="Segoe"/>
                <a:ea typeface="ＭＳ ゴシック"/>
              </a:rPr>
              <a:t>Click </a:t>
            </a:r>
            <a:r>
              <a:rPr lang="en-US" sz="2000" b="1" i="0" u="none" strike="noStrike" baseline="0" smtClean="0">
                <a:latin typeface="Segoe"/>
                <a:ea typeface="ＭＳ ゴシック"/>
              </a:rPr>
              <a:t>Left Hanging</a:t>
            </a:r>
            <a:r>
              <a:rPr lang="en-US" sz="2000" b="0" i="0" u="none" strike="noStrike" baseline="0" smtClean="0">
                <a:latin typeface="Segoe"/>
                <a:ea typeface="ＭＳ ゴシック"/>
              </a:rPr>
              <a:t>. The </a:t>
            </a:r>
            <a:br>
              <a:rPr lang="en-US" sz="2000" b="0" i="0" u="none" strike="noStrike" baseline="0" smtClean="0">
                <a:latin typeface="Segoe"/>
                <a:ea typeface="ＭＳ ゴシック"/>
              </a:rPr>
            </a:br>
            <a:r>
              <a:rPr lang="en-US" sz="2000" b="0" i="0" u="none" strike="noStrike" baseline="0" smtClean="0">
                <a:latin typeface="Segoe"/>
                <a:ea typeface="ＭＳ ゴシック"/>
              </a:rPr>
              <a:t>subordinate shapes are </a:t>
            </a:r>
            <a:br>
              <a:rPr lang="en-US" sz="2000" b="0" i="0" u="none" strike="noStrike" baseline="0" smtClean="0">
                <a:latin typeface="Segoe"/>
                <a:ea typeface="ＭＳ ゴシック"/>
              </a:rPr>
            </a:br>
            <a:r>
              <a:rPr lang="en-US" sz="2000" b="0" i="0" u="none" strike="noStrike" baseline="0" smtClean="0">
                <a:latin typeface="Segoe"/>
                <a:ea typeface="ＭＳ ゴシック"/>
              </a:rPr>
              <a:t>arranged vertically below </a:t>
            </a:r>
            <a:br>
              <a:rPr lang="en-US" sz="2000" b="0" i="0" u="none" strike="noStrike" baseline="0" smtClean="0">
                <a:latin typeface="Segoe"/>
                <a:ea typeface="ＭＳ ゴシック"/>
              </a:rPr>
            </a:br>
            <a:r>
              <a:rPr lang="en-US" sz="2000" b="0" i="0" u="none" strike="noStrike" baseline="0" smtClean="0">
                <a:latin typeface="Segoe"/>
                <a:ea typeface="ＭＳ ゴシック"/>
              </a:rPr>
              <a:t>the top-level shape, rather </a:t>
            </a:r>
            <a:br>
              <a:rPr lang="en-US" sz="2000" b="0" i="0" u="none" strike="noStrike" baseline="0" smtClean="0">
                <a:latin typeface="Segoe"/>
                <a:ea typeface="ＭＳ ゴシック"/>
              </a:rPr>
            </a:br>
            <a:r>
              <a:rPr lang="en-US" sz="2000" b="0" i="0" u="none" strike="noStrike" baseline="0" smtClean="0">
                <a:latin typeface="Segoe"/>
                <a:ea typeface="ＭＳ ゴシック"/>
              </a:rPr>
              <a:t>than horizontally (see the figure above).</a:t>
            </a:r>
          </a:p>
          <a:p>
            <a:pPr lvl="1">
              <a:buFont typeface="+mj-lt"/>
              <a:buAutoNum type="arabicPeriod" startAt="5"/>
            </a:pPr>
            <a:r>
              <a:rPr lang="en-US" sz="2000">
                <a:latin typeface="Segoe"/>
                <a:ea typeface="ＭＳ ゴシック"/>
              </a:rPr>
              <a:t>Click the </a:t>
            </a:r>
            <a:r>
              <a:rPr lang="en-US" sz="2000" b="1">
                <a:latin typeface="Segoe"/>
                <a:ea typeface="ＭＳ ゴシック"/>
              </a:rPr>
              <a:t>Layout</a:t>
            </a:r>
            <a:r>
              <a:rPr lang="en-US" sz="2000">
                <a:latin typeface="Segoe"/>
                <a:ea typeface="ＭＳ ゴシック"/>
              </a:rPr>
              <a:t> button, and then click </a:t>
            </a:r>
            <a:r>
              <a:rPr lang="en-US" sz="2000" b="1">
                <a:latin typeface="Segoe"/>
                <a:ea typeface="ＭＳ ゴシック"/>
              </a:rPr>
              <a:t>Standard</a:t>
            </a:r>
            <a:r>
              <a:rPr lang="en-US" sz="2000">
                <a:latin typeface="Segoe"/>
                <a:ea typeface="ＭＳ ゴシック"/>
              </a:rPr>
              <a:t> to restore the original layout.</a:t>
            </a:r>
          </a:p>
          <a:p>
            <a:pPr lvl="1" rtl="0">
              <a:buAutoNum type="arabicPeriod" startAt="5"/>
            </a:pPr>
            <a:endParaRPr lang="en-US" sz="2000" b="0" i="0" u="none" strike="noStrike" baseline="0" smtClean="0">
              <a:latin typeface="Segoe"/>
              <a:ea typeface="ＭＳ ゴシック"/>
            </a:endParaRPr>
          </a:p>
        </p:txBody>
      </p:sp>
    </p:spTree>
    <p:extLst>
      <p:ext uri="{BB962C8B-B14F-4D97-AF65-F5344CB8AC3E}">
        <p14:creationId xmlns:p14="http://schemas.microsoft.com/office/powerpoint/2010/main" val="381063703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DD5900"/>
                </a:solidFill>
                <a:latin typeface="Segoe"/>
                <a:ea typeface="ＭＳ ゴシック"/>
              </a:rPr>
              <a:t>Step by Step: Reverse Direction</a:t>
            </a:r>
          </a:p>
        </p:txBody>
      </p:sp>
      <p:sp>
        <p:nvSpPr>
          <p:cNvPr id="3" name="Text Placeholder 2"/>
          <p:cNvSpPr>
            <a:spLocks noGrp="1"/>
          </p:cNvSpPr>
          <p:nvPr>
            <p:ph type="body" idx="1"/>
          </p:nvPr>
        </p:nvSpPr>
        <p:spPr/>
        <p:txBody>
          <a:bodyPr/>
          <a:lstStyle/>
          <a:p>
            <a:pPr lvl="1" rtl="0">
              <a:buFont typeface="+mj-lt"/>
              <a:buAutoNum type="arabicPeriod" startAt="8"/>
            </a:pPr>
            <a:r>
              <a:rPr lang="en-US" b="0" i="0" u="none" strike="noStrike" baseline="0" smtClean="0">
                <a:latin typeface="Segoe"/>
                <a:ea typeface="ＭＳ ゴシック"/>
              </a:rPr>
              <a:t>Click the </a:t>
            </a:r>
            <a:r>
              <a:rPr lang="en-US" b="1" i="0" u="none" strike="noStrike" baseline="0" smtClean="0">
                <a:latin typeface="Segoe"/>
                <a:ea typeface="ＭＳ ゴシック"/>
              </a:rPr>
              <a:t>Hannah </a:t>
            </a:r>
            <a:br>
              <a:rPr lang="en-US" b="1" i="0" u="none" strike="noStrike" baseline="0" smtClean="0">
                <a:latin typeface="Segoe"/>
                <a:ea typeface="ＭＳ ゴシック"/>
              </a:rPr>
            </a:br>
            <a:r>
              <a:rPr lang="en-US" b="1" i="0" u="none" strike="noStrike" baseline="0" smtClean="0">
                <a:latin typeface="Segoe"/>
                <a:ea typeface="ＭＳ ゴシック"/>
              </a:rPr>
              <a:t>Wong</a:t>
            </a:r>
            <a:r>
              <a:rPr lang="en-US" b="0" i="0" u="none" strike="noStrike" baseline="0" smtClean="0">
                <a:latin typeface="Segoe"/>
                <a:ea typeface="ＭＳ ゴシック"/>
              </a:rPr>
              <a:t> shape, click the </a:t>
            </a:r>
            <a:br>
              <a:rPr lang="en-US" b="0" i="0" u="none" strike="noStrike" baseline="0" smtClean="0">
                <a:latin typeface="Segoe"/>
                <a:ea typeface="ＭＳ ゴシック"/>
              </a:rPr>
            </a:br>
            <a:r>
              <a:rPr lang="en-US" b="1" i="0" u="none" strike="noStrike" baseline="0" smtClean="0">
                <a:latin typeface="Segoe"/>
                <a:ea typeface="ＭＳ ゴシック"/>
              </a:rPr>
              <a:t>Layout</a:t>
            </a:r>
            <a:r>
              <a:rPr lang="en-US" b="0" i="0" u="none" strike="noStrike" baseline="0" smtClean="0">
                <a:latin typeface="Segoe"/>
                <a:ea typeface="ＭＳ ゴシック"/>
              </a:rPr>
              <a:t> button, and </a:t>
            </a:r>
            <a:br>
              <a:rPr lang="en-US" b="0" i="0" u="none" strike="noStrike" baseline="0" smtClean="0">
                <a:latin typeface="Segoe"/>
                <a:ea typeface="ＭＳ ゴシック"/>
              </a:rPr>
            </a:br>
            <a:r>
              <a:rPr lang="en-US" b="0" i="0" u="none" strike="noStrike" baseline="0" smtClean="0">
                <a:latin typeface="Segoe"/>
                <a:ea typeface="ＭＳ ゴシック"/>
              </a:rPr>
              <a:t>then click </a:t>
            </a:r>
            <a:r>
              <a:rPr lang="en-US" b="1" i="0" u="none" strike="noStrike" baseline="0" smtClean="0">
                <a:latin typeface="Segoe"/>
                <a:ea typeface="ＭＳ ゴシック"/>
              </a:rPr>
              <a:t>Both</a:t>
            </a:r>
            <a:r>
              <a:rPr lang="en-US" b="0" i="0" u="none" strike="noStrike" baseline="0" smtClean="0">
                <a:latin typeface="Segoe"/>
                <a:ea typeface="ＭＳ ゴシック"/>
              </a:rPr>
              <a:t>. The </a:t>
            </a:r>
            <a:br>
              <a:rPr lang="en-US" b="0" i="0" u="none" strike="noStrike" baseline="0" smtClean="0">
                <a:latin typeface="Segoe"/>
                <a:ea typeface="ＭＳ ゴシック"/>
              </a:rPr>
            </a:br>
            <a:r>
              <a:rPr lang="en-US" b="0" i="0" u="none" strike="noStrike" baseline="0" smtClean="0">
                <a:latin typeface="Segoe"/>
                <a:ea typeface="ＭＳ ゴシック"/>
              </a:rPr>
              <a:t>subordinate shapes </a:t>
            </a:r>
            <a:br>
              <a:rPr lang="en-US" b="0" i="0" u="none" strike="noStrike" baseline="0" smtClean="0">
                <a:latin typeface="Segoe"/>
                <a:ea typeface="ＭＳ ゴシック"/>
              </a:rPr>
            </a:br>
            <a:r>
              <a:rPr lang="en-US" b="0" i="0" u="none" strike="noStrike" baseline="0" smtClean="0">
                <a:latin typeface="Segoe"/>
                <a:ea typeface="ＭＳ ゴシック"/>
              </a:rPr>
              <a:t>display horizontally </a:t>
            </a:r>
            <a:br>
              <a:rPr lang="en-US" b="0" i="0" u="none" strike="noStrike" baseline="0" smtClean="0">
                <a:latin typeface="Segoe"/>
                <a:ea typeface="ＭＳ ゴシック"/>
              </a:rPr>
            </a:br>
            <a:r>
              <a:rPr lang="en-US" b="0" i="0" u="none" strike="noStrike" baseline="0" smtClean="0">
                <a:latin typeface="Segoe"/>
                <a:ea typeface="ＭＳ ゴシック"/>
              </a:rPr>
              <a:t>rather than vertically </a:t>
            </a:r>
            <a:br>
              <a:rPr lang="en-US" b="0" i="0" u="none" strike="noStrike" baseline="0" smtClean="0">
                <a:latin typeface="Segoe"/>
                <a:ea typeface="ＭＳ ゴシック"/>
              </a:rPr>
            </a:br>
            <a:r>
              <a:rPr lang="en-US" b="0" i="0" u="none" strike="noStrike" baseline="0" smtClean="0">
                <a:latin typeface="Segoe"/>
                <a:ea typeface="ＭＳ ゴシック"/>
              </a:rPr>
              <a:t>(see the figure at </a:t>
            </a:r>
            <a:br>
              <a:rPr lang="en-US" b="0" i="0" u="none" strike="noStrike" baseline="0" smtClean="0">
                <a:latin typeface="Segoe"/>
                <a:ea typeface="ＭＳ ゴシック"/>
              </a:rPr>
            </a:br>
            <a:r>
              <a:rPr lang="en-US" b="0" i="0" u="none" strike="noStrike" baseline="0" smtClean="0">
                <a:latin typeface="Segoe"/>
                <a:ea typeface="ＭＳ ゴシック"/>
              </a:rPr>
              <a:t>right).</a:t>
            </a:r>
          </a:p>
          <a:p>
            <a:pPr lvl="1" rtl="0">
              <a:buAutoNum type="arabicPeriod" startAt="8"/>
            </a:pPr>
            <a:r>
              <a:rPr lang="en-US" i="0" u="none" strike="noStrike" baseline="0" smtClean="0">
                <a:latin typeface="Segoe"/>
                <a:ea typeface="ＭＳ ゴシック"/>
              </a:rPr>
              <a:t> </a:t>
            </a:r>
            <a:r>
              <a:rPr lang="en-US" b="1" i="0" u="none" strike="noStrike" baseline="0" smtClean="0">
                <a:latin typeface="Segoe"/>
                <a:ea typeface="ＭＳ ゴシック"/>
              </a:rPr>
              <a:t>SAVE</a:t>
            </a:r>
            <a:r>
              <a:rPr lang="en-US" b="0" i="0" u="none" strike="noStrike" baseline="0" smtClean="0">
                <a:latin typeface="Segoe"/>
                <a:ea typeface="ＭＳ ゴシック"/>
              </a:rPr>
              <a:t> the </a:t>
            </a:r>
            <a:br>
              <a:rPr lang="en-US" b="0" i="0" u="none" strike="noStrike" baseline="0" smtClean="0">
                <a:latin typeface="Segoe"/>
                <a:ea typeface="ＭＳ ゴシック"/>
              </a:rPr>
            </a:br>
            <a:r>
              <a:rPr lang="en-US" b="0" i="0" u="none" strike="noStrike" baseline="0" smtClean="0">
                <a:latin typeface="Segoe"/>
                <a:ea typeface="ＭＳ ゴシック"/>
              </a:rPr>
              <a:t>presentation.</a:t>
            </a:r>
          </a:p>
          <a:p>
            <a:pPr lvl="0" rtl="0"/>
            <a:r>
              <a:rPr lang="en-US" b="1" i="0" u="none" strike="noStrike" baseline="0" smtClean="0">
                <a:latin typeface="Segoe"/>
                <a:ea typeface="ＭＳ ゴシック"/>
              </a:rPr>
              <a:t>PAUSE</a:t>
            </a:r>
            <a:r>
              <a:rPr lang="en-US" b="0" i="0" u="none" strike="noStrike" baseline="0" smtClean="0">
                <a:latin typeface="Segoe"/>
                <a:ea typeface="ＭＳ ゴシック"/>
              </a:rPr>
              <a:t>. </a:t>
            </a:r>
            <a:r>
              <a:rPr lang="en-US" b="1" i="0" u="none" strike="noStrike" baseline="0" smtClean="0">
                <a:latin typeface="Segoe"/>
                <a:ea typeface="ＭＳ ゴシック"/>
              </a:rPr>
              <a:t>LEAVE</a:t>
            </a:r>
            <a:r>
              <a:rPr lang="en-US" b="0" i="0" u="none" strike="noStrike" baseline="0" smtClean="0">
                <a:latin typeface="Segoe"/>
                <a:ea typeface="ＭＳ ゴシック"/>
              </a:rPr>
              <a:t> the presentation open to use in the next exercise.</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Powerpoint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31</a:t>
            </a:fld>
            <a:endParaRPr lang="en-US" dirty="0"/>
          </a:p>
        </p:txBody>
      </p:sp>
      <p:pic>
        <p:nvPicPr>
          <p:cNvPr id="7" name="Picture 6" descr="0721.png"/>
          <p:cNvPicPr>
            <a:picLocks noChangeAspect="1"/>
          </p:cNvPicPr>
          <p:nvPr/>
        </p:nvPicPr>
        <p:blipFill rotWithShape="1">
          <a:blip r:embed="rId2">
            <a:extLst>
              <a:ext uri="{28A0092B-C50C-407E-A947-70E740481C1C}">
                <a14:useLocalDpi xmlns:a14="http://schemas.microsoft.com/office/drawing/2010/main" val="0"/>
              </a:ext>
            </a:extLst>
          </a:blip>
          <a:srcRect l="21111"/>
          <a:stretch/>
        </p:blipFill>
        <p:spPr>
          <a:xfrm>
            <a:off x="4229100" y="1676400"/>
            <a:ext cx="4457700" cy="3330179"/>
          </a:xfrm>
          <a:prstGeom prst="rect">
            <a:avLst/>
          </a:prstGeom>
        </p:spPr>
      </p:pic>
    </p:spTree>
    <p:extLst>
      <p:ext uri="{BB962C8B-B14F-4D97-AF65-F5344CB8AC3E}">
        <p14:creationId xmlns:p14="http://schemas.microsoft.com/office/powerpoint/2010/main" val="420827366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DD5900"/>
                </a:solidFill>
                <a:latin typeface="Segoe"/>
                <a:ea typeface="ＭＳ ゴシック"/>
              </a:rPr>
              <a:t>Step by Step: Move a SmartArt Shape </a:t>
            </a:r>
          </a:p>
        </p:txBody>
      </p:sp>
      <p:sp>
        <p:nvSpPr>
          <p:cNvPr id="3" name="Text Placeholder 2"/>
          <p:cNvSpPr>
            <a:spLocks noGrp="1"/>
          </p:cNvSpPr>
          <p:nvPr>
            <p:ph type="body" idx="1"/>
          </p:nvPr>
        </p:nvSpPr>
        <p:spPr/>
        <p:txBody>
          <a:bodyPr/>
          <a:lstStyle/>
          <a:p>
            <a:pPr lvl="0" rtl="0">
              <a:lnSpc>
                <a:spcPct val="90000"/>
              </a:lnSpc>
            </a:pPr>
            <a:r>
              <a:rPr lang="en-US" b="1" i="0" u="none" strike="noStrike" baseline="0" smtClean="0">
                <a:latin typeface="Segoe"/>
                <a:ea typeface="ＭＳ ゴシック"/>
              </a:rPr>
              <a:t>USE</a:t>
            </a:r>
            <a:r>
              <a:rPr lang="en-US" b="0" i="0" u="none" strike="noStrike" baseline="0" smtClean="0">
                <a:latin typeface="Segoe"/>
                <a:ea typeface="ＭＳ ゴシック"/>
              </a:rPr>
              <a:t> the </a:t>
            </a:r>
            <a:r>
              <a:rPr lang="en-US" b="1" i="1" u="none" strike="noStrike" baseline="0" smtClean="0">
                <a:latin typeface="Segoe"/>
                <a:ea typeface="ＭＳ ゴシック"/>
              </a:rPr>
              <a:t>Litware Final</a:t>
            </a:r>
            <a:r>
              <a:rPr lang="en-US" b="0" i="1" u="none" strike="noStrike" baseline="0" smtClean="0">
                <a:latin typeface="Segoe"/>
                <a:ea typeface="ＭＳ ゴシック"/>
              </a:rPr>
              <a:t> </a:t>
            </a:r>
            <a:r>
              <a:rPr lang="en-US" b="0" i="0" u="none" strike="noStrike" baseline="0" smtClean="0">
                <a:latin typeface="Segoe"/>
                <a:ea typeface="ＭＳ ゴシック"/>
              </a:rPr>
              <a:t>presentation that is still open from the previous exercise.</a:t>
            </a:r>
          </a:p>
          <a:p>
            <a:pPr lvl="1" rtl="0">
              <a:lnSpc>
                <a:spcPct val="90000"/>
              </a:lnSpc>
            </a:pPr>
            <a:r>
              <a:rPr lang="en-US" b="0" i="0" u="none" strike="noStrike" baseline="0" smtClean="0">
                <a:latin typeface="Segoe"/>
                <a:ea typeface="ＭＳ ゴシック"/>
              </a:rPr>
              <a:t>Go to </a:t>
            </a:r>
            <a:r>
              <a:rPr lang="en-US" b="1" i="0" u="none" strike="noStrike" baseline="0" smtClean="0">
                <a:latin typeface="Segoe"/>
                <a:ea typeface="ＭＳ ゴシック"/>
              </a:rPr>
              <a:t>slide 4</a:t>
            </a:r>
            <a:r>
              <a:rPr lang="en-US" b="0" i="0" u="none" strike="noStrike" baseline="0" smtClean="0">
                <a:latin typeface="Segoe"/>
                <a:ea typeface="ＭＳ ゴシック"/>
              </a:rPr>
              <a:t> and click the </a:t>
            </a:r>
            <a:r>
              <a:rPr lang="en-US" b="1" i="0" u="none" strike="noStrike" baseline="0" smtClean="0">
                <a:latin typeface="Segoe"/>
                <a:ea typeface="ＭＳ ゴシック"/>
              </a:rPr>
              <a:t>SmartArt graphic</a:t>
            </a:r>
            <a:r>
              <a:rPr lang="en-US" b="0" i="0" u="none" strike="noStrike" baseline="0" smtClean="0">
                <a:latin typeface="Segoe"/>
                <a:ea typeface="ＭＳ ゴシック"/>
              </a:rPr>
              <a:t> to select it.</a:t>
            </a:r>
          </a:p>
          <a:p>
            <a:pPr lvl="1" rtl="0">
              <a:lnSpc>
                <a:spcPct val="90000"/>
              </a:lnSpc>
            </a:pPr>
            <a:r>
              <a:rPr lang="en-US" b="0" i="0" u="none" strike="noStrike" baseline="0" smtClean="0">
                <a:latin typeface="Segoe"/>
                <a:ea typeface="ＭＳ ゴシック"/>
              </a:rPr>
              <a:t>Click the </a:t>
            </a:r>
            <a:r>
              <a:rPr lang="en-US" b="1" i="0" u="none" strike="noStrike" baseline="0" smtClean="0">
                <a:latin typeface="Segoe"/>
                <a:ea typeface="ＭＳ ゴシック"/>
              </a:rPr>
              <a:t>Testing</a:t>
            </a:r>
            <a:r>
              <a:rPr lang="en-US" b="0" i="0" u="none" strike="noStrike" baseline="0" smtClean="0">
                <a:latin typeface="Segoe"/>
                <a:ea typeface="ＭＳ ゴシック"/>
              </a:rPr>
              <a:t> shape.</a:t>
            </a:r>
          </a:p>
          <a:p>
            <a:pPr lvl="1" rtl="0">
              <a:lnSpc>
                <a:spcPct val="90000"/>
              </a:lnSpc>
            </a:pPr>
            <a:r>
              <a:rPr lang="en-US" b="0" i="0" u="none" strike="noStrike" baseline="0" smtClean="0">
                <a:latin typeface="Segoe"/>
                <a:ea typeface="ＭＳ ゴシック"/>
              </a:rPr>
              <a:t>On the SmartArt Tools Design tab, click </a:t>
            </a:r>
            <a:r>
              <a:rPr lang="en-US" b="1" i="0" u="none" strike="noStrike" baseline="0" smtClean="0">
                <a:latin typeface="Segoe"/>
                <a:ea typeface="ＭＳ ゴシック"/>
              </a:rPr>
              <a:t>Move Down</a:t>
            </a:r>
            <a:r>
              <a:rPr lang="en-US" b="0" i="0" u="none" strike="noStrike" baseline="0" smtClean="0">
                <a:latin typeface="Segoe"/>
                <a:ea typeface="ＭＳ ゴシック"/>
              </a:rPr>
              <a:t>. The shape moves one position in a clockwise direction. Note that in this example, Move Down actually moves the shape upward in the graphic.</a:t>
            </a:r>
          </a:p>
          <a:p>
            <a:pPr lvl="1" rtl="0">
              <a:lnSpc>
                <a:spcPct val="90000"/>
              </a:lnSpc>
            </a:pPr>
            <a:r>
              <a:rPr lang="en-US" b="0" i="0" u="none" strike="noStrike" baseline="0" smtClean="0">
                <a:latin typeface="Segoe"/>
                <a:ea typeface="ＭＳ ゴシック"/>
              </a:rPr>
              <a:t>Click </a:t>
            </a:r>
            <a:r>
              <a:rPr lang="en-US" b="1" i="0" u="none" strike="noStrike" baseline="0" smtClean="0">
                <a:latin typeface="Segoe"/>
                <a:ea typeface="ＭＳ ゴシック"/>
              </a:rPr>
              <a:t>Move Up</a:t>
            </a:r>
            <a:r>
              <a:rPr lang="en-US" b="0" i="0" u="none" strike="noStrike" baseline="0" smtClean="0">
                <a:latin typeface="Segoe"/>
                <a:ea typeface="ＭＳ ゴシック"/>
              </a:rPr>
              <a:t>. The shape moves one position in a counter-clockwise direction.</a:t>
            </a:r>
          </a:p>
          <a:p>
            <a:pPr lvl="1" rtl="0">
              <a:lnSpc>
                <a:spcPct val="90000"/>
              </a:lnSpc>
            </a:pPr>
            <a:r>
              <a:rPr lang="en-US" i="0" u="none" strike="noStrike" smtClean="0">
                <a:latin typeface="Segoe"/>
                <a:ea typeface="ＭＳ ゴシック"/>
              </a:rPr>
              <a:t> </a:t>
            </a:r>
            <a:r>
              <a:rPr lang="en-US" b="1" i="0" u="none" strike="noStrike" baseline="0" smtClean="0">
                <a:latin typeface="Segoe"/>
                <a:ea typeface="ＭＳ ゴシック"/>
              </a:rPr>
              <a:t>SAVE</a:t>
            </a:r>
            <a:r>
              <a:rPr lang="en-US" b="0" i="0" u="none" strike="noStrike" baseline="0" smtClean="0">
                <a:latin typeface="Segoe"/>
                <a:ea typeface="ＭＳ ゴシック"/>
              </a:rPr>
              <a:t> the presentation.</a:t>
            </a:r>
          </a:p>
          <a:p>
            <a:pPr lvl="0" rtl="0">
              <a:lnSpc>
                <a:spcPct val="90000"/>
              </a:lnSpc>
            </a:pPr>
            <a:r>
              <a:rPr lang="en-US" b="1" i="0" u="none" strike="noStrike" baseline="0" smtClean="0">
                <a:latin typeface="Segoe"/>
                <a:ea typeface="ＭＳ ゴシック"/>
              </a:rPr>
              <a:t>PAUSE</a:t>
            </a:r>
            <a:r>
              <a:rPr lang="en-US" b="0" i="0" u="none" strike="noStrike" baseline="0" smtClean="0">
                <a:latin typeface="Segoe"/>
                <a:ea typeface="ＭＳ ゴシック"/>
              </a:rPr>
              <a:t>. </a:t>
            </a:r>
            <a:r>
              <a:rPr lang="en-US" b="1" i="0" u="none" strike="noStrike" baseline="0" smtClean="0">
                <a:latin typeface="Segoe"/>
                <a:ea typeface="ＭＳ ゴシック"/>
              </a:rPr>
              <a:t>LEAVE</a:t>
            </a:r>
            <a:r>
              <a:rPr lang="en-US" b="0" i="0" u="none" strike="noStrike" baseline="0" smtClean="0">
                <a:latin typeface="Segoe"/>
                <a:ea typeface="ＭＳ ゴシック"/>
              </a:rPr>
              <a:t> the presentation open to use in the next exercise.</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Powerpoint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32</a:t>
            </a:fld>
            <a:endParaRPr lang="en-US" dirty="0"/>
          </a:p>
        </p:txBody>
      </p:sp>
    </p:spTree>
    <p:extLst>
      <p:ext uri="{BB962C8B-B14F-4D97-AF65-F5344CB8AC3E}">
        <p14:creationId xmlns:p14="http://schemas.microsoft.com/office/powerpoint/2010/main" val="286689020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DD5900"/>
                </a:solidFill>
                <a:latin typeface="Segoe"/>
                <a:ea typeface="ＭＳ ゴシック"/>
              </a:rPr>
              <a:t>Step by Step: Promote a Shape</a:t>
            </a:r>
          </a:p>
        </p:txBody>
      </p:sp>
      <p:sp>
        <p:nvSpPr>
          <p:cNvPr id="3" name="Text Placeholder 2"/>
          <p:cNvSpPr>
            <a:spLocks noGrp="1"/>
          </p:cNvSpPr>
          <p:nvPr>
            <p:ph type="body" idx="1"/>
          </p:nvPr>
        </p:nvSpPr>
        <p:spPr/>
        <p:txBody>
          <a:bodyPr/>
          <a:lstStyle/>
          <a:p>
            <a:pPr lvl="0" rtl="0"/>
            <a:r>
              <a:rPr lang="en-US" b="1" i="0" u="none" strike="noStrike" baseline="0" smtClean="0">
                <a:latin typeface="Segoe"/>
                <a:ea typeface="ＭＳ ゴシック"/>
              </a:rPr>
              <a:t>USE</a:t>
            </a:r>
            <a:r>
              <a:rPr lang="en-US" b="0" i="0" u="none" strike="noStrike" baseline="0" smtClean="0">
                <a:latin typeface="Segoe"/>
                <a:ea typeface="ＭＳ ゴシック"/>
              </a:rPr>
              <a:t> the </a:t>
            </a:r>
            <a:r>
              <a:rPr lang="en-US" b="1" i="1" u="none" strike="noStrike" baseline="0" smtClean="0">
                <a:latin typeface="Segoe"/>
                <a:ea typeface="ＭＳ ゴシック"/>
              </a:rPr>
              <a:t>Litware Final</a:t>
            </a:r>
            <a:r>
              <a:rPr lang="en-US" b="0" i="1" u="none" strike="noStrike" baseline="0" smtClean="0">
                <a:latin typeface="Segoe"/>
                <a:ea typeface="ＭＳ ゴシック"/>
              </a:rPr>
              <a:t> </a:t>
            </a:r>
            <a:r>
              <a:rPr lang="en-US" b="0" i="0" u="none" strike="noStrike" baseline="0" smtClean="0">
                <a:latin typeface="Segoe"/>
                <a:ea typeface="ＭＳ ゴシック"/>
              </a:rPr>
              <a:t>presentation that is still open from the previous exercise.</a:t>
            </a:r>
          </a:p>
          <a:p>
            <a:pPr lvl="1" rtl="0"/>
            <a:r>
              <a:rPr lang="en-US" b="0" i="0" u="none" strike="noStrike" baseline="0" smtClean="0">
                <a:latin typeface="Segoe"/>
                <a:ea typeface="ＭＳ ゴシック"/>
              </a:rPr>
              <a:t>Click the SmartArt graphic on </a:t>
            </a:r>
            <a:r>
              <a:rPr lang="en-US" b="1" i="0" u="none" strike="noStrike" baseline="0" smtClean="0">
                <a:latin typeface="Segoe"/>
                <a:ea typeface="ＭＳ ゴシック"/>
              </a:rPr>
              <a:t>slide 3</a:t>
            </a:r>
            <a:r>
              <a:rPr lang="en-US" b="0" i="0" u="none" strike="noStrike" baseline="0" smtClean="0">
                <a:latin typeface="Segoe"/>
                <a:ea typeface="ＭＳ ゴシック"/>
              </a:rPr>
              <a:t> to select it, if necessary.</a:t>
            </a:r>
          </a:p>
          <a:p>
            <a:pPr lvl="1" rtl="0"/>
            <a:r>
              <a:rPr lang="en-US" b="0" i="0" u="none" strike="noStrike" baseline="0" smtClean="0">
                <a:latin typeface="Segoe"/>
                <a:ea typeface="ＭＳ ゴシック"/>
              </a:rPr>
              <a:t>If the text pane is not already open, click the </a:t>
            </a:r>
            <a:r>
              <a:rPr lang="en-US" b="1" i="0" u="none" strike="noStrike" baseline="0" smtClean="0">
                <a:latin typeface="Segoe"/>
                <a:ea typeface="ＭＳ ゴシック"/>
              </a:rPr>
              <a:t>Text Pane</a:t>
            </a:r>
            <a:r>
              <a:rPr lang="en-US" b="0" i="0" u="none" strike="noStrike" baseline="0" smtClean="0">
                <a:latin typeface="Segoe"/>
                <a:ea typeface="ＭＳ ゴシック"/>
              </a:rPr>
              <a:t> button on the SmartArt Tools Design tab.</a:t>
            </a:r>
          </a:p>
          <a:p>
            <a:pPr lvl="1" rtl="0"/>
            <a:r>
              <a:rPr lang="en-US" b="0" i="0" u="none" strike="noStrike" baseline="0" smtClean="0">
                <a:latin typeface="Segoe"/>
                <a:ea typeface="ＭＳ ゴシック"/>
              </a:rPr>
              <a:t>In the Text pane, click the </a:t>
            </a:r>
            <a:r>
              <a:rPr lang="en-US" b="1" i="0" u="none" strike="noStrike" baseline="0" smtClean="0">
                <a:latin typeface="Segoe"/>
                <a:ea typeface="ＭＳ ゴシック"/>
              </a:rPr>
              <a:t>Hannah Wong</a:t>
            </a:r>
            <a:r>
              <a:rPr lang="en-US" b="0" i="0" u="none" strike="noStrike" baseline="0" smtClean="0">
                <a:latin typeface="Segoe"/>
                <a:ea typeface="ＭＳ ゴシック"/>
              </a:rPr>
              <a:t> bulleted item. Notice in the Text pane that this item is indented below the Pat Cramer bulleted item.</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Powerpoint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33</a:t>
            </a:fld>
            <a:endParaRPr lang="en-US" dirty="0"/>
          </a:p>
        </p:txBody>
      </p:sp>
    </p:spTree>
    <p:extLst>
      <p:ext uri="{BB962C8B-B14F-4D97-AF65-F5344CB8AC3E}">
        <p14:creationId xmlns:p14="http://schemas.microsoft.com/office/powerpoint/2010/main" val="12588709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DD5900"/>
                </a:solidFill>
                <a:latin typeface="Segoe"/>
                <a:ea typeface="ＭＳ ゴシック"/>
              </a:rPr>
              <a:t>Step by Step: Promote a Shape</a:t>
            </a:r>
          </a:p>
        </p:txBody>
      </p:sp>
      <p:sp>
        <p:nvSpPr>
          <p:cNvPr id="3" name="Text Placeholder 2"/>
          <p:cNvSpPr>
            <a:spLocks noGrp="1"/>
          </p:cNvSpPr>
          <p:nvPr>
            <p:ph type="body" idx="1"/>
          </p:nvPr>
        </p:nvSpPr>
        <p:spPr/>
        <p:txBody>
          <a:bodyPr/>
          <a:lstStyle/>
          <a:p>
            <a:pPr lvl="1" rtl="0">
              <a:buFont typeface="+mj-lt"/>
              <a:buAutoNum type="arabicPeriod" startAt="4"/>
            </a:pPr>
            <a:r>
              <a:rPr lang="en-US" b="0" i="0" u="none" strike="noStrike" baseline="0" smtClean="0">
                <a:latin typeface="Segoe"/>
                <a:ea typeface="ＭＳ ゴシック"/>
              </a:rPr>
              <a:t>Click the </a:t>
            </a:r>
            <a:r>
              <a:rPr lang="en-US" b="1" i="0" u="none" strike="noStrike" baseline="0" smtClean="0">
                <a:latin typeface="Segoe"/>
                <a:ea typeface="ＭＳ ゴシック"/>
              </a:rPr>
              <a:t>Promote</a:t>
            </a:r>
            <a:r>
              <a:rPr lang="en-US" b="0" i="0" u="none" strike="noStrike" baseline="0" smtClean="0">
                <a:latin typeface="Segoe"/>
                <a:ea typeface="ＭＳ ゴシック"/>
              </a:rPr>
              <a:t> button </a:t>
            </a:r>
            <a:br>
              <a:rPr lang="en-US" b="0" i="0" u="none" strike="noStrike" baseline="0" smtClean="0">
                <a:latin typeface="Segoe"/>
                <a:ea typeface="ＭＳ ゴシック"/>
              </a:rPr>
            </a:br>
            <a:r>
              <a:rPr lang="en-US" b="0" i="0" u="none" strike="noStrike" baseline="0" smtClean="0">
                <a:latin typeface="Segoe"/>
                <a:ea typeface="ＭＳ ゴシック"/>
              </a:rPr>
              <a:t>in the Create Graphic </a:t>
            </a:r>
            <a:br>
              <a:rPr lang="en-US" b="0" i="0" u="none" strike="noStrike" baseline="0" smtClean="0">
                <a:latin typeface="Segoe"/>
                <a:ea typeface="ＭＳ ゴシック"/>
              </a:rPr>
            </a:br>
            <a:r>
              <a:rPr lang="en-US" b="0" i="0" u="none" strike="noStrike" baseline="0" smtClean="0">
                <a:latin typeface="Segoe"/>
                <a:ea typeface="ＭＳ ゴシック"/>
              </a:rPr>
              <a:t>group. Hannah Wong’s </a:t>
            </a:r>
            <a:br>
              <a:rPr lang="en-US" b="0" i="0" u="none" strike="noStrike" baseline="0" smtClean="0">
                <a:latin typeface="Segoe"/>
                <a:ea typeface="ＭＳ ゴシック"/>
              </a:rPr>
            </a:br>
            <a:r>
              <a:rPr lang="en-US" b="0" i="0" u="none" strike="noStrike" baseline="0" smtClean="0">
                <a:latin typeface="Segoe"/>
                <a:ea typeface="ＭＳ ゴシック"/>
              </a:rPr>
              <a:t>shape jumps up one level, </a:t>
            </a:r>
            <a:br>
              <a:rPr lang="en-US" b="0" i="0" u="none" strike="noStrike" baseline="0" smtClean="0">
                <a:latin typeface="Segoe"/>
                <a:ea typeface="ＭＳ ゴシック"/>
              </a:rPr>
            </a:br>
            <a:r>
              <a:rPr lang="en-US" b="0" i="0" u="none" strike="noStrike" baseline="0" smtClean="0">
                <a:latin typeface="Segoe"/>
                <a:ea typeface="ＭＳ ゴシック"/>
              </a:rPr>
              <a:t>and her two subordinates </a:t>
            </a:r>
            <a:br>
              <a:rPr lang="en-US" b="0" i="0" u="none" strike="noStrike" baseline="0" smtClean="0">
                <a:latin typeface="Segoe"/>
                <a:ea typeface="ＭＳ ゴシック"/>
              </a:rPr>
            </a:br>
            <a:r>
              <a:rPr lang="en-US" b="0" i="0" u="none" strike="noStrike" baseline="0" smtClean="0">
                <a:latin typeface="Segoe"/>
                <a:ea typeface="ＭＳ ゴシック"/>
              </a:rPr>
              <a:t>are also promoted (see </a:t>
            </a:r>
            <a:br>
              <a:rPr lang="en-US" b="0" i="0" u="none" strike="noStrike" baseline="0" smtClean="0">
                <a:latin typeface="Segoe"/>
                <a:ea typeface="ＭＳ ゴシック"/>
              </a:rPr>
            </a:br>
            <a:r>
              <a:rPr lang="en-US" b="0" i="0" u="none" strike="noStrike" baseline="0" smtClean="0">
                <a:latin typeface="Segoe"/>
                <a:ea typeface="ＭＳ ゴシック"/>
              </a:rPr>
              <a:t>the figure at right).</a:t>
            </a:r>
          </a:p>
          <a:p>
            <a:pPr lvl="1" rtl="0">
              <a:buAutoNum type="arabicPeriod" startAt="4"/>
            </a:pPr>
            <a:r>
              <a:rPr lang="en-US" b="0" i="0" u="none" strike="noStrike" baseline="0" smtClean="0">
                <a:latin typeface="Segoe"/>
                <a:ea typeface="ＭＳ ゴシック"/>
              </a:rPr>
              <a:t>Click the </a:t>
            </a:r>
            <a:r>
              <a:rPr lang="en-US" b="1" i="0" u="none" strike="noStrike" baseline="0" smtClean="0">
                <a:latin typeface="Segoe"/>
                <a:ea typeface="ＭＳ ゴシック"/>
              </a:rPr>
              <a:t>Text Pane</a:t>
            </a:r>
            <a:r>
              <a:rPr lang="en-US" b="0" i="0" u="none" strike="noStrike" baseline="0" smtClean="0">
                <a:latin typeface="Segoe"/>
                <a:ea typeface="ＭＳ ゴシック"/>
              </a:rPr>
              <a:t> </a:t>
            </a:r>
            <a:br>
              <a:rPr lang="en-US" b="0" i="0" u="none" strike="noStrike" baseline="0" smtClean="0">
                <a:latin typeface="Segoe"/>
                <a:ea typeface="ＭＳ ゴシック"/>
              </a:rPr>
            </a:br>
            <a:r>
              <a:rPr lang="en-US" b="0" i="0" u="none" strike="noStrike" baseline="0" smtClean="0">
                <a:latin typeface="Segoe"/>
                <a:ea typeface="ＭＳ ゴシック"/>
              </a:rPr>
              <a:t>button to hide the text </a:t>
            </a:r>
            <a:br>
              <a:rPr lang="en-US" b="0" i="0" u="none" strike="noStrike" baseline="0" smtClean="0">
                <a:latin typeface="Segoe"/>
                <a:ea typeface="ＭＳ ゴシック"/>
              </a:rPr>
            </a:br>
            <a:r>
              <a:rPr lang="en-US" b="0" i="0" u="none" strike="noStrike" baseline="0" smtClean="0">
                <a:latin typeface="Segoe"/>
                <a:ea typeface="ＭＳ ゴシック"/>
              </a:rPr>
              <a:t>pane again.</a:t>
            </a:r>
          </a:p>
          <a:p>
            <a:pPr lvl="1" rtl="0">
              <a:buAutoNum type="arabicPeriod" startAt="4"/>
            </a:pPr>
            <a:r>
              <a:rPr lang="en-US" i="0" u="none" strike="noStrike" smtClean="0">
                <a:latin typeface="Segoe"/>
                <a:ea typeface="ＭＳ ゴシック"/>
              </a:rPr>
              <a:t> </a:t>
            </a:r>
            <a:r>
              <a:rPr lang="en-US" b="1" i="0" u="none" strike="noStrike" baseline="0" smtClean="0">
                <a:latin typeface="Segoe"/>
                <a:ea typeface="ＭＳ ゴシック"/>
              </a:rPr>
              <a:t>SAVE</a:t>
            </a:r>
            <a:r>
              <a:rPr lang="en-US" b="0" i="0" u="none" strike="noStrike" baseline="0" smtClean="0">
                <a:latin typeface="Segoe"/>
                <a:ea typeface="ＭＳ ゴシック"/>
              </a:rPr>
              <a:t> the presentation.</a:t>
            </a:r>
          </a:p>
          <a:p>
            <a:pPr lvl="0" rtl="0"/>
            <a:r>
              <a:rPr lang="en-US" b="1" i="0" u="none" strike="noStrike" baseline="0" smtClean="0">
                <a:latin typeface="Segoe"/>
                <a:ea typeface="ＭＳ ゴシック"/>
              </a:rPr>
              <a:t>PAUSE</a:t>
            </a:r>
            <a:r>
              <a:rPr lang="en-US" b="0" i="0" u="none" strike="noStrike" baseline="0" smtClean="0">
                <a:latin typeface="Segoe"/>
                <a:ea typeface="ＭＳ ゴシック"/>
              </a:rPr>
              <a:t>. </a:t>
            </a:r>
            <a:r>
              <a:rPr lang="en-US" b="1" i="0" u="none" strike="noStrike" baseline="0" smtClean="0">
                <a:latin typeface="Segoe"/>
                <a:ea typeface="ＭＳ ゴシック"/>
              </a:rPr>
              <a:t>LEAVE</a:t>
            </a:r>
            <a:r>
              <a:rPr lang="en-US" b="0" i="0" u="none" strike="noStrike" baseline="0" smtClean="0">
                <a:latin typeface="Segoe"/>
                <a:ea typeface="ＭＳ ゴシック"/>
              </a:rPr>
              <a:t> the presentation open to use in the next exercise.</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Powerpoint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34</a:t>
            </a:fld>
            <a:endParaRPr lang="en-US" dirty="0"/>
          </a:p>
        </p:txBody>
      </p:sp>
      <p:pic>
        <p:nvPicPr>
          <p:cNvPr id="7" name="Picture 6" descr="0722.png"/>
          <p:cNvPicPr>
            <a:picLocks noChangeAspect="1"/>
          </p:cNvPicPr>
          <p:nvPr/>
        </p:nvPicPr>
        <p:blipFill rotWithShape="1">
          <a:blip r:embed="rId2">
            <a:extLst>
              <a:ext uri="{28A0092B-C50C-407E-A947-70E740481C1C}">
                <a14:useLocalDpi xmlns:a14="http://schemas.microsoft.com/office/drawing/2010/main" val="0"/>
              </a:ext>
            </a:extLst>
          </a:blip>
          <a:srcRect l="18195"/>
          <a:stretch/>
        </p:blipFill>
        <p:spPr>
          <a:xfrm>
            <a:off x="4800600" y="1676400"/>
            <a:ext cx="3885980" cy="2921000"/>
          </a:xfrm>
          <a:prstGeom prst="rect">
            <a:avLst/>
          </a:prstGeom>
        </p:spPr>
      </p:pic>
    </p:spTree>
    <p:extLst>
      <p:ext uri="{BB962C8B-B14F-4D97-AF65-F5344CB8AC3E}">
        <p14:creationId xmlns:p14="http://schemas.microsoft.com/office/powerpoint/2010/main" val="386122984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DD5900"/>
                </a:solidFill>
                <a:latin typeface="Segoe"/>
                <a:ea typeface="ＭＳ ゴシック"/>
              </a:rPr>
              <a:t>Step by Step: Choose a Different SmartArt Type and Layout</a:t>
            </a:r>
          </a:p>
        </p:txBody>
      </p:sp>
      <p:sp>
        <p:nvSpPr>
          <p:cNvPr id="3" name="Text Placeholder 2"/>
          <p:cNvSpPr>
            <a:spLocks noGrp="1"/>
          </p:cNvSpPr>
          <p:nvPr>
            <p:ph type="body" idx="1"/>
          </p:nvPr>
        </p:nvSpPr>
        <p:spPr/>
        <p:txBody>
          <a:bodyPr/>
          <a:lstStyle/>
          <a:p>
            <a:pPr lvl="0" rtl="0"/>
            <a:r>
              <a:rPr lang="en-US" b="1" i="0" u="none" strike="noStrike" baseline="0" smtClean="0">
                <a:latin typeface="Segoe"/>
                <a:ea typeface="ＭＳ ゴシック"/>
              </a:rPr>
              <a:t>USE</a:t>
            </a:r>
            <a:r>
              <a:rPr lang="en-US" b="0" i="0" u="none" strike="noStrike" baseline="0" smtClean="0">
                <a:latin typeface="Segoe"/>
                <a:ea typeface="ＭＳ ゴシック"/>
              </a:rPr>
              <a:t> the </a:t>
            </a:r>
            <a:r>
              <a:rPr lang="en-US" b="1" i="1" u="none" strike="noStrike" baseline="0" smtClean="0">
                <a:latin typeface="Segoe"/>
                <a:ea typeface="ＭＳ ゴシック"/>
              </a:rPr>
              <a:t>Litware Final</a:t>
            </a:r>
            <a:r>
              <a:rPr lang="en-US" b="0" i="1" u="none" strike="noStrike" baseline="0" smtClean="0">
                <a:latin typeface="Segoe"/>
                <a:ea typeface="ＭＳ ゴシック"/>
              </a:rPr>
              <a:t> </a:t>
            </a:r>
            <a:r>
              <a:rPr lang="en-US" b="0" i="0" u="none" strike="noStrike" baseline="0" smtClean="0">
                <a:latin typeface="Segoe"/>
                <a:ea typeface="ＭＳ ゴシック"/>
              </a:rPr>
              <a:t>presentation that is still open from the previous exercise.</a:t>
            </a:r>
          </a:p>
          <a:p>
            <a:pPr lvl="1" rtl="0"/>
            <a:r>
              <a:rPr lang="en-US" b="0" i="0" u="none" strike="noStrike" baseline="0" smtClean="0">
                <a:latin typeface="Segoe"/>
                <a:ea typeface="ＭＳ ゴシック"/>
              </a:rPr>
              <a:t>Go to </a:t>
            </a:r>
            <a:r>
              <a:rPr lang="en-US" b="1" i="0" u="none" strike="noStrike" baseline="0" smtClean="0">
                <a:latin typeface="Segoe"/>
                <a:ea typeface="ＭＳ ゴシック"/>
              </a:rPr>
              <a:t>slide 4</a:t>
            </a:r>
            <a:r>
              <a:rPr lang="en-US" b="0" i="0" u="none" strike="noStrike" baseline="0" smtClean="0">
                <a:latin typeface="Segoe"/>
                <a:ea typeface="ＭＳ ゴシック"/>
              </a:rPr>
              <a:t> and click the </a:t>
            </a:r>
            <a:r>
              <a:rPr lang="en-US" b="1" i="0" u="none" strike="noStrike" baseline="0" smtClean="0">
                <a:latin typeface="Segoe"/>
                <a:ea typeface="ＭＳ ゴシック"/>
              </a:rPr>
              <a:t>SmartArt graphic</a:t>
            </a:r>
            <a:r>
              <a:rPr lang="en-US" b="0" i="0" u="none" strike="noStrike" baseline="0" smtClean="0">
                <a:latin typeface="Segoe"/>
                <a:ea typeface="ＭＳ ゴシック"/>
              </a:rPr>
              <a:t> to select it.</a:t>
            </a:r>
          </a:p>
          <a:p>
            <a:pPr lvl="1" rtl="0"/>
            <a:r>
              <a:rPr lang="en-US" b="0" i="0" u="none" strike="noStrike" baseline="0" smtClean="0">
                <a:latin typeface="Segoe"/>
                <a:ea typeface="ＭＳ ゴシック"/>
              </a:rPr>
              <a:t>Click the </a:t>
            </a:r>
            <a:r>
              <a:rPr lang="en-US" b="1" i="0" u="none" strike="noStrike" baseline="0" smtClean="0">
                <a:latin typeface="Segoe"/>
                <a:ea typeface="ＭＳ ゴシック"/>
              </a:rPr>
              <a:t>More…</a:t>
            </a:r>
            <a:r>
              <a:rPr lang="en-US" b="0" i="0" u="none" strike="noStrike" baseline="0" smtClean="0">
                <a:latin typeface="Segoe"/>
                <a:ea typeface="ＭＳ ゴシック"/>
              </a:rPr>
              <a:t> button in the Layouts group, and then click </a:t>
            </a:r>
            <a:r>
              <a:rPr lang="en-US" b="1" i="0" u="none" strike="noStrike" baseline="0" smtClean="0">
                <a:latin typeface="Segoe"/>
                <a:ea typeface="ＭＳ ゴシック"/>
              </a:rPr>
              <a:t>More Layouts</a:t>
            </a:r>
            <a:r>
              <a:rPr lang="en-US" b="0" i="0" u="none" strike="noStrike" baseline="0" smtClean="0">
                <a:latin typeface="Segoe"/>
                <a:ea typeface="ＭＳ ゴシック"/>
              </a:rPr>
              <a:t> at the bottom of the gallery to open the Choose a SmartArt Graphic dialog box.</a:t>
            </a:r>
          </a:p>
          <a:p>
            <a:pPr lvl="1" rtl="0"/>
            <a:r>
              <a:rPr lang="en-US" b="0" i="0" u="none" strike="noStrike" baseline="0" smtClean="0">
                <a:latin typeface="Segoe"/>
                <a:ea typeface="ＭＳ ゴシック"/>
              </a:rPr>
              <a:t>Click the </a:t>
            </a:r>
            <a:r>
              <a:rPr lang="en-US" b="1" i="0" u="none" strike="noStrike" baseline="0" smtClean="0">
                <a:latin typeface="Segoe"/>
                <a:ea typeface="ＭＳ ゴシック"/>
              </a:rPr>
              <a:t>Process</a:t>
            </a:r>
            <a:r>
              <a:rPr lang="en-US" b="0" i="0" u="none" strike="noStrike" baseline="0" smtClean="0">
                <a:latin typeface="Segoe"/>
                <a:ea typeface="ＭＳ ゴシック"/>
              </a:rPr>
              <a:t> type in the left pane, then click the </a:t>
            </a:r>
            <a:r>
              <a:rPr lang="en-US" b="1" i="0" u="none" strike="noStrike" baseline="0" smtClean="0">
                <a:latin typeface="Segoe"/>
                <a:ea typeface="ＭＳ ゴシック"/>
              </a:rPr>
              <a:t>Upward Arrow</a:t>
            </a:r>
            <a:r>
              <a:rPr lang="en-US" b="0" i="0" u="none" strike="noStrike" baseline="0" smtClean="0">
                <a:latin typeface="Segoe"/>
                <a:ea typeface="ＭＳ ゴシック"/>
              </a:rPr>
              <a:t> layout in the center pane.</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Powerpoint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35</a:t>
            </a:fld>
            <a:endParaRPr lang="en-US" dirty="0"/>
          </a:p>
        </p:txBody>
      </p:sp>
    </p:spTree>
    <p:extLst>
      <p:ext uri="{BB962C8B-B14F-4D97-AF65-F5344CB8AC3E}">
        <p14:creationId xmlns:p14="http://schemas.microsoft.com/office/powerpoint/2010/main" val="423207141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DD5900"/>
                </a:solidFill>
                <a:latin typeface="Segoe"/>
                <a:ea typeface="ＭＳ ゴシック"/>
              </a:rPr>
              <a:t>Step by Step: Choose a Different SmartArt Type and Layout</a:t>
            </a:r>
          </a:p>
        </p:txBody>
      </p:sp>
      <p:sp>
        <p:nvSpPr>
          <p:cNvPr id="3" name="Text Placeholder 2"/>
          <p:cNvSpPr>
            <a:spLocks noGrp="1"/>
          </p:cNvSpPr>
          <p:nvPr>
            <p:ph type="body" idx="1"/>
          </p:nvPr>
        </p:nvSpPr>
        <p:spPr/>
        <p:txBody>
          <a:bodyPr/>
          <a:lstStyle/>
          <a:p>
            <a:pPr lvl="1" rtl="0">
              <a:buFont typeface="+mj-lt"/>
              <a:buAutoNum type="arabicPeriod" startAt="4"/>
            </a:pPr>
            <a:r>
              <a:rPr lang="en-US" b="0" i="0" u="none" strike="noStrike" baseline="0" smtClean="0">
                <a:latin typeface="Segoe"/>
                <a:ea typeface="ＭＳ ゴシック"/>
              </a:rPr>
              <a:t>Click </a:t>
            </a:r>
            <a:r>
              <a:rPr lang="en-US" b="1" i="0" u="none" strike="noStrike" baseline="0" smtClean="0">
                <a:latin typeface="Segoe"/>
                <a:ea typeface="ＭＳ ゴシック"/>
              </a:rPr>
              <a:t>OK</a:t>
            </a:r>
            <a:r>
              <a:rPr lang="en-US" b="0" i="0" u="none" strike="noStrike" baseline="0" smtClean="0">
                <a:latin typeface="Segoe"/>
                <a:ea typeface="ＭＳ ゴシック"/>
              </a:rPr>
              <a:t>. PowerPoint </a:t>
            </a:r>
            <a:br>
              <a:rPr lang="en-US" b="0" i="0" u="none" strike="noStrike" baseline="0" smtClean="0">
                <a:latin typeface="Segoe"/>
                <a:ea typeface="ＭＳ ゴシック"/>
              </a:rPr>
            </a:br>
            <a:r>
              <a:rPr lang="en-US" b="0" i="0" u="none" strike="noStrike" baseline="0" smtClean="0">
                <a:latin typeface="Segoe"/>
                <a:ea typeface="ＭＳ ゴシック"/>
              </a:rPr>
              <a:t>converts the SmartArt </a:t>
            </a:r>
            <a:br>
              <a:rPr lang="en-US" b="0" i="0" u="none" strike="noStrike" baseline="0" smtClean="0">
                <a:latin typeface="Segoe"/>
                <a:ea typeface="ＭＳ ゴシック"/>
              </a:rPr>
            </a:br>
            <a:r>
              <a:rPr lang="en-US" b="0" i="0" u="none" strike="noStrike" baseline="0" smtClean="0">
                <a:latin typeface="Segoe"/>
                <a:ea typeface="ＭＳ ゴシック"/>
              </a:rPr>
              <a:t>graphic to the Upward </a:t>
            </a:r>
            <a:br>
              <a:rPr lang="en-US" b="0" i="0" u="none" strike="noStrike" baseline="0" smtClean="0">
                <a:latin typeface="Segoe"/>
                <a:ea typeface="ＭＳ ゴシック"/>
              </a:rPr>
            </a:br>
            <a:r>
              <a:rPr lang="en-US" b="0" i="0" u="none" strike="noStrike" baseline="0" smtClean="0">
                <a:latin typeface="Segoe"/>
                <a:ea typeface="ＭＳ ゴシック"/>
              </a:rPr>
              <a:t>Arrow type (see the </a:t>
            </a:r>
            <a:br>
              <a:rPr lang="en-US" b="0" i="0" u="none" strike="noStrike" baseline="0" smtClean="0">
                <a:latin typeface="Segoe"/>
                <a:ea typeface="ＭＳ ゴシック"/>
              </a:rPr>
            </a:br>
            <a:r>
              <a:rPr lang="en-US" b="0" i="0" u="none" strike="noStrike" baseline="0" smtClean="0">
                <a:latin typeface="Segoe"/>
                <a:ea typeface="ＭＳ ゴシック"/>
              </a:rPr>
              <a:t>figure at right).</a:t>
            </a:r>
          </a:p>
          <a:p>
            <a:pPr lvl="1" rtl="0">
              <a:buAutoNum type="arabicPeriod" startAt="4"/>
            </a:pPr>
            <a:r>
              <a:rPr lang="en-US" i="0" u="none" strike="noStrike" smtClean="0">
                <a:latin typeface="Segoe"/>
                <a:ea typeface="ＭＳ ゴシック"/>
              </a:rPr>
              <a:t> </a:t>
            </a:r>
            <a:r>
              <a:rPr lang="en-US" b="1" i="0" u="none" strike="noStrike" baseline="0" smtClean="0">
                <a:latin typeface="Segoe"/>
                <a:ea typeface="ＭＳ ゴシック"/>
              </a:rPr>
              <a:t>SAVE</a:t>
            </a:r>
            <a:r>
              <a:rPr lang="en-US" b="0" i="0" u="none" strike="noStrike" baseline="0" smtClean="0">
                <a:latin typeface="Segoe"/>
                <a:ea typeface="ＭＳ ゴシック"/>
              </a:rPr>
              <a:t> the presentation.</a:t>
            </a:r>
          </a:p>
          <a:p>
            <a:pPr lvl="0" rtl="0"/>
            <a:r>
              <a:rPr lang="en-US" b="1" i="0" u="none" strike="noStrike" baseline="0" smtClean="0">
                <a:latin typeface="Segoe"/>
                <a:ea typeface="ＭＳ ゴシック"/>
              </a:rPr>
              <a:t>PAUSE</a:t>
            </a:r>
            <a:r>
              <a:rPr lang="en-US" b="0" i="0" u="none" strike="noStrike" baseline="0" smtClean="0">
                <a:latin typeface="Segoe"/>
                <a:ea typeface="ＭＳ ゴシック"/>
              </a:rPr>
              <a:t>. </a:t>
            </a:r>
            <a:r>
              <a:rPr lang="en-US" b="1" i="0" u="none" strike="noStrike" baseline="0" smtClean="0">
                <a:latin typeface="Segoe"/>
                <a:ea typeface="ＭＳ ゴシック"/>
              </a:rPr>
              <a:t>LEAVE</a:t>
            </a:r>
            <a:r>
              <a:rPr lang="en-US" b="0" i="0" u="none" strike="noStrike" baseline="0" smtClean="0">
                <a:latin typeface="Segoe"/>
                <a:ea typeface="ＭＳ ゴシック"/>
              </a:rPr>
              <a:t> the presentation </a:t>
            </a:r>
            <a:br>
              <a:rPr lang="en-US" b="0" i="0" u="none" strike="noStrike" baseline="0" smtClean="0">
                <a:latin typeface="Segoe"/>
                <a:ea typeface="ＭＳ ゴシック"/>
              </a:rPr>
            </a:br>
            <a:r>
              <a:rPr lang="en-US" b="0" i="0" u="none" strike="noStrike" baseline="0" smtClean="0">
                <a:latin typeface="Segoe"/>
                <a:ea typeface="ＭＳ ゴシック"/>
              </a:rPr>
              <a:t>open to use in the next exercise.</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Powerpoint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36</a:t>
            </a:fld>
            <a:endParaRPr lang="en-US" dirty="0"/>
          </a:p>
        </p:txBody>
      </p:sp>
      <p:pic>
        <p:nvPicPr>
          <p:cNvPr id="7" name="Picture 6" descr="0723.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76800" y="1524000"/>
            <a:ext cx="3670300" cy="2775242"/>
          </a:xfrm>
          <a:prstGeom prst="rect">
            <a:avLst/>
          </a:prstGeom>
        </p:spPr>
      </p:pic>
    </p:spTree>
    <p:extLst>
      <p:ext uri="{BB962C8B-B14F-4D97-AF65-F5344CB8AC3E}">
        <p14:creationId xmlns:p14="http://schemas.microsoft.com/office/powerpoint/2010/main" val="169287183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DD5900"/>
                </a:solidFill>
                <a:latin typeface="Segoe"/>
                <a:ea typeface="ＭＳ ゴシック"/>
              </a:rPr>
              <a:t>Step by Step: Change Shape Size</a:t>
            </a:r>
          </a:p>
        </p:txBody>
      </p:sp>
      <p:sp>
        <p:nvSpPr>
          <p:cNvPr id="3" name="Text Placeholder 2"/>
          <p:cNvSpPr>
            <a:spLocks noGrp="1"/>
          </p:cNvSpPr>
          <p:nvPr>
            <p:ph type="body" idx="1"/>
          </p:nvPr>
        </p:nvSpPr>
        <p:spPr/>
        <p:txBody>
          <a:bodyPr/>
          <a:lstStyle/>
          <a:p>
            <a:pPr lvl="0" rtl="0"/>
            <a:r>
              <a:rPr lang="en-US" sz="2100" b="1" i="0" u="none" strike="noStrike" baseline="0" smtClean="0">
                <a:latin typeface="Segoe"/>
                <a:ea typeface="ＭＳ ゴシック"/>
              </a:rPr>
              <a:t>USE</a:t>
            </a:r>
            <a:r>
              <a:rPr lang="en-US" sz="2100" b="0" i="0" u="none" strike="noStrike" baseline="0" smtClean="0">
                <a:latin typeface="Segoe"/>
                <a:ea typeface="ＭＳ ゴシック"/>
              </a:rPr>
              <a:t> the </a:t>
            </a:r>
            <a:r>
              <a:rPr lang="en-US" sz="2100" b="1" i="1" u="none" strike="noStrike" baseline="0" smtClean="0">
                <a:latin typeface="Segoe"/>
                <a:ea typeface="ＭＳ ゴシック"/>
              </a:rPr>
              <a:t>Litware Final</a:t>
            </a:r>
            <a:r>
              <a:rPr lang="en-US" sz="2100" b="0" i="1" u="none" strike="noStrike" baseline="0" smtClean="0">
                <a:latin typeface="Segoe"/>
                <a:ea typeface="ＭＳ ゴシック"/>
              </a:rPr>
              <a:t> </a:t>
            </a:r>
            <a:r>
              <a:rPr lang="en-US" sz="2100" b="0" i="0" u="none" strike="noStrike" baseline="0" smtClean="0">
                <a:latin typeface="Segoe"/>
                <a:ea typeface="ＭＳ ゴシック"/>
              </a:rPr>
              <a:t>presentation that is still open from the previous exercise.</a:t>
            </a:r>
          </a:p>
          <a:p>
            <a:pPr lvl="1" rtl="0"/>
            <a:r>
              <a:rPr lang="en-US" sz="2100" b="0" i="0" u="none" strike="noStrike" baseline="0" smtClean="0">
                <a:latin typeface="Segoe"/>
                <a:ea typeface="ＭＳ ゴシック"/>
              </a:rPr>
              <a:t>Close the </a:t>
            </a:r>
            <a:r>
              <a:rPr lang="en-US" sz="2100" b="1" i="0" u="none" strike="noStrike" baseline="0" smtClean="0">
                <a:latin typeface="Segoe"/>
                <a:ea typeface="ＭＳ ゴシック"/>
              </a:rPr>
              <a:t>Text pane</a:t>
            </a:r>
            <a:r>
              <a:rPr lang="en-US" sz="2100" b="0" i="0" u="none" strike="noStrike" baseline="0" smtClean="0">
                <a:latin typeface="Segoe"/>
                <a:ea typeface="ＭＳ ゴシック"/>
              </a:rPr>
              <a:t> if it is open.</a:t>
            </a:r>
          </a:p>
          <a:p>
            <a:pPr lvl="1" rtl="0"/>
            <a:r>
              <a:rPr lang="en-US" sz="2100" b="0" i="0" u="none" strike="noStrike" baseline="0" smtClean="0">
                <a:solidFill>
                  <a:srgbClr val="000000"/>
                </a:solidFill>
                <a:latin typeface="Segoe"/>
                <a:ea typeface="ＭＳ ゴシック"/>
              </a:rPr>
              <a:t>Select the SmartArt graphic on </a:t>
            </a:r>
            <a:r>
              <a:rPr lang="en-US" sz="2100" b="1" i="0" u="none" strike="noStrike" baseline="0" smtClean="0">
                <a:solidFill>
                  <a:srgbClr val="000000"/>
                </a:solidFill>
                <a:latin typeface="Segoe"/>
                <a:ea typeface="ＭＳ ゴシック"/>
              </a:rPr>
              <a:t>slide 4</a:t>
            </a:r>
            <a:r>
              <a:rPr lang="en-US" sz="2100" b="0" i="0" u="none" strike="noStrike" baseline="0" smtClean="0">
                <a:solidFill>
                  <a:srgbClr val="000000"/>
                </a:solidFill>
                <a:latin typeface="Segoe"/>
                <a:ea typeface="ＭＳ ゴシック"/>
              </a:rPr>
              <a:t> if it is not already selected, and then click the </a:t>
            </a:r>
            <a:r>
              <a:rPr lang="en-US" sz="2100" b="1" i="0" u="none" strike="noStrike" baseline="0" smtClean="0">
                <a:solidFill>
                  <a:srgbClr val="000000"/>
                </a:solidFill>
                <a:latin typeface="Segoe"/>
                <a:ea typeface="ＭＳ ゴシック"/>
              </a:rPr>
              <a:t>Needs/Market Analysis </a:t>
            </a:r>
            <a:r>
              <a:rPr lang="en-US" sz="2100" b="0" i="0" u="none" strike="noStrike" baseline="0" smtClean="0">
                <a:solidFill>
                  <a:srgbClr val="000000"/>
                </a:solidFill>
                <a:latin typeface="Segoe"/>
                <a:ea typeface="ＭＳ ゴシック"/>
              </a:rPr>
              <a:t>circle (the circle nearest the thin end of the arrow graphic) to select it. Make sure you select the circle, </a:t>
            </a:r>
            <a:r>
              <a:rPr lang="en-US" sz="2100" b="1" i="0" u="none" strike="noStrike" baseline="0" smtClean="0">
                <a:solidFill>
                  <a:srgbClr val="000000"/>
                </a:solidFill>
                <a:latin typeface="Segoe"/>
                <a:ea typeface="ＭＳ ゴシック"/>
              </a:rPr>
              <a:t>not the text</a:t>
            </a:r>
            <a:r>
              <a:rPr lang="en-US" sz="2100" b="0" i="0" u="none" strike="noStrike" baseline="0" smtClean="0">
                <a:solidFill>
                  <a:srgbClr val="000000"/>
                </a:solidFill>
                <a:latin typeface="Times New Roman"/>
                <a:ea typeface="ＭＳ ゴシック"/>
              </a:rPr>
              <a:t>.</a:t>
            </a:r>
          </a:p>
          <a:p>
            <a:pPr lvl="1"/>
            <a:r>
              <a:rPr lang="en-US" sz="2100">
                <a:latin typeface="Segoe"/>
                <a:ea typeface="ＭＳ ゴシック"/>
              </a:rPr>
              <a:t>Click the </a:t>
            </a:r>
            <a:r>
              <a:rPr lang="en-US" sz="2100" b="1">
                <a:latin typeface="Segoe"/>
                <a:ea typeface="ＭＳ ゴシック"/>
              </a:rPr>
              <a:t>SmartArt Tools Format</a:t>
            </a:r>
            <a:r>
              <a:rPr lang="en-US" sz="2100">
                <a:latin typeface="Segoe"/>
                <a:ea typeface="ＭＳ ゴシック"/>
              </a:rPr>
              <a:t> tab.</a:t>
            </a:r>
          </a:p>
          <a:p>
            <a:pPr lvl="1"/>
            <a:r>
              <a:rPr lang="en-US" sz="2100">
                <a:latin typeface="Segoe"/>
                <a:ea typeface="ＭＳ ゴシック"/>
              </a:rPr>
              <a:t>Click the </a:t>
            </a:r>
            <a:r>
              <a:rPr lang="en-US" sz="2100" b="1">
                <a:latin typeface="Segoe"/>
                <a:ea typeface="ＭＳ ゴシック"/>
              </a:rPr>
              <a:t>Larger</a:t>
            </a:r>
            <a:r>
              <a:rPr lang="en-US" sz="2100">
                <a:latin typeface="Segoe"/>
                <a:ea typeface="ＭＳ ゴシック"/>
              </a:rPr>
              <a:t> button in the Shapes group </a:t>
            </a:r>
            <a:r>
              <a:rPr lang="en-US" sz="2100" i="1">
                <a:latin typeface="Segoe"/>
                <a:ea typeface="ＭＳ ゴシック"/>
              </a:rPr>
              <a:t>twice</a:t>
            </a:r>
            <a:r>
              <a:rPr lang="en-US" sz="2100">
                <a:latin typeface="Segoe"/>
                <a:ea typeface="ＭＳ ゴシック"/>
              </a:rPr>
              <a:t> to increase the size of the smallest circle.</a:t>
            </a:r>
          </a:p>
          <a:p>
            <a:pPr lvl="1"/>
            <a:r>
              <a:rPr lang="en-US" sz="2100">
                <a:latin typeface="Segoe"/>
                <a:ea typeface="ＭＳ ゴシック"/>
              </a:rPr>
              <a:t>Click the </a:t>
            </a:r>
            <a:r>
              <a:rPr lang="en-US" sz="2100" b="1">
                <a:latin typeface="Segoe"/>
                <a:ea typeface="ＭＳ ゴシック"/>
              </a:rPr>
              <a:t>Design/Proof of Concept </a:t>
            </a:r>
            <a:r>
              <a:rPr lang="en-US" sz="2100">
                <a:latin typeface="Segoe"/>
                <a:ea typeface="ＭＳ ゴシック"/>
              </a:rPr>
              <a:t>circle shape, and then click the </a:t>
            </a:r>
            <a:r>
              <a:rPr lang="en-US" sz="2100" b="1">
                <a:latin typeface="Segoe"/>
                <a:ea typeface="ＭＳ ゴシック"/>
              </a:rPr>
              <a:t>Larger</a:t>
            </a:r>
            <a:r>
              <a:rPr lang="en-US" sz="2100">
                <a:latin typeface="Segoe"/>
                <a:ea typeface="ＭＳ ゴシック"/>
              </a:rPr>
              <a:t> button once to increase the shape’s size.</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Powerpoint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37</a:t>
            </a:fld>
            <a:endParaRPr lang="en-US" dirty="0"/>
          </a:p>
        </p:txBody>
      </p:sp>
    </p:spTree>
    <p:extLst>
      <p:ext uri="{BB962C8B-B14F-4D97-AF65-F5344CB8AC3E}">
        <p14:creationId xmlns:p14="http://schemas.microsoft.com/office/powerpoint/2010/main" val="380186730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DD5900"/>
                </a:solidFill>
                <a:latin typeface="Segoe"/>
                <a:ea typeface="ＭＳ ゴシック"/>
              </a:rPr>
              <a:t>Step by Step: Change Shape Size</a:t>
            </a:r>
          </a:p>
        </p:txBody>
      </p:sp>
      <p:sp>
        <p:nvSpPr>
          <p:cNvPr id="3" name="Text Placeholder 2"/>
          <p:cNvSpPr>
            <a:spLocks noGrp="1"/>
          </p:cNvSpPr>
          <p:nvPr>
            <p:ph type="body" idx="1"/>
          </p:nvPr>
        </p:nvSpPr>
        <p:spPr/>
        <p:txBody>
          <a:bodyPr/>
          <a:lstStyle/>
          <a:p>
            <a:pPr lvl="1" rtl="0">
              <a:buFont typeface="+mj-lt"/>
              <a:buAutoNum type="arabicPeriod" startAt="6"/>
            </a:pPr>
            <a:r>
              <a:rPr lang="en-US" b="0" i="0" u="none" strike="noStrike" baseline="0" smtClean="0">
                <a:latin typeface="Segoe"/>
                <a:ea typeface="ＭＳ ゴシック"/>
              </a:rPr>
              <a:t>Click the </a:t>
            </a:r>
            <a:r>
              <a:rPr lang="en-US" b="1" i="0" u="none" strike="noStrike" baseline="0" smtClean="0">
                <a:latin typeface="Segoe"/>
                <a:ea typeface="ＭＳ ゴシック"/>
              </a:rPr>
              <a:t>Roll-out </a:t>
            </a:r>
            <a:r>
              <a:rPr lang="en-US" b="0" i="0" u="none" strike="noStrike" baseline="0" smtClean="0">
                <a:latin typeface="Segoe"/>
                <a:ea typeface="ＭＳ ゴシック"/>
              </a:rPr>
              <a:t>circle shape, and then click the </a:t>
            </a:r>
            <a:r>
              <a:rPr lang="en-US" b="1" i="0" u="none" strike="noStrike" baseline="0" smtClean="0">
                <a:latin typeface="Segoe"/>
                <a:ea typeface="ＭＳ ゴシック"/>
              </a:rPr>
              <a:t>Smaller</a:t>
            </a:r>
            <a:r>
              <a:rPr lang="en-US" b="0" i="0" u="none" strike="noStrike" baseline="0" smtClean="0">
                <a:latin typeface="Segoe"/>
                <a:ea typeface="ＭＳ ゴシック"/>
              </a:rPr>
              <a:t> button in the Shapes group once to decrease the shape size. Then click away from the graphic to </a:t>
            </a:r>
            <a:r>
              <a:rPr lang="en-US" b="1" i="0" u="none" strike="noStrike" baseline="0" smtClean="0">
                <a:latin typeface="Segoe"/>
                <a:ea typeface="ＭＳ ゴシック"/>
              </a:rPr>
              <a:t>deselect</a:t>
            </a:r>
            <a:r>
              <a:rPr lang="en-US" b="0" i="0" u="none" strike="noStrike" baseline="0" smtClean="0">
                <a:latin typeface="Segoe"/>
                <a:ea typeface="ＭＳ ゴシック"/>
              </a:rPr>
              <a:t> it. Your SmartArt graphic should look like the figure below.</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Powerpoint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38</a:t>
            </a:fld>
            <a:endParaRPr lang="en-US" dirty="0"/>
          </a:p>
        </p:txBody>
      </p:sp>
      <p:pic>
        <p:nvPicPr>
          <p:cNvPr id="7" name="Picture 6" descr="0724.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90800" y="3124200"/>
            <a:ext cx="3771900" cy="2868276"/>
          </a:xfrm>
          <a:prstGeom prst="rect">
            <a:avLst/>
          </a:prstGeom>
        </p:spPr>
      </p:pic>
    </p:spTree>
    <p:extLst>
      <p:ext uri="{BB962C8B-B14F-4D97-AF65-F5344CB8AC3E}">
        <p14:creationId xmlns:p14="http://schemas.microsoft.com/office/powerpoint/2010/main" val="52744484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DD5900"/>
                </a:solidFill>
                <a:latin typeface="Segoe"/>
                <a:ea typeface="ＭＳ ゴシック"/>
              </a:rPr>
              <a:t>Step by Step: Change Shape Size</a:t>
            </a:r>
          </a:p>
        </p:txBody>
      </p:sp>
      <p:sp>
        <p:nvSpPr>
          <p:cNvPr id="3" name="Text Placeholder 2"/>
          <p:cNvSpPr>
            <a:spLocks noGrp="1"/>
          </p:cNvSpPr>
          <p:nvPr>
            <p:ph type="body" idx="1"/>
          </p:nvPr>
        </p:nvSpPr>
        <p:spPr/>
        <p:txBody>
          <a:bodyPr/>
          <a:lstStyle/>
          <a:p>
            <a:pPr lvl="1" rtl="0">
              <a:buFont typeface="+mj-lt"/>
              <a:buAutoNum type="arabicPeriod" startAt="7"/>
            </a:pPr>
            <a:r>
              <a:rPr lang="en-US" i="0" u="none" strike="noStrike" smtClean="0">
                <a:latin typeface="Segoe"/>
                <a:ea typeface="ＭＳ ゴシック"/>
              </a:rPr>
              <a:t> </a:t>
            </a:r>
            <a:r>
              <a:rPr lang="en-US" b="1" i="0" u="none" strike="noStrike" baseline="0" smtClean="0">
                <a:latin typeface="Segoe"/>
                <a:ea typeface="ＭＳ ゴシック"/>
              </a:rPr>
              <a:t>SAVE</a:t>
            </a:r>
            <a:r>
              <a:rPr lang="en-US" b="0" i="0" u="none" strike="noStrike" baseline="0" smtClean="0">
                <a:latin typeface="Segoe"/>
                <a:ea typeface="ＭＳ ゴシック"/>
              </a:rPr>
              <a:t> the presentation.</a:t>
            </a:r>
          </a:p>
          <a:p>
            <a:pPr lvl="0" rtl="0"/>
            <a:r>
              <a:rPr lang="en-US" b="1" i="0" u="none" strike="noStrike" baseline="0" smtClean="0">
                <a:latin typeface="Segoe"/>
                <a:ea typeface="ＭＳ ゴシック"/>
              </a:rPr>
              <a:t>PAUSE</a:t>
            </a:r>
            <a:r>
              <a:rPr lang="en-US" b="0" i="0" u="none" strike="noStrike" baseline="0" smtClean="0">
                <a:latin typeface="Segoe"/>
                <a:ea typeface="ＭＳ ゴシック"/>
              </a:rPr>
              <a:t>. </a:t>
            </a:r>
            <a:r>
              <a:rPr lang="en-US" b="1" i="0" u="none" strike="noStrike" baseline="0" smtClean="0">
                <a:latin typeface="Segoe"/>
                <a:ea typeface="ＭＳ ゴシック"/>
              </a:rPr>
              <a:t>LEAVE</a:t>
            </a:r>
            <a:r>
              <a:rPr lang="en-US" b="0" i="0" u="none" strike="noStrike" baseline="0" smtClean="0">
                <a:latin typeface="Segoe"/>
                <a:ea typeface="ＭＳ ゴシック"/>
              </a:rPr>
              <a:t> the presentation open to use in the next exercise.</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Powerpoint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39</a:t>
            </a:fld>
            <a:endParaRPr lang="en-US" dirty="0"/>
          </a:p>
        </p:txBody>
      </p:sp>
    </p:spTree>
    <p:extLst>
      <p:ext uri="{BB962C8B-B14F-4D97-AF65-F5344CB8AC3E}">
        <p14:creationId xmlns:p14="http://schemas.microsoft.com/office/powerpoint/2010/main" val="21471217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DD5900"/>
                </a:solidFill>
                <a:latin typeface="Segoe"/>
                <a:ea typeface="ＭＳ ゴシック"/>
              </a:rPr>
              <a:t>Step by Step: Create SmartArt </a:t>
            </a:r>
          </a:p>
        </p:txBody>
      </p:sp>
      <p:sp>
        <p:nvSpPr>
          <p:cNvPr id="3" name="Text Placeholder 2"/>
          <p:cNvSpPr>
            <a:spLocks noGrp="1"/>
          </p:cNvSpPr>
          <p:nvPr>
            <p:ph type="body" idx="1"/>
          </p:nvPr>
        </p:nvSpPr>
        <p:spPr/>
        <p:txBody>
          <a:bodyPr/>
          <a:lstStyle/>
          <a:p>
            <a:pPr lvl="1" rtl="0">
              <a:buFont typeface="+mj-lt"/>
              <a:buAutoNum type="arabicPeriod" startAt="5"/>
            </a:pPr>
            <a:r>
              <a:rPr lang="en-US" sz="2000" b="0" i="0" u="none" strike="noStrike" baseline="0" smtClean="0">
                <a:latin typeface="Segoe"/>
                <a:ea typeface="ＭＳ ゴシック"/>
              </a:rPr>
              <a:t>Click the </a:t>
            </a:r>
            <a:r>
              <a:rPr lang="en-US" sz="2000" b="1" i="0" u="none" strike="noStrike" baseline="0" smtClean="0">
                <a:latin typeface="Segoe"/>
                <a:ea typeface="ＭＳ ゴシック"/>
              </a:rPr>
              <a:t>first layout</a:t>
            </a:r>
            <a:r>
              <a:rPr lang="en-US" sz="2000" b="0" i="0" u="none" strike="noStrike" baseline="0" smtClean="0">
                <a:latin typeface="Segoe"/>
                <a:ea typeface="ＭＳ ゴシック"/>
              </a:rPr>
              <a:t> in the first row, the </a:t>
            </a:r>
            <a:r>
              <a:rPr lang="en-US" sz="2000" b="1" i="0" u="none" strike="noStrike" baseline="0" smtClean="0">
                <a:latin typeface="Segoe"/>
                <a:ea typeface="ＭＳ ゴシック"/>
              </a:rPr>
              <a:t>Organization Chart</a:t>
            </a:r>
            <a:r>
              <a:rPr lang="en-US" sz="2000" b="0" i="0" u="none" strike="noStrike" baseline="0" smtClean="0">
                <a:latin typeface="Segoe"/>
                <a:ea typeface="ＭＳ ゴシック"/>
              </a:rPr>
              <a:t>. Read the description of the </a:t>
            </a:r>
            <a:r>
              <a:rPr lang="en-US" sz="2000" b="1" i="0" u="none" strike="noStrike" baseline="0" smtClean="0">
                <a:latin typeface="Segoe"/>
                <a:ea typeface="ＭＳ ゴシック"/>
              </a:rPr>
              <a:t>Organization Chart layout</a:t>
            </a:r>
            <a:r>
              <a:rPr lang="en-US" sz="2000" b="0" i="0" u="none" strike="noStrike" baseline="0" smtClean="0">
                <a:latin typeface="Segoe"/>
                <a:ea typeface="ＭＳ ゴシック"/>
              </a:rPr>
              <a:t> in the right pane of the dialog box (see the figure below).</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Powerpoint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4</a:t>
            </a:fld>
            <a:endParaRPr lang="en-US" dirty="0"/>
          </a:p>
        </p:txBody>
      </p:sp>
      <p:pic>
        <p:nvPicPr>
          <p:cNvPr id="7" name="Picture 6" descr="070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4095" y="2836335"/>
            <a:ext cx="7515810" cy="3361108"/>
          </a:xfrm>
          <a:prstGeom prst="rect">
            <a:avLst/>
          </a:prstGeom>
        </p:spPr>
      </p:pic>
    </p:spTree>
    <p:extLst>
      <p:ext uri="{BB962C8B-B14F-4D97-AF65-F5344CB8AC3E}">
        <p14:creationId xmlns:p14="http://schemas.microsoft.com/office/powerpoint/2010/main" val="92975738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DD5900"/>
                </a:solidFill>
                <a:latin typeface="Segoe"/>
                <a:ea typeface="ＭＳ ゴシック"/>
              </a:rPr>
              <a:t>Step by Step: Change Text Formatting</a:t>
            </a:r>
          </a:p>
        </p:txBody>
      </p:sp>
      <p:sp>
        <p:nvSpPr>
          <p:cNvPr id="3" name="Text Placeholder 2"/>
          <p:cNvSpPr>
            <a:spLocks noGrp="1"/>
          </p:cNvSpPr>
          <p:nvPr>
            <p:ph type="body" idx="1"/>
          </p:nvPr>
        </p:nvSpPr>
        <p:spPr/>
        <p:txBody>
          <a:bodyPr/>
          <a:lstStyle/>
          <a:p>
            <a:pPr lvl="0" rtl="0"/>
            <a:r>
              <a:rPr lang="en-US" b="1" i="0" u="none" strike="noStrike" baseline="0" smtClean="0">
                <a:latin typeface="Segoe"/>
                <a:ea typeface="ＭＳ ゴシック"/>
              </a:rPr>
              <a:t>USE</a:t>
            </a:r>
            <a:r>
              <a:rPr lang="en-US" b="0" i="0" u="none" strike="noStrike" baseline="0" smtClean="0">
                <a:latin typeface="Segoe"/>
                <a:ea typeface="ＭＳ ゴシック"/>
              </a:rPr>
              <a:t> the </a:t>
            </a:r>
            <a:r>
              <a:rPr lang="en-US" b="1" i="1" u="none" strike="noStrike" baseline="0" smtClean="0">
                <a:latin typeface="Segoe"/>
                <a:ea typeface="ＭＳ ゴシック"/>
              </a:rPr>
              <a:t>Litware Final</a:t>
            </a:r>
            <a:r>
              <a:rPr lang="en-US" b="0" i="1" u="none" strike="noStrike" baseline="0" smtClean="0">
                <a:latin typeface="Segoe"/>
                <a:ea typeface="ＭＳ ゴシック"/>
              </a:rPr>
              <a:t> </a:t>
            </a:r>
            <a:r>
              <a:rPr lang="en-US" b="0" i="0" u="none" strike="noStrike" baseline="0" smtClean="0">
                <a:latin typeface="Segoe"/>
                <a:ea typeface="ＭＳ ゴシック"/>
              </a:rPr>
              <a:t>presentation that is still open from the previous exercise.</a:t>
            </a:r>
          </a:p>
          <a:p>
            <a:pPr lvl="1" rtl="0"/>
            <a:r>
              <a:rPr lang="en-US" b="0" i="0" u="none" strike="noStrike" baseline="0" smtClean="0">
                <a:latin typeface="Segoe"/>
                <a:ea typeface="ＭＳ ゴシック"/>
              </a:rPr>
              <a:t>On </a:t>
            </a:r>
            <a:r>
              <a:rPr lang="en-US" b="1" i="0" u="none" strike="noStrike" baseline="0" smtClean="0">
                <a:latin typeface="Segoe"/>
                <a:ea typeface="ＭＳ ゴシック"/>
              </a:rPr>
              <a:t>slide 4</a:t>
            </a:r>
            <a:r>
              <a:rPr lang="en-US" b="0" i="0" u="none" strike="noStrike" baseline="0" smtClean="0">
                <a:latin typeface="Segoe"/>
                <a:ea typeface="ＭＳ ゴシック"/>
              </a:rPr>
              <a:t>, select the </a:t>
            </a:r>
            <a:br>
              <a:rPr lang="en-US" b="0" i="0" u="none" strike="noStrike" baseline="0" smtClean="0">
                <a:latin typeface="Segoe"/>
                <a:ea typeface="ＭＳ ゴシック"/>
              </a:rPr>
            </a:br>
            <a:r>
              <a:rPr lang="en-US" b="1" i="0" u="none" strike="noStrike" baseline="0" smtClean="0">
                <a:latin typeface="Segoe"/>
                <a:ea typeface="ＭＳ ゴシック"/>
              </a:rPr>
              <a:t>outer frame</a:t>
            </a:r>
            <a:r>
              <a:rPr lang="en-US" b="0" i="0" u="none" strike="noStrike" baseline="0" smtClean="0">
                <a:latin typeface="Segoe"/>
                <a:ea typeface="ＭＳ ゴシック"/>
              </a:rPr>
              <a:t> of the </a:t>
            </a:r>
            <a:br>
              <a:rPr lang="en-US" b="0" i="0" u="none" strike="noStrike" baseline="0" smtClean="0">
                <a:latin typeface="Segoe"/>
                <a:ea typeface="ＭＳ ゴシック"/>
              </a:rPr>
            </a:br>
            <a:r>
              <a:rPr lang="en-US" b="0" i="0" u="none" strike="noStrike" baseline="0" smtClean="0">
                <a:latin typeface="Segoe"/>
                <a:ea typeface="ＭＳ ゴシック"/>
              </a:rPr>
              <a:t>SmartArt graphic </a:t>
            </a:r>
            <a:br>
              <a:rPr lang="en-US" b="0" i="0" u="none" strike="noStrike" baseline="0" smtClean="0">
                <a:latin typeface="Segoe"/>
                <a:ea typeface="ＭＳ ゴシック"/>
              </a:rPr>
            </a:br>
            <a:r>
              <a:rPr lang="en-US" b="0" i="0" u="none" strike="noStrike" baseline="0" smtClean="0">
                <a:latin typeface="Segoe"/>
                <a:ea typeface="ＭＳ ゴシック"/>
              </a:rPr>
              <a:t>(not a specific shape </a:t>
            </a:r>
            <a:br>
              <a:rPr lang="en-US" b="0" i="0" u="none" strike="noStrike" baseline="0" smtClean="0">
                <a:latin typeface="Segoe"/>
                <a:ea typeface="ＭＳ ゴシック"/>
              </a:rPr>
            </a:br>
            <a:r>
              <a:rPr lang="en-US" b="0" i="0" u="none" strike="noStrike" baseline="0" smtClean="0">
                <a:latin typeface="Segoe"/>
                <a:ea typeface="ＭＳ ゴシック"/>
              </a:rPr>
              <a:t>within it).</a:t>
            </a:r>
          </a:p>
          <a:p>
            <a:pPr lvl="1" rtl="0"/>
            <a:r>
              <a:rPr lang="en-US" b="0" i="0" u="none" strike="noStrike" baseline="0" smtClean="0">
                <a:latin typeface="Segoe"/>
                <a:ea typeface="ＭＳ ゴシック"/>
              </a:rPr>
              <a:t>On the Home tab, </a:t>
            </a:r>
            <a:br>
              <a:rPr lang="en-US" b="0" i="0" u="none" strike="noStrike" baseline="0" smtClean="0">
                <a:latin typeface="Segoe"/>
                <a:ea typeface="ＭＳ ゴシック"/>
              </a:rPr>
            </a:br>
            <a:r>
              <a:rPr lang="en-US" b="0" i="0" u="none" strike="noStrike" baseline="0" smtClean="0">
                <a:latin typeface="Segoe"/>
                <a:ea typeface="ＭＳ ゴシック"/>
              </a:rPr>
              <a:t>click the </a:t>
            </a:r>
            <a:r>
              <a:rPr lang="en-US" b="1" i="0" u="none" strike="noStrike" baseline="0" smtClean="0">
                <a:latin typeface="Segoe"/>
                <a:ea typeface="ＭＳ ゴシック"/>
              </a:rPr>
              <a:t>Font Size</a:t>
            </a:r>
            <a:r>
              <a:rPr lang="en-US" b="0" i="0" u="none" strike="noStrike" baseline="0" smtClean="0">
                <a:latin typeface="Segoe"/>
                <a:ea typeface="ＭＳ ゴシック"/>
              </a:rPr>
              <a:t> </a:t>
            </a:r>
            <a:br>
              <a:rPr lang="en-US" b="0" i="0" u="none" strike="noStrike" baseline="0" smtClean="0">
                <a:latin typeface="Segoe"/>
                <a:ea typeface="ＭＳ ゴシック"/>
              </a:rPr>
            </a:br>
            <a:r>
              <a:rPr lang="en-US" b="1" i="0" u="none" strike="noStrike" baseline="0" smtClean="0">
                <a:latin typeface="Segoe"/>
                <a:ea typeface="ＭＳ ゴシック"/>
              </a:rPr>
              <a:t>drop-down arrow</a:t>
            </a:r>
            <a:r>
              <a:rPr lang="en-US" b="0" i="0" u="none" strike="noStrike" baseline="0" smtClean="0">
                <a:latin typeface="Segoe"/>
                <a:ea typeface="ＭＳ ゴシック"/>
              </a:rPr>
              <a:t>, </a:t>
            </a:r>
            <a:br>
              <a:rPr lang="en-US" b="0" i="0" u="none" strike="noStrike" baseline="0" smtClean="0">
                <a:latin typeface="Segoe"/>
                <a:ea typeface="ＭＳ ゴシック"/>
              </a:rPr>
            </a:br>
            <a:r>
              <a:rPr lang="en-US" b="0" i="0" u="none" strike="noStrike" baseline="0" smtClean="0">
                <a:latin typeface="Segoe"/>
                <a:ea typeface="ＭＳ ゴシック"/>
              </a:rPr>
              <a:t>and then click </a:t>
            </a:r>
            <a:r>
              <a:rPr lang="en-US" b="1" i="0" u="none" strike="noStrike" baseline="0" smtClean="0">
                <a:latin typeface="Segoe"/>
                <a:ea typeface="ＭＳ ゴシック"/>
              </a:rPr>
              <a:t>20</a:t>
            </a:r>
            <a:r>
              <a:rPr lang="en-US" b="0" i="0" u="none" strike="noStrike" baseline="0" smtClean="0">
                <a:latin typeface="Segoe"/>
                <a:ea typeface="ＭＳ ゴシック"/>
              </a:rPr>
              <a:t>. </a:t>
            </a:r>
            <a:br>
              <a:rPr lang="en-US" b="0" i="0" u="none" strike="noStrike" baseline="0" smtClean="0">
                <a:latin typeface="Segoe"/>
                <a:ea typeface="ＭＳ ゴシック"/>
              </a:rPr>
            </a:br>
            <a:r>
              <a:rPr lang="en-US" b="0" i="0" u="none" strike="noStrike" baseline="0" smtClean="0">
                <a:latin typeface="Segoe"/>
                <a:ea typeface="ＭＳ ゴシック"/>
              </a:rPr>
              <a:t>PowerPoint changes the size of all text in the graphic to 20 point (see the figure above).</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Powerpoint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40</a:t>
            </a:fld>
            <a:endParaRPr lang="en-US" dirty="0"/>
          </a:p>
        </p:txBody>
      </p:sp>
      <p:pic>
        <p:nvPicPr>
          <p:cNvPr id="7" name="Picture 6" descr="0725.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1000" y="2057400"/>
            <a:ext cx="4279900" cy="3223054"/>
          </a:xfrm>
          <a:prstGeom prst="rect">
            <a:avLst/>
          </a:prstGeom>
        </p:spPr>
      </p:pic>
    </p:spTree>
    <p:extLst>
      <p:ext uri="{BB962C8B-B14F-4D97-AF65-F5344CB8AC3E}">
        <p14:creationId xmlns:p14="http://schemas.microsoft.com/office/powerpoint/2010/main" val="164326380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DD5900"/>
                </a:solidFill>
                <a:latin typeface="Segoe"/>
                <a:ea typeface="ＭＳ ゴシック"/>
              </a:rPr>
              <a:t>Step by Step: Change Text Formatting</a:t>
            </a:r>
          </a:p>
        </p:txBody>
      </p:sp>
      <p:sp>
        <p:nvSpPr>
          <p:cNvPr id="3" name="Text Placeholder 2"/>
          <p:cNvSpPr>
            <a:spLocks noGrp="1"/>
          </p:cNvSpPr>
          <p:nvPr>
            <p:ph type="body" idx="1"/>
          </p:nvPr>
        </p:nvSpPr>
        <p:spPr/>
        <p:txBody>
          <a:bodyPr/>
          <a:lstStyle/>
          <a:p>
            <a:pPr lvl="1" rtl="0">
              <a:buFont typeface="+mj-lt"/>
              <a:buAutoNum type="arabicPeriod" startAt="3"/>
            </a:pPr>
            <a:r>
              <a:rPr lang="en-US" b="0" i="0" u="none" strike="noStrike" baseline="0" smtClean="0">
                <a:latin typeface="Segoe"/>
                <a:ea typeface="ＭＳ ゴシック"/>
              </a:rPr>
              <a:t>Click the </a:t>
            </a:r>
            <a:r>
              <a:rPr lang="en-US" b="1" i="0" u="none" strike="noStrike" baseline="0" smtClean="0">
                <a:latin typeface="Segoe"/>
                <a:ea typeface="ＭＳ ゴシック"/>
              </a:rPr>
              <a:t>Needs/Market analysis</a:t>
            </a:r>
            <a:r>
              <a:rPr lang="en-US" b="0" i="0" u="none" strike="noStrike" baseline="0" smtClean="0">
                <a:latin typeface="Segoe"/>
                <a:ea typeface="ＭＳ ゴシック"/>
              </a:rPr>
              <a:t> text box and drag its border to reduce its width slightly so that the word </a:t>
            </a:r>
            <a:r>
              <a:rPr lang="en-US" b="0" i="1" u="none" strike="noStrike" baseline="0" smtClean="0">
                <a:latin typeface="Segoe"/>
                <a:ea typeface="ＭＳ ゴシック"/>
              </a:rPr>
              <a:t>Market</a:t>
            </a:r>
            <a:r>
              <a:rPr lang="en-US" b="0" i="0" u="none" strike="noStrike" baseline="0" smtClean="0">
                <a:latin typeface="Segoe"/>
                <a:ea typeface="ＭＳ ゴシック"/>
              </a:rPr>
              <a:t> moves completely to the second line.</a:t>
            </a:r>
          </a:p>
          <a:p>
            <a:pPr lvl="1" rtl="0">
              <a:buAutoNum type="arabicPeriod" startAt="3"/>
            </a:pPr>
            <a:r>
              <a:rPr lang="en-US" b="0" i="0" u="none" strike="noStrike" baseline="0" smtClean="0">
                <a:latin typeface="Segoe"/>
                <a:ea typeface="ＭＳ ゴシック"/>
              </a:rPr>
              <a:t>Click the </a:t>
            </a:r>
            <a:r>
              <a:rPr lang="en-US" b="1" i="0" u="none" strike="noStrike" baseline="0" smtClean="0">
                <a:latin typeface="Segoe"/>
                <a:ea typeface="ＭＳ ゴシック"/>
              </a:rPr>
              <a:t>Design/Proof of concept</a:t>
            </a:r>
            <a:r>
              <a:rPr lang="en-US" b="0" i="0" u="none" strike="noStrike" baseline="0" smtClean="0">
                <a:latin typeface="Segoe"/>
                <a:ea typeface="ＭＳ ゴシック"/>
              </a:rPr>
              <a:t> text box and expand its </a:t>
            </a:r>
            <a:r>
              <a:rPr lang="en-US" b="1" i="0" u="none" strike="noStrike" baseline="0" smtClean="0">
                <a:latin typeface="Segoe"/>
                <a:ea typeface="ＭＳ ゴシック"/>
              </a:rPr>
              <a:t>width</a:t>
            </a:r>
            <a:r>
              <a:rPr lang="en-US" b="0" i="0" u="none" strike="noStrike" baseline="0" smtClean="0">
                <a:latin typeface="Segoe"/>
                <a:ea typeface="ＭＳ ゴシック"/>
              </a:rPr>
              <a:t> so that the word </a:t>
            </a:r>
            <a:r>
              <a:rPr lang="en-US" b="0" i="1" u="none" strike="noStrike" baseline="0" smtClean="0">
                <a:latin typeface="Segoe"/>
                <a:ea typeface="ＭＳ ゴシック"/>
              </a:rPr>
              <a:t>Proof</a:t>
            </a:r>
            <a:r>
              <a:rPr lang="en-US" b="0" i="0" u="none" strike="noStrike" baseline="0" smtClean="0">
                <a:latin typeface="Segoe"/>
                <a:ea typeface="ＭＳ ゴシック"/>
              </a:rPr>
              <a:t> displays completely on the first line.</a:t>
            </a:r>
          </a:p>
          <a:p>
            <a:pPr lvl="1" rtl="0">
              <a:buAutoNum type="arabicPeriod" startAt="3"/>
            </a:pPr>
            <a:r>
              <a:rPr lang="en-US" b="0" i="0" u="none" strike="noStrike" baseline="0" smtClean="0">
                <a:latin typeface="Segoe"/>
                <a:ea typeface="ＭＳ ゴシック"/>
              </a:rPr>
              <a:t>With the Design/Proof of concept text box selected, press the </a:t>
            </a:r>
            <a:r>
              <a:rPr lang="en-US" b="1" i="0" u="none" strike="noStrike" baseline="0" smtClean="0">
                <a:latin typeface="Segoe"/>
                <a:ea typeface="ＭＳ ゴシック"/>
              </a:rPr>
              <a:t>right arrow key</a:t>
            </a:r>
            <a:r>
              <a:rPr lang="en-US" b="0" i="0" u="none" strike="noStrike" baseline="0" smtClean="0">
                <a:latin typeface="Segoe"/>
                <a:ea typeface="ＭＳ ゴシック"/>
              </a:rPr>
              <a:t> on the keyboard </a:t>
            </a:r>
            <a:r>
              <a:rPr lang="en-US" b="1" i="0" u="none" strike="noStrike" baseline="0" smtClean="0">
                <a:latin typeface="Segoe"/>
                <a:ea typeface="ＭＳ ゴシック"/>
              </a:rPr>
              <a:t>three</a:t>
            </a:r>
            <a:r>
              <a:rPr lang="en-US" b="0" i="0" u="none" strike="noStrike" baseline="0" smtClean="0">
                <a:latin typeface="Segoe"/>
                <a:ea typeface="ＭＳ ゴシック"/>
              </a:rPr>
              <a:t> times to move the text box slightly to the right so its text does not overlap the circle shape.</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Powerpoint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41</a:t>
            </a:fld>
            <a:endParaRPr lang="en-US" dirty="0"/>
          </a:p>
        </p:txBody>
      </p:sp>
    </p:spTree>
    <p:extLst>
      <p:ext uri="{BB962C8B-B14F-4D97-AF65-F5344CB8AC3E}">
        <p14:creationId xmlns:p14="http://schemas.microsoft.com/office/powerpoint/2010/main" val="412291133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DD5900"/>
                </a:solidFill>
                <a:latin typeface="Segoe"/>
                <a:ea typeface="ＭＳ ゴシック"/>
              </a:rPr>
              <a:t>Step by Step: Change Text Formatting</a:t>
            </a:r>
          </a:p>
        </p:txBody>
      </p:sp>
      <p:sp>
        <p:nvSpPr>
          <p:cNvPr id="3" name="Text Placeholder 2"/>
          <p:cNvSpPr>
            <a:spLocks noGrp="1"/>
          </p:cNvSpPr>
          <p:nvPr>
            <p:ph type="body" idx="1"/>
          </p:nvPr>
        </p:nvSpPr>
        <p:spPr/>
        <p:txBody>
          <a:bodyPr/>
          <a:lstStyle/>
          <a:p>
            <a:pPr lvl="1" rtl="0">
              <a:buFont typeface="+mj-lt"/>
              <a:buAutoNum type="arabicPeriod" startAt="6"/>
            </a:pPr>
            <a:r>
              <a:rPr lang="en-US" b="0" i="0" u="none" strike="noStrike" baseline="0" smtClean="0">
                <a:latin typeface="Segoe"/>
                <a:ea typeface="ＭＳ ゴシック"/>
              </a:rPr>
              <a:t>Widen the </a:t>
            </a:r>
            <a:r>
              <a:rPr lang="en-US" b="0" i="1" u="none" strike="noStrike" baseline="0" smtClean="0">
                <a:latin typeface="Segoe"/>
                <a:ea typeface="ＭＳ ゴシック"/>
              </a:rPr>
              <a:t>Development</a:t>
            </a:r>
            <a:r>
              <a:rPr lang="en-US" b="0" i="0" u="none" strike="noStrike" baseline="0" smtClean="0">
                <a:latin typeface="Segoe"/>
                <a:ea typeface="ＭＳ ゴシック"/>
              </a:rPr>
              <a:t> </a:t>
            </a:r>
            <a:br>
              <a:rPr lang="en-US" b="0" i="0" u="none" strike="noStrike" baseline="0" smtClean="0">
                <a:latin typeface="Segoe"/>
                <a:ea typeface="ＭＳ ゴシック"/>
              </a:rPr>
            </a:br>
            <a:r>
              <a:rPr lang="en-US" b="0" i="0" u="none" strike="noStrike" baseline="0" smtClean="0">
                <a:latin typeface="Segoe"/>
                <a:ea typeface="ＭＳ ゴシック"/>
              </a:rPr>
              <a:t>text box so the word fits </a:t>
            </a:r>
            <a:br>
              <a:rPr lang="en-US" b="0" i="0" u="none" strike="noStrike" baseline="0" smtClean="0">
                <a:latin typeface="Segoe"/>
                <a:ea typeface="ＭＳ ゴシック"/>
              </a:rPr>
            </a:br>
            <a:r>
              <a:rPr lang="en-US" b="0" i="0" u="none" strike="noStrike" baseline="0" smtClean="0">
                <a:latin typeface="Segoe"/>
                <a:ea typeface="ＭＳ ゴシック"/>
              </a:rPr>
              <a:t>on a single line, and </a:t>
            </a:r>
            <a:br>
              <a:rPr lang="en-US" b="0" i="0" u="none" strike="noStrike" baseline="0" smtClean="0">
                <a:latin typeface="Segoe"/>
                <a:ea typeface="ＭＳ ゴシック"/>
              </a:rPr>
            </a:br>
            <a:r>
              <a:rPr lang="en-US" b="0" i="0" u="none" strike="noStrike" baseline="0" smtClean="0">
                <a:latin typeface="Segoe"/>
                <a:ea typeface="ＭＳ ゴシック"/>
              </a:rPr>
              <a:t>move the text box to </a:t>
            </a:r>
            <a:br>
              <a:rPr lang="en-US" b="0" i="0" u="none" strike="noStrike" baseline="0" smtClean="0">
                <a:latin typeface="Segoe"/>
                <a:ea typeface="ＭＳ ゴシック"/>
              </a:rPr>
            </a:br>
            <a:r>
              <a:rPr lang="en-US" b="0" i="0" u="none" strike="noStrike" baseline="0" smtClean="0">
                <a:latin typeface="Segoe"/>
                <a:ea typeface="ＭＳ ゴシック"/>
              </a:rPr>
              <a:t>the </a:t>
            </a:r>
            <a:r>
              <a:rPr lang="en-US" b="1" i="0" u="none" strike="noStrike" baseline="0" smtClean="0">
                <a:latin typeface="Segoe"/>
                <a:ea typeface="ＭＳ ゴシック"/>
              </a:rPr>
              <a:t>right slightly</a:t>
            </a:r>
            <a:r>
              <a:rPr lang="en-US" b="0" i="0" u="none" strike="noStrike" baseline="0" smtClean="0">
                <a:latin typeface="Segoe"/>
                <a:ea typeface="ＭＳ ゴシック"/>
              </a:rPr>
              <a:t>, as </a:t>
            </a:r>
            <a:br>
              <a:rPr lang="en-US" b="0" i="0" u="none" strike="noStrike" baseline="0" smtClean="0">
                <a:latin typeface="Segoe"/>
                <a:ea typeface="ＭＳ ゴシック"/>
              </a:rPr>
            </a:br>
            <a:r>
              <a:rPr lang="en-US" b="0" i="0" u="none" strike="noStrike" baseline="0" smtClean="0">
                <a:latin typeface="Segoe"/>
                <a:ea typeface="ＭＳ ゴシック"/>
              </a:rPr>
              <a:t>you did in step 5. Then </a:t>
            </a:r>
            <a:br>
              <a:rPr lang="en-US" b="0" i="0" u="none" strike="noStrike" baseline="0" smtClean="0">
                <a:latin typeface="Segoe"/>
                <a:ea typeface="ＭＳ ゴシック"/>
              </a:rPr>
            </a:br>
            <a:r>
              <a:rPr lang="en-US" b="0" i="0" u="none" strike="noStrike" baseline="0" smtClean="0">
                <a:latin typeface="Segoe"/>
                <a:ea typeface="ＭＳ ゴシック"/>
              </a:rPr>
              <a:t>click away from the </a:t>
            </a:r>
            <a:br>
              <a:rPr lang="en-US" b="0" i="0" u="none" strike="noStrike" baseline="0" smtClean="0">
                <a:latin typeface="Segoe"/>
                <a:ea typeface="ＭＳ ゴシック"/>
              </a:rPr>
            </a:br>
            <a:r>
              <a:rPr lang="en-US" b="0" i="0" u="none" strike="noStrike" baseline="0" smtClean="0">
                <a:latin typeface="Segoe"/>
                <a:ea typeface="ＭＳ ゴシック"/>
              </a:rPr>
              <a:t>graphic to </a:t>
            </a:r>
            <a:r>
              <a:rPr lang="en-US" b="1" i="0" u="none" strike="noStrike" baseline="0" smtClean="0">
                <a:latin typeface="Segoe"/>
                <a:ea typeface="ＭＳ ゴシック"/>
              </a:rPr>
              <a:t>deselect</a:t>
            </a:r>
            <a:r>
              <a:rPr lang="en-US" b="0" i="0" u="none" strike="noStrike" baseline="0" smtClean="0">
                <a:latin typeface="Segoe"/>
                <a:ea typeface="ＭＳ ゴシック"/>
              </a:rPr>
              <a:t> it. </a:t>
            </a:r>
            <a:br>
              <a:rPr lang="en-US" b="0" i="0" u="none" strike="noStrike" baseline="0" smtClean="0">
                <a:latin typeface="Segoe"/>
                <a:ea typeface="ＭＳ ゴシック"/>
              </a:rPr>
            </a:br>
            <a:r>
              <a:rPr lang="en-US" b="0" i="0" u="none" strike="noStrike" baseline="0" smtClean="0">
                <a:latin typeface="Segoe"/>
                <a:ea typeface="ＭＳ ゴシック"/>
              </a:rPr>
              <a:t>Your completed graphic </a:t>
            </a:r>
            <a:br>
              <a:rPr lang="en-US" b="0" i="0" u="none" strike="noStrike" baseline="0" smtClean="0">
                <a:latin typeface="Segoe"/>
                <a:ea typeface="ＭＳ ゴシック"/>
              </a:rPr>
            </a:br>
            <a:r>
              <a:rPr lang="en-US" b="0" i="0" u="none" strike="noStrike" baseline="0" smtClean="0">
                <a:latin typeface="Segoe"/>
                <a:ea typeface="ＭＳ ゴシック"/>
              </a:rPr>
              <a:t>should look similar to </a:t>
            </a:r>
            <a:br>
              <a:rPr lang="en-US" b="0" i="0" u="none" strike="noStrike" baseline="0" smtClean="0">
                <a:latin typeface="Segoe"/>
                <a:ea typeface="ＭＳ ゴシック"/>
              </a:rPr>
            </a:br>
            <a:r>
              <a:rPr lang="en-US" b="0" i="0" u="none" strike="noStrike" baseline="0" smtClean="0">
                <a:latin typeface="Segoe"/>
                <a:ea typeface="ＭＳ ゴシック"/>
              </a:rPr>
              <a:t>the figure at right.</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Powerpoint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42</a:t>
            </a:fld>
            <a:endParaRPr lang="en-US" dirty="0"/>
          </a:p>
        </p:txBody>
      </p:sp>
      <p:pic>
        <p:nvPicPr>
          <p:cNvPr id="7" name="Picture 6" descr="0726.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0" y="1600200"/>
            <a:ext cx="4067175" cy="3098800"/>
          </a:xfrm>
          <a:prstGeom prst="rect">
            <a:avLst/>
          </a:prstGeom>
        </p:spPr>
      </p:pic>
    </p:spTree>
    <p:extLst>
      <p:ext uri="{BB962C8B-B14F-4D97-AF65-F5344CB8AC3E}">
        <p14:creationId xmlns:p14="http://schemas.microsoft.com/office/powerpoint/2010/main" val="242548179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DD5900"/>
                </a:solidFill>
                <a:latin typeface="Segoe"/>
                <a:ea typeface="ＭＳ ゴシック"/>
              </a:rPr>
              <a:t>Step by Step: Change Text Formatting</a:t>
            </a:r>
          </a:p>
        </p:txBody>
      </p:sp>
      <p:sp>
        <p:nvSpPr>
          <p:cNvPr id="3" name="Text Placeholder 2"/>
          <p:cNvSpPr>
            <a:spLocks noGrp="1"/>
          </p:cNvSpPr>
          <p:nvPr>
            <p:ph type="body" idx="1"/>
          </p:nvPr>
        </p:nvSpPr>
        <p:spPr/>
        <p:txBody>
          <a:bodyPr/>
          <a:lstStyle/>
          <a:p>
            <a:pPr lvl="1" rtl="0">
              <a:buFont typeface="+mj-lt"/>
              <a:buAutoNum type="arabicPeriod" startAt="7"/>
            </a:pPr>
            <a:r>
              <a:rPr lang="en-US" b="0" i="0" u="none" strike="noStrike" baseline="0" smtClean="0">
                <a:latin typeface="Segoe"/>
                <a:ea typeface="ＭＳ ゴシック"/>
              </a:rPr>
              <a:t>Go to </a:t>
            </a:r>
            <a:r>
              <a:rPr lang="en-US" b="1" i="0" u="none" strike="noStrike" baseline="0" smtClean="0">
                <a:latin typeface="Segoe"/>
                <a:ea typeface="ＭＳ ゴシック"/>
              </a:rPr>
              <a:t>slide 3</a:t>
            </a:r>
            <a:r>
              <a:rPr lang="en-US" b="0" i="0" u="none" strike="noStrike" baseline="0" smtClean="0">
                <a:latin typeface="Segoe"/>
                <a:ea typeface="ＭＳ ゴシック"/>
              </a:rPr>
              <a:t> and click the </a:t>
            </a:r>
            <a:r>
              <a:rPr lang="en-US" b="1" i="0" u="none" strike="noStrike" baseline="0" smtClean="0">
                <a:latin typeface="Segoe"/>
                <a:ea typeface="ＭＳ ゴシック"/>
              </a:rPr>
              <a:t>SmartArt graphic </a:t>
            </a:r>
            <a:r>
              <a:rPr lang="en-US" b="0" i="0" u="none" strike="noStrike" baseline="0" smtClean="0">
                <a:latin typeface="Segoe"/>
                <a:ea typeface="ＭＳ ゴシック"/>
              </a:rPr>
              <a:t>to select it.</a:t>
            </a:r>
          </a:p>
          <a:p>
            <a:pPr lvl="1" rtl="0">
              <a:buAutoNum type="arabicPeriod" startAt="7"/>
            </a:pPr>
            <a:r>
              <a:rPr lang="en-US" b="0" i="0" u="none" strike="noStrike" baseline="0" smtClean="0">
                <a:latin typeface="Segoe"/>
                <a:ea typeface="ＭＳ ゴシック"/>
              </a:rPr>
              <a:t>Click the outside edge of the </a:t>
            </a:r>
            <a:r>
              <a:rPr lang="en-US" b="1" i="0" u="none" strike="noStrike" baseline="0" smtClean="0">
                <a:latin typeface="Segoe"/>
                <a:ea typeface="ＭＳ ゴシック"/>
              </a:rPr>
              <a:t>Ted Hicks</a:t>
            </a:r>
            <a:r>
              <a:rPr lang="en-US" b="0" i="0" u="none" strike="noStrike" baseline="0" smtClean="0">
                <a:latin typeface="Segoe"/>
                <a:ea typeface="ＭＳ ゴシック"/>
              </a:rPr>
              <a:t> shape.</a:t>
            </a:r>
          </a:p>
          <a:p>
            <a:pPr lvl="1" rtl="0">
              <a:buAutoNum type="arabicPeriod" startAt="7"/>
            </a:pPr>
            <a:r>
              <a:rPr lang="en-US" b="0" i="0" u="none" strike="noStrike" baseline="0" smtClean="0">
                <a:latin typeface="Segoe"/>
                <a:ea typeface="ＭＳ ゴシック"/>
              </a:rPr>
              <a:t>Click the </a:t>
            </a:r>
            <a:r>
              <a:rPr lang="en-US" b="1" i="0" u="none" strike="noStrike" baseline="0" smtClean="0">
                <a:latin typeface="Segoe"/>
                <a:ea typeface="ＭＳ ゴシック"/>
              </a:rPr>
              <a:t>Font Color</a:t>
            </a:r>
            <a:r>
              <a:rPr lang="en-US" b="0" i="0" u="none" strike="noStrike" baseline="0" smtClean="0">
                <a:latin typeface="Segoe"/>
                <a:ea typeface="ＭＳ ゴシック"/>
              </a:rPr>
              <a:t> </a:t>
            </a:r>
            <a:r>
              <a:rPr lang="en-US" b="1" i="0" u="none" strike="noStrike" baseline="0" smtClean="0">
                <a:latin typeface="Segoe"/>
                <a:ea typeface="ＭＳ ゴシック"/>
              </a:rPr>
              <a:t>drop-down arrow</a:t>
            </a:r>
            <a:r>
              <a:rPr lang="en-US" b="0" i="0" u="none" strike="noStrike" baseline="0" smtClean="0">
                <a:latin typeface="Segoe"/>
                <a:ea typeface="ＭＳ ゴシック"/>
              </a:rPr>
              <a:t> on the Home tab, and then click </a:t>
            </a:r>
            <a:r>
              <a:rPr lang="en-US" b="1" i="0" u="none" strike="noStrike" baseline="0" smtClean="0">
                <a:latin typeface="Segoe"/>
                <a:ea typeface="ＭＳ ゴシック"/>
              </a:rPr>
              <a:t>Black, Text 1</a:t>
            </a:r>
            <a:r>
              <a:rPr lang="en-US" b="0" i="0" u="none" strike="noStrike" baseline="0" smtClean="0">
                <a:latin typeface="Segoe"/>
                <a:ea typeface="ＭＳ ゴシック"/>
              </a:rPr>
              <a:t>. The text in that shape is now easier to read against the light green fill.</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Powerpoint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43</a:t>
            </a:fld>
            <a:endParaRPr lang="en-US" dirty="0"/>
          </a:p>
        </p:txBody>
      </p:sp>
    </p:spTree>
    <p:extLst>
      <p:ext uri="{BB962C8B-B14F-4D97-AF65-F5344CB8AC3E}">
        <p14:creationId xmlns:p14="http://schemas.microsoft.com/office/powerpoint/2010/main" val="158799066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DD5900"/>
                </a:solidFill>
                <a:latin typeface="Segoe"/>
                <a:ea typeface="ＭＳ ゴシック"/>
              </a:rPr>
              <a:t>Step by Step: Change Text Formatting</a:t>
            </a:r>
          </a:p>
        </p:txBody>
      </p:sp>
      <p:sp>
        <p:nvSpPr>
          <p:cNvPr id="3" name="Text Placeholder 2"/>
          <p:cNvSpPr>
            <a:spLocks noGrp="1"/>
          </p:cNvSpPr>
          <p:nvPr>
            <p:ph type="body" idx="1"/>
          </p:nvPr>
        </p:nvSpPr>
        <p:spPr/>
        <p:txBody>
          <a:bodyPr/>
          <a:lstStyle/>
          <a:p>
            <a:pPr lvl="1" rtl="0">
              <a:buFont typeface="+mj-lt"/>
              <a:buAutoNum type="arabicPeriod" startAt="10"/>
            </a:pPr>
            <a:r>
              <a:rPr lang="en-US" b="0" i="0" u="none" strike="noStrike" baseline="0" smtClean="0">
                <a:latin typeface="Segoe"/>
                <a:ea typeface="ＭＳ ゴシック"/>
              </a:rPr>
              <a:t>Click the </a:t>
            </a:r>
            <a:r>
              <a:rPr lang="en-US" b="1" i="0" u="none" strike="noStrike" baseline="0" smtClean="0">
                <a:latin typeface="Segoe"/>
                <a:ea typeface="ＭＳ ゴシック"/>
              </a:rPr>
              <a:t>Bold</a:t>
            </a:r>
            <a:r>
              <a:rPr lang="en-US" b="0" i="0" u="none" strike="noStrike" baseline="0" smtClean="0">
                <a:latin typeface="Segoe"/>
                <a:ea typeface="ＭＳ ゴシック"/>
              </a:rPr>
              <a:t> button </a:t>
            </a:r>
            <a:br>
              <a:rPr lang="en-US" b="0" i="0" u="none" strike="noStrike" baseline="0" smtClean="0">
                <a:latin typeface="Segoe"/>
                <a:ea typeface="ＭＳ ゴシック"/>
              </a:rPr>
            </a:br>
            <a:r>
              <a:rPr lang="en-US" b="0" i="0" u="none" strike="noStrike" baseline="0" smtClean="0">
                <a:latin typeface="Segoe"/>
                <a:ea typeface="ＭＳ ゴシック"/>
              </a:rPr>
              <a:t>on the Home tab. All </a:t>
            </a:r>
            <a:br>
              <a:rPr lang="en-US" b="0" i="0" u="none" strike="noStrike" baseline="0" smtClean="0">
                <a:latin typeface="Segoe"/>
                <a:ea typeface="ＭＳ ゴシック"/>
              </a:rPr>
            </a:br>
            <a:r>
              <a:rPr lang="en-US" b="0" i="0" u="none" strike="noStrike" baseline="0" smtClean="0">
                <a:latin typeface="Segoe"/>
                <a:ea typeface="ＭＳ ゴシック"/>
              </a:rPr>
              <a:t>text in the shape is </a:t>
            </a:r>
            <a:br>
              <a:rPr lang="en-US" b="0" i="0" u="none" strike="noStrike" baseline="0" smtClean="0">
                <a:latin typeface="Segoe"/>
                <a:ea typeface="ＭＳ ゴシック"/>
              </a:rPr>
            </a:br>
            <a:r>
              <a:rPr lang="en-US" b="0" i="0" u="none" strike="noStrike" baseline="0" smtClean="0">
                <a:latin typeface="Segoe"/>
                <a:ea typeface="ＭＳ ゴシック"/>
              </a:rPr>
              <a:t>bolded. Then click </a:t>
            </a:r>
            <a:br>
              <a:rPr lang="en-US" b="0" i="0" u="none" strike="noStrike" baseline="0" smtClean="0">
                <a:latin typeface="Segoe"/>
                <a:ea typeface="ＭＳ ゴシック"/>
              </a:rPr>
            </a:br>
            <a:r>
              <a:rPr lang="en-US" b="0" i="0" u="none" strike="noStrike" baseline="0" smtClean="0">
                <a:latin typeface="Segoe"/>
                <a:ea typeface="ＭＳ ゴシック"/>
              </a:rPr>
              <a:t>away from the graphic </a:t>
            </a:r>
            <a:br>
              <a:rPr lang="en-US" b="0" i="0" u="none" strike="noStrike" baseline="0" smtClean="0">
                <a:latin typeface="Segoe"/>
                <a:ea typeface="ＭＳ ゴシック"/>
              </a:rPr>
            </a:br>
            <a:r>
              <a:rPr lang="en-US" b="0" i="0" u="none" strike="noStrike" baseline="0" smtClean="0">
                <a:latin typeface="Segoe"/>
                <a:ea typeface="ＭＳ ゴシック"/>
              </a:rPr>
              <a:t>to </a:t>
            </a:r>
            <a:r>
              <a:rPr lang="en-US" b="1" i="0" u="none" strike="noStrike" baseline="0" smtClean="0">
                <a:latin typeface="Segoe"/>
                <a:ea typeface="ＭＳ ゴシック"/>
              </a:rPr>
              <a:t>deselect</a:t>
            </a:r>
            <a:r>
              <a:rPr lang="en-US" b="0" i="0" u="none" strike="noStrike" baseline="0" smtClean="0">
                <a:latin typeface="Segoe"/>
                <a:ea typeface="ＭＳ ゴシック"/>
              </a:rPr>
              <a:t> it. Your </a:t>
            </a:r>
            <a:br>
              <a:rPr lang="en-US" b="0" i="0" u="none" strike="noStrike" baseline="0" smtClean="0">
                <a:latin typeface="Segoe"/>
                <a:ea typeface="ＭＳ ゴシック"/>
              </a:rPr>
            </a:br>
            <a:r>
              <a:rPr lang="en-US" b="0" i="0" u="none" strike="noStrike" baseline="0" smtClean="0">
                <a:latin typeface="Segoe"/>
                <a:ea typeface="ＭＳ ゴシック"/>
              </a:rPr>
              <a:t>graphic should look like </a:t>
            </a:r>
            <a:br>
              <a:rPr lang="en-US" b="0" i="0" u="none" strike="noStrike" baseline="0" smtClean="0">
                <a:latin typeface="Segoe"/>
                <a:ea typeface="ＭＳ ゴシック"/>
              </a:rPr>
            </a:br>
            <a:r>
              <a:rPr lang="en-US" b="0" i="0" u="none" strike="noStrike" baseline="0" smtClean="0">
                <a:latin typeface="Segoe"/>
                <a:ea typeface="ＭＳ ゴシック"/>
              </a:rPr>
              <a:t>the figure at right.</a:t>
            </a:r>
          </a:p>
          <a:p>
            <a:pPr lvl="1" rtl="0">
              <a:buAutoNum type="arabicPeriod" startAt="10"/>
            </a:pPr>
            <a:r>
              <a:rPr lang="en-US" i="0" u="none" strike="noStrike" baseline="0" smtClean="0">
                <a:latin typeface="Segoe"/>
                <a:ea typeface="ＭＳ ゴシック"/>
              </a:rPr>
              <a:t> </a:t>
            </a:r>
            <a:r>
              <a:rPr lang="en-US" b="1" i="0" u="none" strike="noStrike" baseline="0" smtClean="0">
                <a:latin typeface="Segoe"/>
                <a:ea typeface="ＭＳ ゴシック"/>
              </a:rPr>
              <a:t>SAVE</a:t>
            </a:r>
            <a:r>
              <a:rPr lang="en-US" b="0" i="0" u="none" strike="noStrike" baseline="0" smtClean="0">
                <a:latin typeface="Segoe"/>
                <a:ea typeface="ＭＳ ゴシック"/>
              </a:rPr>
              <a:t> the presentation.</a:t>
            </a:r>
          </a:p>
          <a:p>
            <a:pPr lvl="0" rtl="0"/>
            <a:r>
              <a:rPr lang="en-US" b="1" i="0" u="none" strike="noStrike" baseline="0" smtClean="0">
                <a:latin typeface="Segoe"/>
                <a:ea typeface="ＭＳ ゴシック"/>
              </a:rPr>
              <a:t>PAUSE</a:t>
            </a:r>
            <a:r>
              <a:rPr lang="en-US" b="0" i="0" u="none" strike="noStrike" baseline="0" smtClean="0">
                <a:latin typeface="Segoe"/>
                <a:ea typeface="ＭＳ ゴシック"/>
              </a:rPr>
              <a:t>. </a:t>
            </a:r>
            <a:r>
              <a:rPr lang="en-US" b="1" i="0" u="none" strike="noStrike" baseline="0" smtClean="0">
                <a:latin typeface="Segoe"/>
                <a:ea typeface="ＭＳ ゴシック"/>
              </a:rPr>
              <a:t>LEAVE</a:t>
            </a:r>
            <a:r>
              <a:rPr lang="en-US" b="0" i="0" u="none" strike="noStrike" baseline="0" smtClean="0">
                <a:latin typeface="Segoe"/>
                <a:ea typeface="ＭＳ ゴシック"/>
              </a:rPr>
              <a:t> the </a:t>
            </a:r>
            <a:br>
              <a:rPr lang="en-US" b="0" i="0" u="none" strike="noStrike" baseline="0" smtClean="0">
                <a:latin typeface="Segoe"/>
                <a:ea typeface="ＭＳ ゴシック"/>
              </a:rPr>
            </a:br>
            <a:r>
              <a:rPr lang="en-US" b="0" i="0" u="none" strike="noStrike" baseline="0" smtClean="0">
                <a:latin typeface="Segoe"/>
                <a:ea typeface="ＭＳ ゴシック"/>
              </a:rPr>
              <a:t>presentation open to use in the next exercise.</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Powerpoint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44</a:t>
            </a:fld>
            <a:endParaRPr lang="en-US" dirty="0"/>
          </a:p>
        </p:txBody>
      </p:sp>
      <p:pic>
        <p:nvPicPr>
          <p:cNvPr id="7" name="Picture 6" descr="0727.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95800" y="1676400"/>
            <a:ext cx="4216400" cy="3197759"/>
          </a:xfrm>
          <a:prstGeom prst="rect">
            <a:avLst/>
          </a:prstGeom>
        </p:spPr>
      </p:pic>
    </p:spTree>
    <p:extLst>
      <p:ext uri="{BB962C8B-B14F-4D97-AF65-F5344CB8AC3E}">
        <p14:creationId xmlns:p14="http://schemas.microsoft.com/office/powerpoint/2010/main" val="314694943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DD5900"/>
                </a:solidFill>
                <a:latin typeface="Segoe"/>
                <a:ea typeface="ＭＳ ゴシック"/>
              </a:rPr>
              <a:t>Step by Step: Convert SmartArt </a:t>
            </a:r>
          </a:p>
        </p:txBody>
      </p:sp>
      <p:sp>
        <p:nvSpPr>
          <p:cNvPr id="3" name="Text Placeholder 2"/>
          <p:cNvSpPr>
            <a:spLocks noGrp="1"/>
          </p:cNvSpPr>
          <p:nvPr>
            <p:ph type="body" idx="1"/>
          </p:nvPr>
        </p:nvSpPr>
        <p:spPr/>
        <p:txBody>
          <a:bodyPr/>
          <a:lstStyle/>
          <a:p>
            <a:pPr lvl="0" rtl="0"/>
            <a:r>
              <a:rPr lang="en-US" b="1" i="0" u="none" strike="noStrike" baseline="0" smtClean="0">
                <a:latin typeface="Segoe"/>
                <a:ea typeface="ＭＳ ゴシック"/>
              </a:rPr>
              <a:t>USE</a:t>
            </a:r>
            <a:r>
              <a:rPr lang="en-US" b="0" i="0" u="none" strike="noStrike" baseline="0" smtClean="0">
                <a:latin typeface="Segoe"/>
                <a:ea typeface="ＭＳ ゴシック"/>
              </a:rPr>
              <a:t> the </a:t>
            </a:r>
            <a:r>
              <a:rPr lang="en-US" b="1" i="1" u="none" strike="noStrike" baseline="0" smtClean="0">
                <a:latin typeface="Segoe"/>
                <a:ea typeface="ＭＳ ゴシック"/>
              </a:rPr>
              <a:t>Litware Final</a:t>
            </a:r>
            <a:r>
              <a:rPr lang="en-US" b="0" i="1" u="none" strike="noStrike" baseline="0" smtClean="0">
                <a:latin typeface="Segoe"/>
                <a:ea typeface="ＭＳ ゴシック"/>
              </a:rPr>
              <a:t> </a:t>
            </a:r>
            <a:r>
              <a:rPr lang="en-US" b="0" i="0" u="none" strike="noStrike" baseline="0" smtClean="0">
                <a:latin typeface="Segoe"/>
                <a:ea typeface="ＭＳ ゴシック"/>
              </a:rPr>
              <a:t>presentation that is still open from the previous exercise.</a:t>
            </a:r>
          </a:p>
          <a:p>
            <a:pPr lvl="1" rtl="0"/>
            <a:r>
              <a:rPr lang="en-US" b="0" i="0" u="none" strike="noStrike" baseline="0" smtClean="0">
                <a:latin typeface="Segoe"/>
                <a:ea typeface="ＭＳ ゴシック"/>
              </a:rPr>
              <a:t>Go to </a:t>
            </a:r>
            <a:r>
              <a:rPr lang="en-US" b="1" i="0" u="none" strike="noStrike" baseline="0" smtClean="0">
                <a:latin typeface="Segoe"/>
                <a:ea typeface="ＭＳ ゴシック"/>
              </a:rPr>
              <a:t>slide 4</a:t>
            </a:r>
            <a:r>
              <a:rPr lang="en-US" b="0" i="0" u="none" strike="noStrike" baseline="0" smtClean="0">
                <a:latin typeface="Segoe"/>
                <a:ea typeface="ＭＳ ゴシック"/>
              </a:rPr>
              <a:t> and select the </a:t>
            </a:r>
            <a:r>
              <a:rPr lang="en-US" b="1" i="0" u="none" strike="noStrike" baseline="0" smtClean="0">
                <a:latin typeface="Segoe"/>
                <a:ea typeface="ＭＳ ゴシック"/>
              </a:rPr>
              <a:t>SmartArt </a:t>
            </a:r>
            <a:r>
              <a:rPr lang="en-US" b="0" i="0" u="none" strike="noStrike" baseline="0" smtClean="0">
                <a:latin typeface="Segoe"/>
                <a:ea typeface="ＭＳ ゴシック"/>
              </a:rPr>
              <a:t>object.</a:t>
            </a:r>
          </a:p>
          <a:p>
            <a:pPr lvl="1" rtl="0"/>
            <a:r>
              <a:rPr lang="en-US" b="0" i="0" u="none" strike="noStrike" baseline="0" smtClean="0">
                <a:latin typeface="Segoe"/>
                <a:ea typeface="ＭＳ ゴシック"/>
              </a:rPr>
              <a:t>On the SmartArt Tools Design tab, click the </a:t>
            </a:r>
            <a:r>
              <a:rPr lang="en-US" b="1" i="0" u="none" strike="noStrike" baseline="0" smtClean="0">
                <a:latin typeface="Segoe"/>
                <a:ea typeface="ＭＳ ゴシック"/>
              </a:rPr>
              <a:t>Convert </a:t>
            </a:r>
            <a:r>
              <a:rPr lang="en-US" b="0" i="0" u="none" strike="noStrike" baseline="0" smtClean="0">
                <a:latin typeface="Segoe"/>
                <a:ea typeface="ＭＳ ゴシック"/>
              </a:rPr>
              <a:t>button, then click </a:t>
            </a:r>
            <a:r>
              <a:rPr lang="en-US" b="1" i="0" u="none" strike="noStrike" baseline="0" smtClean="0">
                <a:latin typeface="Segoe"/>
                <a:ea typeface="ＭＳ ゴシック"/>
              </a:rPr>
              <a:t>Convert to Text</a:t>
            </a:r>
            <a:r>
              <a:rPr lang="en-US" b="0" i="0" u="none" strike="noStrike" baseline="0" smtClean="0">
                <a:latin typeface="Segoe"/>
                <a:ea typeface="ＭＳ ゴシック"/>
              </a:rPr>
              <a:t> from the menu that appears. The SmartArt is converted to a bulleted list.</a:t>
            </a:r>
          </a:p>
          <a:p>
            <a:pPr lvl="1" rtl="0"/>
            <a:r>
              <a:rPr lang="en-US" b="0" i="0" u="none" strike="noStrike" baseline="0" smtClean="0">
                <a:latin typeface="Segoe"/>
                <a:ea typeface="ＭＳ ゴシック"/>
              </a:rPr>
              <a:t>Go to </a:t>
            </a:r>
            <a:r>
              <a:rPr lang="en-US" b="1" i="0" u="none" strike="noStrike" baseline="0" smtClean="0">
                <a:latin typeface="Segoe"/>
                <a:ea typeface="ＭＳ ゴシック"/>
              </a:rPr>
              <a:t>slide 3</a:t>
            </a:r>
            <a:r>
              <a:rPr lang="en-US" b="0" i="0" u="none" strike="noStrike" baseline="0" smtClean="0">
                <a:latin typeface="Segoe"/>
                <a:ea typeface="ＭＳ ゴシック"/>
              </a:rPr>
              <a:t> and select the </a:t>
            </a:r>
            <a:r>
              <a:rPr lang="en-US" b="1" i="0" u="none" strike="noStrike" baseline="0" smtClean="0">
                <a:latin typeface="Segoe"/>
                <a:ea typeface="ＭＳ ゴシック"/>
              </a:rPr>
              <a:t>SmartArt</a:t>
            </a:r>
            <a:r>
              <a:rPr lang="en-US" b="0" i="0" u="none" strike="noStrike" baseline="0" smtClean="0">
                <a:latin typeface="Segoe"/>
                <a:ea typeface="ＭＳ ゴシック"/>
              </a:rPr>
              <a:t> object.</a:t>
            </a:r>
          </a:p>
          <a:p>
            <a:pPr lvl="1" rtl="0"/>
            <a:r>
              <a:rPr lang="en-US" b="0" i="0" u="none" strike="noStrike" baseline="0" smtClean="0">
                <a:latin typeface="Segoe"/>
                <a:ea typeface="ＭＳ ゴシック"/>
              </a:rPr>
              <a:t>On the SmartArt Tools Design tab, click the </a:t>
            </a:r>
            <a:r>
              <a:rPr lang="en-US" b="1" i="0" u="none" strike="noStrike" baseline="0" smtClean="0">
                <a:latin typeface="Segoe"/>
                <a:ea typeface="ＭＳ ゴシック"/>
              </a:rPr>
              <a:t>Convert</a:t>
            </a:r>
            <a:r>
              <a:rPr lang="en-US" b="0" i="0" u="none" strike="noStrike" baseline="0" smtClean="0">
                <a:latin typeface="Segoe"/>
                <a:ea typeface="ＭＳ ゴシック"/>
              </a:rPr>
              <a:t> button, and then click </a:t>
            </a:r>
            <a:r>
              <a:rPr lang="en-US" b="1" i="0" u="none" strike="noStrike" baseline="0" smtClean="0">
                <a:latin typeface="Segoe"/>
                <a:ea typeface="ＭＳ ゴシック"/>
              </a:rPr>
              <a:t>Convert to Shapes</a:t>
            </a:r>
            <a:r>
              <a:rPr lang="en-US" b="0" i="0" u="none" strike="noStrike" baseline="0" smtClean="0">
                <a:latin typeface="Segoe"/>
                <a:ea typeface="ＭＳ ゴシック"/>
              </a:rPr>
              <a:t>. The diagram changes to a set of shapes.</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Powerpoint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45</a:t>
            </a:fld>
            <a:endParaRPr lang="en-US" dirty="0"/>
          </a:p>
        </p:txBody>
      </p:sp>
    </p:spTree>
    <p:extLst>
      <p:ext uri="{BB962C8B-B14F-4D97-AF65-F5344CB8AC3E}">
        <p14:creationId xmlns:p14="http://schemas.microsoft.com/office/powerpoint/2010/main" val="17657030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DD5900"/>
                </a:solidFill>
                <a:latin typeface="Segoe"/>
                <a:ea typeface="ＭＳ ゴシック"/>
              </a:rPr>
              <a:t>Step by Step: Convert SmartArt </a:t>
            </a:r>
          </a:p>
        </p:txBody>
      </p:sp>
      <p:sp>
        <p:nvSpPr>
          <p:cNvPr id="3" name="Text Placeholder 2"/>
          <p:cNvSpPr>
            <a:spLocks noGrp="1"/>
          </p:cNvSpPr>
          <p:nvPr>
            <p:ph type="body" idx="1"/>
          </p:nvPr>
        </p:nvSpPr>
        <p:spPr/>
        <p:txBody>
          <a:bodyPr/>
          <a:lstStyle/>
          <a:p>
            <a:pPr lvl="1" rtl="0">
              <a:buFont typeface="+mj-lt"/>
              <a:buAutoNum type="arabicPeriod" startAt="5"/>
            </a:pPr>
            <a:r>
              <a:rPr lang="en-US" b="0" i="0" u="none" strike="noStrike" baseline="0" smtClean="0">
                <a:latin typeface="Segoe"/>
                <a:ea typeface="ＭＳ ゴシック"/>
              </a:rPr>
              <a:t>Click inside the diagram to confirm that the </a:t>
            </a:r>
            <a:r>
              <a:rPr lang="en-US" b="1" i="0" u="none" strike="noStrike" baseline="0" smtClean="0">
                <a:latin typeface="Segoe"/>
                <a:ea typeface="ＭＳ ゴシック"/>
              </a:rPr>
              <a:t>SmartArt tabs</a:t>
            </a:r>
            <a:r>
              <a:rPr lang="en-US" b="0" i="0" u="none" strike="noStrike" baseline="0" smtClean="0">
                <a:latin typeface="Segoe"/>
                <a:ea typeface="ＭＳ ゴシック"/>
              </a:rPr>
              <a:t> on the </a:t>
            </a:r>
            <a:r>
              <a:rPr lang="en-US" b="1" i="0" u="none" strike="noStrike" baseline="0" smtClean="0">
                <a:latin typeface="Segoe"/>
                <a:ea typeface="ＭＳ ゴシック"/>
              </a:rPr>
              <a:t>Ribbon</a:t>
            </a:r>
            <a:r>
              <a:rPr lang="en-US" b="0" i="0" u="none" strike="noStrike" baseline="0" smtClean="0">
                <a:latin typeface="Segoe"/>
                <a:ea typeface="ＭＳ ゴシック"/>
              </a:rPr>
              <a:t> do not appear.</a:t>
            </a:r>
          </a:p>
          <a:p>
            <a:pPr lvl="1" rtl="0">
              <a:buAutoNum type="arabicPeriod" startAt="5"/>
            </a:pPr>
            <a:r>
              <a:rPr lang="en-US" b="0" i="0" u="none" strike="noStrike" baseline="0" smtClean="0">
                <a:latin typeface="Segoe"/>
                <a:ea typeface="ＭＳ ゴシック"/>
              </a:rPr>
              <a:t>Click one of the diagram's </a:t>
            </a:r>
            <a:r>
              <a:rPr lang="en-US" b="1" i="0" u="none" strike="noStrike" baseline="0" smtClean="0">
                <a:latin typeface="Segoe"/>
                <a:ea typeface="ＭＳ ゴシック"/>
              </a:rPr>
              <a:t>shapes</a:t>
            </a:r>
            <a:r>
              <a:rPr lang="en-US" b="0" i="0" u="none" strike="noStrike" baseline="0" smtClean="0">
                <a:latin typeface="Segoe"/>
                <a:ea typeface="ＭＳ ゴシック"/>
              </a:rPr>
              <a:t>. Notice that the Drawing Tools Format tab becomes available, indicating it is a drawn shape object.</a:t>
            </a:r>
          </a:p>
          <a:p>
            <a:pPr lvl="1" rtl="0">
              <a:buAutoNum type="arabicPeriod" startAt="5"/>
            </a:pPr>
            <a:r>
              <a:rPr lang="en-US" i="0" u="none" strike="noStrike" baseline="0" smtClean="0">
                <a:latin typeface="Segoe"/>
                <a:ea typeface="ＭＳ ゴシック"/>
              </a:rPr>
              <a:t> </a:t>
            </a:r>
            <a:r>
              <a:rPr lang="en-US" b="1" i="0" u="none" strike="noStrike" baseline="0" smtClean="0">
                <a:latin typeface="Segoe"/>
                <a:ea typeface="ＭＳ ゴシック"/>
              </a:rPr>
              <a:t>SAVE</a:t>
            </a:r>
            <a:r>
              <a:rPr lang="en-US" b="0" i="0" u="none" strike="noStrike" baseline="0" smtClean="0">
                <a:latin typeface="Segoe"/>
                <a:ea typeface="ＭＳ ゴシック"/>
              </a:rPr>
              <a:t> the presentation and </a:t>
            </a:r>
            <a:r>
              <a:rPr lang="en-US" b="1" i="0" u="none" strike="noStrike" baseline="0" smtClean="0">
                <a:latin typeface="Segoe"/>
                <a:ea typeface="ＭＳ ゴシック"/>
              </a:rPr>
              <a:t>CLOSE</a:t>
            </a:r>
            <a:r>
              <a:rPr lang="en-US" b="0" i="0" u="none" strike="noStrike" baseline="0" smtClean="0">
                <a:latin typeface="Segoe"/>
                <a:ea typeface="ＭＳ ゴシック"/>
              </a:rPr>
              <a:t> it.</a:t>
            </a:r>
          </a:p>
          <a:p>
            <a:pPr lvl="0" rtl="0"/>
            <a:r>
              <a:rPr lang="en-US" b="1" i="0" u="none" strike="noStrike" baseline="0" smtClean="0">
                <a:latin typeface="Segoe"/>
                <a:ea typeface="ＭＳ ゴシック"/>
              </a:rPr>
              <a:t>EXIT </a:t>
            </a:r>
            <a:r>
              <a:rPr lang="en-US" b="0" i="0" u="none" strike="noStrike" baseline="0" smtClean="0">
                <a:latin typeface="Segoe"/>
                <a:ea typeface="ＭＳ ゴシック"/>
              </a:rPr>
              <a:t>PowerPoint.</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Powerpoint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46</a:t>
            </a:fld>
            <a:endParaRPr lang="en-US" dirty="0"/>
          </a:p>
        </p:txBody>
      </p:sp>
    </p:spTree>
    <p:extLst>
      <p:ext uri="{BB962C8B-B14F-4D97-AF65-F5344CB8AC3E}">
        <p14:creationId xmlns:p14="http://schemas.microsoft.com/office/powerpoint/2010/main" val="146157647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DD5900"/>
                </a:solidFill>
                <a:latin typeface="Segoe"/>
                <a:ea typeface="ＭＳ ゴシック"/>
              </a:rPr>
              <a:t>Skill Summary</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Powerpoint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47</a:t>
            </a:fld>
            <a:endParaRPr lang="en-US" dirty="0"/>
          </a:p>
        </p:txBody>
      </p:sp>
      <p:pic>
        <p:nvPicPr>
          <p:cNvPr id="7" name="Picture 6" descr="0700.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1600200"/>
            <a:ext cx="8204200" cy="1584743"/>
          </a:xfrm>
          <a:prstGeom prst="rect">
            <a:avLst/>
          </a:prstGeom>
        </p:spPr>
      </p:pic>
    </p:spTree>
    <p:extLst>
      <p:ext uri="{BB962C8B-B14F-4D97-AF65-F5344CB8AC3E}">
        <p14:creationId xmlns:p14="http://schemas.microsoft.com/office/powerpoint/2010/main" val="25491316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DD5900"/>
                </a:solidFill>
                <a:latin typeface="Segoe"/>
                <a:ea typeface="ＭＳ ゴシック"/>
              </a:rPr>
              <a:t>Step by Step: Create SmartArt </a:t>
            </a:r>
          </a:p>
        </p:txBody>
      </p:sp>
      <p:sp>
        <p:nvSpPr>
          <p:cNvPr id="3" name="Text Placeholder 2"/>
          <p:cNvSpPr>
            <a:spLocks noGrp="1"/>
          </p:cNvSpPr>
          <p:nvPr>
            <p:ph type="body" idx="1"/>
          </p:nvPr>
        </p:nvSpPr>
        <p:spPr/>
        <p:txBody>
          <a:bodyPr/>
          <a:lstStyle/>
          <a:p>
            <a:pPr lvl="1" rtl="0">
              <a:buFont typeface="+mj-lt"/>
              <a:buAutoNum type="arabicPeriod" startAt="6"/>
            </a:pPr>
            <a:r>
              <a:rPr lang="en-US" b="0" i="0" u="none" strike="noStrike" baseline="0" smtClean="0">
                <a:latin typeface="Segoe"/>
                <a:ea typeface="ＭＳ ゴシック"/>
              </a:rPr>
              <a:t>Click </a:t>
            </a:r>
            <a:r>
              <a:rPr lang="en-US" b="1" i="0" u="none" strike="noStrike" baseline="0" smtClean="0">
                <a:latin typeface="Segoe"/>
                <a:ea typeface="ＭＳ ゴシック"/>
              </a:rPr>
              <a:t>OK</a:t>
            </a:r>
            <a:r>
              <a:rPr lang="en-US" b="0" i="0" u="none" strike="noStrike" baseline="0" smtClean="0">
                <a:latin typeface="Segoe"/>
                <a:ea typeface="ＭＳ ゴシック"/>
              </a:rPr>
              <a:t> to insert the chart. The chart appears on the slide (see the figure below).</a:t>
            </a:r>
          </a:p>
          <a:p>
            <a:pPr lvl="1" rtl="0">
              <a:buAutoNum type="arabicPeriod" startAt="6"/>
            </a:pPr>
            <a:r>
              <a:rPr lang="en-US" i="0" u="none" strike="noStrike" baseline="0" smtClean="0">
                <a:latin typeface="Segoe"/>
                <a:ea typeface="ＭＳ ゴシック"/>
              </a:rPr>
              <a:t> </a:t>
            </a:r>
            <a:r>
              <a:rPr lang="en-US" b="1" i="0" u="none" strike="noStrike" baseline="0" smtClean="0">
                <a:latin typeface="Segoe"/>
                <a:ea typeface="ＭＳ ゴシック"/>
              </a:rPr>
              <a:t>SAVE</a:t>
            </a:r>
            <a:r>
              <a:rPr lang="en-US" b="0" i="0" u="none" strike="noStrike" baseline="0" smtClean="0">
                <a:latin typeface="Segoe"/>
                <a:ea typeface="ＭＳ ゴシック"/>
              </a:rPr>
              <a:t> the presentation.</a:t>
            </a:r>
          </a:p>
          <a:p>
            <a:pPr lvl="0" rtl="0"/>
            <a:r>
              <a:rPr lang="en-US" b="1" i="0" u="none" strike="noStrike" baseline="0" smtClean="0">
                <a:latin typeface="Segoe"/>
                <a:ea typeface="ＭＳ ゴシック"/>
              </a:rPr>
              <a:t>PAUSE</a:t>
            </a:r>
            <a:r>
              <a:rPr lang="en-US" b="0" i="0" u="none" strike="noStrike" baseline="0" smtClean="0">
                <a:latin typeface="Segoe"/>
                <a:ea typeface="ＭＳ ゴシック"/>
              </a:rPr>
              <a:t>. </a:t>
            </a:r>
            <a:r>
              <a:rPr lang="en-US" b="1" i="0" u="none" strike="noStrike" baseline="0" smtClean="0">
                <a:latin typeface="Segoe"/>
                <a:ea typeface="ＭＳ ゴシック"/>
              </a:rPr>
              <a:t>LEAVE</a:t>
            </a:r>
            <a:r>
              <a:rPr lang="en-US" b="0" i="0" u="none" strike="noStrike" baseline="0" smtClean="0">
                <a:latin typeface="Segoe"/>
                <a:ea typeface="ＭＳ ゴシック"/>
              </a:rPr>
              <a:t> the presentation open for the next exercise.</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Powerpoint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5</a:t>
            </a:fld>
            <a:endParaRPr lang="en-US" dirty="0"/>
          </a:p>
        </p:txBody>
      </p:sp>
      <p:pic>
        <p:nvPicPr>
          <p:cNvPr id="7" name="Picture 6" descr="0703.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59000" y="3124200"/>
            <a:ext cx="4869618" cy="3077434"/>
          </a:xfrm>
          <a:prstGeom prst="rect">
            <a:avLst/>
          </a:prstGeom>
        </p:spPr>
      </p:pic>
    </p:spTree>
    <p:extLst>
      <p:ext uri="{BB962C8B-B14F-4D97-AF65-F5344CB8AC3E}">
        <p14:creationId xmlns:p14="http://schemas.microsoft.com/office/powerpoint/2010/main" val="34636509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DD5900"/>
                </a:solidFill>
                <a:latin typeface="Segoe"/>
                <a:ea typeface="ＭＳ ゴシック"/>
              </a:rPr>
              <a:t>Step by Step: Add Text to SmartArt </a:t>
            </a:r>
          </a:p>
        </p:txBody>
      </p:sp>
      <p:sp>
        <p:nvSpPr>
          <p:cNvPr id="3" name="Text Placeholder 2"/>
          <p:cNvSpPr>
            <a:spLocks noGrp="1"/>
          </p:cNvSpPr>
          <p:nvPr>
            <p:ph type="body" idx="1"/>
          </p:nvPr>
        </p:nvSpPr>
        <p:spPr/>
        <p:txBody>
          <a:bodyPr/>
          <a:lstStyle/>
          <a:p>
            <a:pPr lvl="0" rtl="0">
              <a:lnSpc>
                <a:spcPct val="90000"/>
              </a:lnSpc>
            </a:pPr>
            <a:r>
              <a:rPr lang="en-US" sz="2000" b="1" i="0" u="none" strike="noStrike" baseline="0" smtClean="0">
                <a:latin typeface="Segoe"/>
                <a:ea typeface="ＭＳ ゴシック"/>
              </a:rPr>
              <a:t>USE</a:t>
            </a:r>
            <a:r>
              <a:rPr lang="en-US" sz="2000" b="0" i="0" u="none" strike="noStrike" baseline="0" smtClean="0">
                <a:latin typeface="Segoe"/>
                <a:ea typeface="ＭＳ ゴシック"/>
              </a:rPr>
              <a:t> the </a:t>
            </a:r>
            <a:r>
              <a:rPr lang="en-US" sz="2000" b="1" i="1" u="none" strike="noStrike" baseline="0" smtClean="0">
                <a:latin typeface="Segoe"/>
                <a:ea typeface="ＭＳ ゴシック"/>
              </a:rPr>
              <a:t>Litware Final</a:t>
            </a:r>
            <a:r>
              <a:rPr lang="en-US" sz="2000" b="0" i="1" u="none" strike="noStrike" baseline="0" smtClean="0">
                <a:latin typeface="Segoe"/>
                <a:ea typeface="ＭＳ ゴシック"/>
              </a:rPr>
              <a:t> </a:t>
            </a:r>
            <a:r>
              <a:rPr lang="en-US" sz="2000" b="0" i="0" u="none" strike="noStrike" baseline="0" smtClean="0">
                <a:latin typeface="Segoe"/>
                <a:ea typeface="ＭＳ ゴシック"/>
              </a:rPr>
              <a:t>presentation that is still open from the previous exercise.</a:t>
            </a:r>
          </a:p>
          <a:p>
            <a:pPr lvl="1" rtl="0">
              <a:lnSpc>
                <a:spcPct val="90000"/>
              </a:lnSpc>
            </a:pPr>
            <a:r>
              <a:rPr lang="en-US" sz="2000" b="0" i="0" u="none" strike="noStrike" baseline="0" smtClean="0">
                <a:latin typeface="Segoe"/>
                <a:ea typeface="ＭＳ ゴシック"/>
              </a:rPr>
              <a:t>Click </a:t>
            </a:r>
            <a:r>
              <a:rPr lang="en-US" sz="2000" b="1" i="0" u="none" strike="noStrike" baseline="0" smtClean="0">
                <a:latin typeface="Segoe"/>
                <a:ea typeface="ＭＳ ゴシック"/>
              </a:rPr>
              <a:t>Text Pane</a:t>
            </a:r>
            <a:r>
              <a:rPr lang="en-US" sz="2000" b="0" i="0" u="none" strike="noStrike" baseline="0" smtClean="0">
                <a:latin typeface="Segoe"/>
                <a:ea typeface="ＭＳ ゴシック"/>
              </a:rPr>
              <a:t> on the SmartArt Tools Design tab. This opens the Text pane. </a:t>
            </a:r>
          </a:p>
          <a:p>
            <a:pPr lvl="1" rtl="0">
              <a:lnSpc>
                <a:spcPct val="90000"/>
              </a:lnSpc>
            </a:pPr>
            <a:r>
              <a:rPr lang="en-US" sz="2000" b="0" i="0" u="none" strike="noStrike" baseline="0" smtClean="0">
                <a:latin typeface="Segoe"/>
                <a:ea typeface="ＭＳ ゴシック"/>
              </a:rPr>
              <a:t>At the top of the text pane, type </a:t>
            </a:r>
            <a:r>
              <a:rPr lang="en-US" sz="2000" b="1" i="0" u="none" strike="noStrike" baseline="0" smtClean="0">
                <a:latin typeface="Segoe"/>
                <a:ea typeface="ＭＳ ゴシック"/>
              </a:rPr>
              <a:t>Ted Hicks</a:t>
            </a:r>
            <a:r>
              <a:rPr lang="en-US" sz="2000" b="0" i="0" u="none" strike="noStrike" baseline="0" smtClean="0">
                <a:latin typeface="Segoe"/>
                <a:ea typeface="ＭＳ ゴシック"/>
              </a:rPr>
              <a:t> to enter the name in the top-level shape. Notice that as you type the text in the Text pane, it appears in the top shape (see the figure below), and that the text automatically resizes to fit in the shape. </a:t>
            </a:r>
            <a:endParaRPr lang="en-US" sz="2000" b="0" i="0" u="none" strike="noStrike" baseline="0" smtClean="0">
              <a:latin typeface="Times New Roman"/>
              <a:ea typeface="ＭＳ ゴシック"/>
            </a:endParaRP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Powerpoint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6</a:t>
            </a:fld>
            <a:endParaRPr lang="en-US" dirty="0"/>
          </a:p>
        </p:txBody>
      </p:sp>
      <p:pic>
        <p:nvPicPr>
          <p:cNvPr id="7" name="Picture 6" descr="0704.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09800" y="4038600"/>
            <a:ext cx="4775200" cy="2080380"/>
          </a:xfrm>
          <a:prstGeom prst="rect">
            <a:avLst/>
          </a:prstGeom>
        </p:spPr>
      </p:pic>
    </p:spTree>
    <p:extLst>
      <p:ext uri="{BB962C8B-B14F-4D97-AF65-F5344CB8AC3E}">
        <p14:creationId xmlns:p14="http://schemas.microsoft.com/office/powerpoint/2010/main" val="19362495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DD5900"/>
                </a:solidFill>
                <a:latin typeface="Segoe"/>
                <a:ea typeface="ＭＳ ゴシック"/>
              </a:rPr>
              <a:t>Step by Step: Add Text to SmartArt </a:t>
            </a:r>
          </a:p>
        </p:txBody>
      </p:sp>
      <p:sp>
        <p:nvSpPr>
          <p:cNvPr id="3" name="Text Placeholder 2"/>
          <p:cNvSpPr>
            <a:spLocks noGrp="1"/>
          </p:cNvSpPr>
          <p:nvPr>
            <p:ph type="body" idx="1"/>
          </p:nvPr>
        </p:nvSpPr>
        <p:spPr/>
        <p:txBody>
          <a:bodyPr/>
          <a:lstStyle/>
          <a:p>
            <a:pPr lvl="1" rtl="0">
              <a:buFont typeface="+mj-lt"/>
              <a:buAutoNum type="arabicPeriod" startAt="3"/>
            </a:pPr>
            <a:r>
              <a:rPr lang="en-US" b="0" i="0" u="none" strike="noStrike" baseline="0" smtClean="0">
                <a:latin typeface="Segoe"/>
                <a:ea typeface="ＭＳ ゴシック"/>
              </a:rPr>
              <a:t>Click in the bullet item below </a:t>
            </a:r>
            <a:r>
              <a:rPr lang="en-US" b="1" i="0" u="none" strike="noStrike" baseline="0" smtClean="0">
                <a:latin typeface="Segoe"/>
                <a:ea typeface="ＭＳ ゴシック"/>
              </a:rPr>
              <a:t>Ted Hicks</a:t>
            </a:r>
            <a:r>
              <a:rPr lang="en-US" b="0" i="0" u="none" strike="noStrike" baseline="0" smtClean="0">
                <a:latin typeface="Segoe"/>
                <a:ea typeface="ＭＳ ゴシック"/>
              </a:rPr>
              <a:t> in the Text pane, then type </a:t>
            </a:r>
            <a:r>
              <a:rPr lang="en-US" b="1" i="0" u="none" strike="noStrike" baseline="0" smtClean="0">
                <a:latin typeface="Segoe"/>
                <a:ea typeface="ＭＳ ゴシック"/>
              </a:rPr>
              <a:t>Rose Lang</a:t>
            </a:r>
            <a:r>
              <a:rPr lang="en-US" b="0" i="0" u="none" strike="noStrike" baseline="0" smtClean="0">
                <a:latin typeface="Segoe"/>
                <a:ea typeface="ＭＳ ゴシック"/>
              </a:rPr>
              <a:t>. Rose Lang is an assistant to Ted Hicks, and as such, she has an assistant shape on a level between the top-level shape and the subordinate shapes.</a:t>
            </a:r>
          </a:p>
          <a:p>
            <a:pPr lvl="1" rtl="0">
              <a:buAutoNum type="arabicPeriod" startAt="3"/>
            </a:pPr>
            <a:r>
              <a:rPr lang="en-US" b="0" i="0" u="none" strike="noStrike" baseline="0" smtClean="0">
                <a:latin typeface="Segoe"/>
                <a:ea typeface="ＭＳ ゴシック"/>
              </a:rPr>
              <a:t>Click in the next bullet item in the Text pane and type </a:t>
            </a:r>
            <a:r>
              <a:rPr lang="en-US" b="1" i="0" u="none" strike="noStrike" baseline="0" smtClean="0">
                <a:latin typeface="Segoe"/>
                <a:ea typeface="ＭＳ ゴシック"/>
              </a:rPr>
              <a:t>Marcus Short</a:t>
            </a:r>
            <a:r>
              <a:rPr lang="en-US" b="0" i="0" u="none" strike="noStrike" baseline="0" smtClean="0">
                <a:latin typeface="Segoe"/>
                <a:ea typeface="ＭＳ ゴシック"/>
              </a:rPr>
              <a:t>. Marcus Short is a subordinate to Ted Hicks.</a:t>
            </a:r>
          </a:p>
          <a:p>
            <a:pPr lvl="1" rtl="0">
              <a:buAutoNum type="arabicPeriod" startAt="3"/>
            </a:pPr>
            <a:r>
              <a:rPr lang="en-US" b="0" i="0" u="none" strike="noStrike" baseline="0" smtClean="0">
                <a:latin typeface="Segoe"/>
                <a:ea typeface="ＭＳ ゴシック"/>
              </a:rPr>
              <a:t>Click in the next bullet item and type </a:t>
            </a:r>
            <a:r>
              <a:rPr lang="en-US" b="1" i="0" u="none" strike="noStrike" baseline="0" smtClean="0">
                <a:latin typeface="Segoe"/>
                <a:ea typeface="ＭＳ ゴシック"/>
              </a:rPr>
              <a:t>Ellen Camp</a:t>
            </a:r>
            <a:r>
              <a:rPr lang="en-US" b="0" i="0" u="none" strike="noStrike" baseline="0" smtClean="0">
                <a:latin typeface="Times New Roman"/>
                <a:ea typeface="ＭＳ ゴシック"/>
              </a:rPr>
              <a:t>.</a:t>
            </a:r>
          </a:p>
          <a:p>
            <a:pPr lvl="1" rtl="0">
              <a:buAutoNum type="arabicPeriod" startAt="3"/>
            </a:pPr>
            <a:r>
              <a:rPr lang="en-US" b="0" i="0" u="none" strike="noStrike" baseline="0" smtClean="0">
                <a:latin typeface="Segoe"/>
                <a:ea typeface="ＭＳ ゴシック"/>
              </a:rPr>
              <a:t>Click in the last bullet item and type </a:t>
            </a:r>
            <a:r>
              <a:rPr lang="en-US" b="1" i="0" u="none" strike="noStrike" baseline="0" smtClean="0">
                <a:latin typeface="Segoe"/>
                <a:ea typeface="ＭＳ ゴシック"/>
              </a:rPr>
              <a:t>Pat Cramer</a:t>
            </a:r>
            <a:r>
              <a:rPr lang="en-US" b="0" i="0" u="none" strike="noStrike" baseline="0" smtClean="0">
                <a:latin typeface="Segoe"/>
                <a:ea typeface="ＭＳ ゴシック"/>
              </a:rPr>
              <a:t>. </a:t>
            </a:r>
          </a:p>
          <a:p>
            <a:pPr lvl="1" rtl="0">
              <a:buAutoNum type="arabicPeriod" startAt="3"/>
            </a:pPr>
            <a:r>
              <a:rPr lang="en-US" b="0" i="0" u="none" strike="noStrike" baseline="0" smtClean="0">
                <a:latin typeface="Segoe"/>
                <a:ea typeface="ＭＳ ゴシック"/>
              </a:rPr>
              <a:t>Click the </a:t>
            </a:r>
            <a:r>
              <a:rPr lang="en-US" b="1" i="0" u="none" strike="noStrike" baseline="0" smtClean="0">
                <a:latin typeface="Segoe"/>
                <a:ea typeface="ＭＳ ゴシック"/>
              </a:rPr>
              <a:t>Close</a:t>
            </a:r>
            <a:r>
              <a:rPr lang="en-US" b="0" i="0" u="none" strike="noStrike" baseline="0" smtClean="0">
                <a:latin typeface="Segoe"/>
                <a:ea typeface="ＭＳ ゴシック"/>
              </a:rPr>
              <a:t> button (X) in the Text pane to hide it. You will complete the text entry by typing directly in the shapes.</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Powerpoint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7</a:t>
            </a:fld>
            <a:endParaRPr lang="en-US" dirty="0"/>
          </a:p>
        </p:txBody>
      </p:sp>
    </p:spTree>
    <p:extLst>
      <p:ext uri="{BB962C8B-B14F-4D97-AF65-F5344CB8AC3E}">
        <p14:creationId xmlns:p14="http://schemas.microsoft.com/office/powerpoint/2010/main" val="20183041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DD5900"/>
                </a:solidFill>
                <a:latin typeface="Segoe"/>
                <a:ea typeface="ＭＳ ゴシック"/>
              </a:rPr>
              <a:t>Step by Step: Add Text to SmartArt </a:t>
            </a:r>
          </a:p>
        </p:txBody>
      </p:sp>
      <p:sp>
        <p:nvSpPr>
          <p:cNvPr id="3" name="Text Placeholder 2"/>
          <p:cNvSpPr>
            <a:spLocks noGrp="1"/>
          </p:cNvSpPr>
          <p:nvPr>
            <p:ph type="body" idx="1"/>
          </p:nvPr>
        </p:nvSpPr>
        <p:spPr/>
        <p:txBody>
          <a:bodyPr/>
          <a:lstStyle/>
          <a:p>
            <a:pPr lvl="1" rtl="0">
              <a:buFont typeface="+mj-lt"/>
              <a:buAutoNum type="arabicPeriod" startAt="8"/>
            </a:pPr>
            <a:r>
              <a:rPr lang="en-US" b="0" i="0" u="none" strike="noStrike" baseline="0" smtClean="0">
                <a:latin typeface="Segoe"/>
                <a:ea typeface="ＭＳ ゴシック"/>
              </a:rPr>
              <a:t>Click just to the right of the name </a:t>
            </a:r>
            <a:r>
              <a:rPr lang="en-US" b="1" i="0" u="none" strike="noStrike" baseline="0" smtClean="0">
                <a:latin typeface="Segoe"/>
                <a:ea typeface="ＭＳ ゴシック"/>
              </a:rPr>
              <a:t>Hicks</a:t>
            </a:r>
            <a:r>
              <a:rPr lang="en-US" b="0" i="0" u="none" strike="noStrike" baseline="0" smtClean="0">
                <a:latin typeface="Segoe"/>
                <a:ea typeface="ＭＳ ゴシック"/>
              </a:rPr>
              <a:t> in the top-level shape, press </a:t>
            </a:r>
            <a:r>
              <a:rPr lang="en-US" b="1" i="0" u="none" strike="noStrike" baseline="0" smtClean="0">
                <a:latin typeface="Segoe"/>
                <a:ea typeface="ＭＳ ゴシック"/>
              </a:rPr>
              <a:t>Enter</a:t>
            </a:r>
            <a:r>
              <a:rPr lang="en-US" b="0" i="0" u="none" strike="noStrike" baseline="0" smtClean="0">
                <a:latin typeface="Segoe"/>
                <a:ea typeface="ＭＳ ゴシック"/>
              </a:rPr>
              <a:t>, and type </a:t>
            </a:r>
            <a:r>
              <a:rPr lang="en-US" b="1" i="0" u="none" strike="noStrike" baseline="0" smtClean="0">
                <a:latin typeface="Segoe"/>
                <a:ea typeface="ＭＳ ゴシック"/>
              </a:rPr>
              <a:t>Director</a:t>
            </a:r>
            <a:r>
              <a:rPr lang="en-US" b="0" i="0" u="none" strike="noStrike" baseline="0" smtClean="0">
                <a:latin typeface="Segoe"/>
                <a:ea typeface="ＭＳ ゴシック"/>
              </a:rPr>
              <a:t>. Notice that the text size adjusts in all the shapes to account for the additional entry in the top-level shape.</a:t>
            </a:r>
          </a:p>
          <a:p>
            <a:pPr lvl="1" rtl="0">
              <a:buAutoNum type="arabicPeriod" startAt="8"/>
            </a:pPr>
            <a:r>
              <a:rPr lang="en-US" b="0" i="0" u="none" strike="noStrike" baseline="0" smtClean="0">
                <a:latin typeface="Segoe"/>
                <a:ea typeface="ＭＳ ゴシック"/>
              </a:rPr>
              <a:t>Click after the name </a:t>
            </a:r>
            <a:r>
              <a:rPr lang="en-US" b="1" i="0" u="none" strike="noStrike" baseline="0" smtClean="0">
                <a:latin typeface="Segoe"/>
                <a:ea typeface="ＭＳ ゴシック"/>
              </a:rPr>
              <a:t>Lang</a:t>
            </a:r>
            <a:r>
              <a:rPr lang="en-US" b="0" i="0" u="none" strike="noStrike" baseline="0" smtClean="0">
                <a:latin typeface="Segoe"/>
                <a:ea typeface="ＭＳ ゴシック"/>
              </a:rPr>
              <a:t> in the assistant shape, press Enter, and type </a:t>
            </a:r>
            <a:r>
              <a:rPr lang="en-US" b="1" i="0" u="none" strike="noStrike" baseline="0" smtClean="0">
                <a:latin typeface="Segoe"/>
                <a:ea typeface="ＭＳ ゴシック"/>
              </a:rPr>
              <a:t>Assistant Director</a:t>
            </a:r>
            <a:r>
              <a:rPr lang="en-US" b="0" i="0" u="none" strike="noStrike" baseline="0" smtClean="0">
                <a:latin typeface="Times New Roman"/>
                <a:ea typeface="ＭＳ ゴシック"/>
              </a:rPr>
              <a:t>.</a:t>
            </a:r>
          </a:p>
          <a:p>
            <a:pPr lvl="1" rtl="0">
              <a:buAutoNum type="arabicPeriod" startAt="8"/>
            </a:pPr>
            <a:r>
              <a:rPr lang="en-US" b="0" i="0" u="none" strike="noStrike" baseline="0" smtClean="0">
                <a:latin typeface="Segoe"/>
                <a:ea typeface="ＭＳ ゴシック"/>
              </a:rPr>
              <a:t>Use the same process to type the title </a:t>
            </a:r>
            <a:r>
              <a:rPr lang="en-US" b="1" i="0" u="none" strike="noStrike" baseline="0" smtClean="0">
                <a:latin typeface="Segoe"/>
                <a:ea typeface="ＭＳ ゴシック"/>
              </a:rPr>
              <a:t>Reading Products</a:t>
            </a:r>
            <a:r>
              <a:rPr lang="en-US" b="0" i="0" u="none" strike="noStrike" baseline="0" smtClean="0">
                <a:latin typeface="Segoe"/>
                <a:ea typeface="ＭＳ ゴシック"/>
              </a:rPr>
              <a:t> for Marcus Short, </a:t>
            </a:r>
            <a:r>
              <a:rPr lang="en-US" b="1" i="0" u="none" strike="noStrike" baseline="0" smtClean="0">
                <a:latin typeface="Segoe"/>
                <a:ea typeface="ＭＳ ゴシック"/>
              </a:rPr>
              <a:t>Linguistics Products</a:t>
            </a:r>
            <a:r>
              <a:rPr lang="en-US" b="0" i="0" u="none" strike="noStrike" baseline="0" smtClean="0">
                <a:latin typeface="Segoe"/>
                <a:ea typeface="ＭＳ ゴシック"/>
              </a:rPr>
              <a:t> for Ellen Camp, and </a:t>
            </a:r>
            <a:r>
              <a:rPr lang="en-US" b="1" i="0" u="none" strike="noStrike" baseline="0" smtClean="0">
                <a:latin typeface="Segoe"/>
                <a:ea typeface="ＭＳ ゴシック"/>
              </a:rPr>
              <a:t>Writing Products</a:t>
            </a:r>
            <a:r>
              <a:rPr lang="en-US" b="0" i="0" u="none" strike="noStrike" baseline="0" smtClean="0">
                <a:latin typeface="Segoe"/>
                <a:ea typeface="ＭＳ ゴシック"/>
              </a:rPr>
              <a:t> for Pat Cramer.</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Powerpoint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8</a:t>
            </a:fld>
            <a:endParaRPr lang="en-US" dirty="0"/>
          </a:p>
        </p:txBody>
      </p:sp>
    </p:spTree>
    <p:extLst>
      <p:ext uri="{BB962C8B-B14F-4D97-AF65-F5344CB8AC3E}">
        <p14:creationId xmlns:p14="http://schemas.microsoft.com/office/powerpoint/2010/main" val="30044602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DD5900"/>
                </a:solidFill>
                <a:latin typeface="Segoe"/>
                <a:ea typeface="ＭＳ ゴシック"/>
              </a:rPr>
              <a:t>Step by Step: Add Text to SmartArt </a:t>
            </a:r>
          </a:p>
        </p:txBody>
      </p:sp>
      <p:sp>
        <p:nvSpPr>
          <p:cNvPr id="3" name="Text Placeholder 2"/>
          <p:cNvSpPr>
            <a:spLocks noGrp="1"/>
          </p:cNvSpPr>
          <p:nvPr>
            <p:ph type="body" idx="1"/>
          </p:nvPr>
        </p:nvSpPr>
        <p:spPr/>
        <p:txBody>
          <a:bodyPr/>
          <a:lstStyle/>
          <a:p>
            <a:pPr lvl="1" rtl="0"/>
            <a:r>
              <a:rPr lang="en-US" b="0" i="0" u="none" strike="noStrike" baseline="0" smtClean="0">
                <a:latin typeface="Segoe"/>
                <a:ea typeface="ＭＳ ゴシック"/>
              </a:rPr>
              <a:t>Click </a:t>
            </a:r>
            <a:r>
              <a:rPr lang="en-US" b="1" i="0" u="none" strike="noStrike" baseline="0" smtClean="0">
                <a:latin typeface="Segoe"/>
                <a:ea typeface="ＭＳ ゴシック"/>
              </a:rPr>
              <a:t>away from </a:t>
            </a:r>
            <a:br>
              <a:rPr lang="en-US" b="1" i="0" u="none" strike="noStrike" baseline="0" smtClean="0">
                <a:latin typeface="Segoe"/>
                <a:ea typeface="ＭＳ ゴシック"/>
              </a:rPr>
            </a:br>
            <a:r>
              <a:rPr lang="en-US" b="1" i="0" u="none" strike="noStrike" baseline="0" smtClean="0">
                <a:latin typeface="Segoe"/>
                <a:ea typeface="ＭＳ ゴシック"/>
              </a:rPr>
              <a:t>the SmartArt</a:t>
            </a:r>
            <a:r>
              <a:rPr lang="en-US" b="0" i="0" u="none" strike="noStrike" baseline="0" smtClean="0">
                <a:latin typeface="Segoe"/>
                <a:ea typeface="ＭＳ ゴシック"/>
              </a:rPr>
              <a:t> to </a:t>
            </a:r>
            <a:br>
              <a:rPr lang="en-US" b="0" i="0" u="none" strike="noStrike" baseline="0" smtClean="0">
                <a:latin typeface="Segoe"/>
                <a:ea typeface="ＭＳ ゴシック"/>
              </a:rPr>
            </a:br>
            <a:r>
              <a:rPr lang="en-US" b="0" i="0" u="none" strike="noStrike" baseline="0" smtClean="0">
                <a:latin typeface="Segoe"/>
                <a:ea typeface="ＭＳ ゴシック"/>
              </a:rPr>
              <a:t>deselect it. Your </a:t>
            </a:r>
            <a:br>
              <a:rPr lang="en-US" b="0" i="0" u="none" strike="noStrike" baseline="0" smtClean="0">
                <a:latin typeface="Segoe"/>
                <a:ea typeface="ＭＳ ゴシック"/>
              </a:rPr>
            </a:br>
            <a:r>
              <a:rPr lang="en-US" b="0" i="0" u="none" strike="noStrike" baseline="0" smtClean="0">
                <a:latin typeface="Segoe"/>
                <a:ea typeface="ＭＳ ゴシック"/>
              </a:rPr>
              <a:t>slide should look </a:t>
            </a:r>
            <a:br>
              <a:rPr lang="en-US" b="0" i="0" u="none" strike="noStrike" baseline="0" smtClean="0">
                <a:latin typeface="Segoe"/>
                <a:ea typeface="ＭＳ ゴシック"/>
              </a:rPr>
            </a:br>
            <a:r>
              <a:rPr lang="en-US" b="0" i="0" u="none" strike="noStrike" baseline="0" smtClean="0">
                <a:latin typeface="Segoe"/>
                <a:ea typeface="ＭＳ ゴシック"/>
              </a:rPr>
              <a:t>similar to the </a:t>
            </a:r>
            <a:br>
              <a:rPr lang="en-US" b="0" i="0" u="none" strike="noStrike" baseline="0" smtClean="0">
                <a:latin typeface="Segoe"/>
                <a:ea typeface="ＭＳ ゴシック"/>
              </a:rPr>
            </a:br>
            <a:r>
              <a:rPr lang="en-US" b="0" i="0" u="none" strike="noStrike" baseline="0" smtClean="0">
                <a:latin typeface="Segoe"/>
                <a:ea typeface="ＭＳ ゴシック"/>
              </a:rPr>
              <a:t>figure at right.</a:t>
            </a:r>
          </a:p>
          <a:p>
            <a:pPr lvl="1" rtl="0"/>
            <a:r>
              <a:rPr lang="en-US" i="0" u="none" strike="noStrike" baseline="0" smtClean="0">
                <a:latin typeface="Segoe"/>
                <a:ea typeface="ＭＳ ゴシック"/>
              </a:rPr>
              <a:t> </a:t>
            </a:r>
            <a:r>
              <a:rPr lang="en-US" b="1" i="0" u="none" strike="noStrike" baseline="0" smtClean="0">
                <a:latin typeface="Segoe"/>
                <a:ea typeface="ＭＳ ゴシック"/>
              </a:rPr>
              <a:t>SAVE</a:t>
            </a:r>
            <a:r>
              <a:rPr lang="en-US" b="0" i="0" u="none" strike="noStrike" baseline="0" smtClean="0">
                <a:latin typeface="Segoe"/>
                <a:ea typeface="ＭＳ ゴシック"/>
              </a:rPr>
              <a:t> the </a:t>
            </a:r>
            <a:br>
              <a:rPr lang="en-US" b="0" i="0" u="none" strike="noStrike" baseline="0" smtClean="0">
                <a:latin typeface="Segoe"/>
                <a:ea typeface="ＭＳ ゴシック"/>
              </a:rPr>
            </a:br>
            <a:r>
              <a:rPr lang="en-US" b="0" i="0" u="none" strike="noStrike" baseline="0" smtClean="0">
                <a:latin typeface="Segoe"/>
                <a:ea typeface="ＭＳ ゴシック"/>
              </a:rPr>
              <a:t>presentation.</a:t>
            </a:r>
          </a:p>
          <a:p>
            <a:pPr lvl="0" rtl="0"/>
            <a:r>
              <a:rPr lang="en-US" b="1" i="0" u="none" strike="noStrike" baseline="0" smtClean="0">
                <a:latin typeface="Segoe"/>
                <a:ea typeface="ＭＳ ゴシック"/>
              </a:rPr>
              <a:t>PAUSE</a:t>
            </a:r>
            <a:r>
              <a:rPr lang="en-US" b="0" i="0" u="none" strike="noStrike" baseline="0" smtClean="0">
                <a:latin typeface="Segoe"/>
                <a:ea typeface="ＭＳ ゴシック"/>
              </a:rPr>
              <a:t>. </a:t>
            </a:r>
            <a:r>
              <a:rPr lang="en-US" b="1" i="0" u="none" strike="noStrike" baseline="0" smtClean="0">
                <a:latin typeface="Segoe"/>
                <a:ea typeface="ＭＳ ゴシック"/>
              </a:rPr>
              <a:t>LEAVE</a:t>
            </a:r>
            <a:r>
              <a:rPr lang="en-US" b="0" i="0" u="none" strike="noStrike" baseline="0" smtClean="0">
                <a:latin typeface="Segoe"/>
                <a:ea typeface="ＭＳ ゴシック"/>
              </a:rPr>
              <a:t> the </a:t>
            </a:r>
            <a:br>
              <a:rPr lang="en-US" b="0" i="0" u="none" strike="noStrike" baseline="0" smtClean="0">
                <a:latin typeface="Segoe"/>
                <a:ea typeface="ＭＳ ゴシック"/>
              </a:rPr>
            </a:br>
            <a:r>
              <a:rPr lang="en-US" b="0" i="0" u="none" strike="noStrike" baseline="0" smtClean="0">
                <a:latin typeface="Segoe"/>
                <a:ea typeface="ＭＳ ゴシック"/>
              </a:rPr>
              <a:t>presentation open to </a:t>
            </a:r>
            <a:br>
              <a:rPr lang="en-US" b="0" i="0" u="none" strike="noStrike" baseline="0" smtClean="0">
                <a:latin typeface="Segoe"/>
                <a:ea typeface="ＭＳ ゴシック"/>
              </a:rPr>
            </a:br>
            <a:r>
              <a:rPr lang="en-US" b="0" i="0" u="none" strike="noStrike" baseline="0" smtClean="0">
                <a:latin typeface="Segoe"/>
                <a:ea typeface="ＭＳ ゴシック"/>
              </a:rPr>
              <a:t>use in the next exercise.</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Powerpoint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9</a:t>
            </a:fld>
            <a:endParaRPr lang="en-US" dirty="0"/>
          </a:p>
        </p:txBody>
      </p:sp>
      <p:pic>
        <p:nvPicPr>
          <p:cNvPr id="7" name="Picture 6" descr="0705.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86200" y="1600200"/>
            <a:ext cx="4722842" cy="3572933"/>
          </a:xfrm>
          <a:prstGeom prst="rect">
            <a:avLst/>
          </a:prstGeom>
        </p:spPr>
      </p:pic>
    </p:spTree>
    <p:extLst>
      <p:ext uri="{BB962C8B-B14F-4D97-AF65-F5344CB8AC3E}">
        <p14:creationId xmlns:p14="http://schemas.microsoft.com/office/powerpoint/2010/main" val="2981058799"/>
      </p:ext>
    </p:extLst>
  </p:cSld>
  <p:clrMapOvr>
    <a:masterClrMapping/>
  </p:clrMapOvr>
</p:sld>
</file>

<file path=ppt/theme/theme1.xml><?xml version="1.0" encoding="utf-8"?>
<a:theme xmlns:a="http://schemas.openxmlformats.org/drawingml/2006/main" name="template">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Franklin Gothic Medium"/>
        <a:ea typeface=""/>
        <a:cs typeface=""/>
      </a:majorFont>
      <a:minorFont>
        <a:latin typeface="Franklin Gothic Book"/>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template</Template>
  <TotalTime>302</TotalTime>
  <Words>3488</Words>
  <Application>Microsoft Macintosh PowerPoint</Application>
  <PresentationFormat>On-screen Show (4:3)</PresentationFormat>
  <Paragraphs>355</Paragraphs>
  <Slides>47</Slides>
  <Notes>12</Notes>
  <HiddenSlides>0</HiddenSlides>
  <MMClips>0</MMClips>
  <ScaleCrop>false</ScaleCrop>
  <HeadingPairs>
    <vt:vector size="4" baseType="variant">
      <vt:variant>
        <vt:lpstr>Theme</vt:lpstr>
      </vt:variant>
      <vt:variant>
        <vt:i4>1</vt:i4>
      </vt:variant>
      <vt:variant>
        <vt:lpstr>Slide Titles</vt:lpstr>
      </vt:variant>
      <vt:variant>
        <vt:i4>47</vt:i4>
      </vt:variant>
    </vt:vector>
  </HeadingPairs>
  <TitlesOfParts>
    <vt:vector size="48" baseType="lpstr">
      <vt:lpstr>template</vt:lpstr>
      <vt:lpstr>Creating SmartArt Graphics</vt:lpstr>
      <vt:lpstr>Objectives</vt:lpstr>
      <vt:lpstr>Step by Step: Create SmartArt </vt:lpstr>
      <vt:lpstr>Step by Step: Create SmartArt </vt:lpstr>
      <vt:lpstr>Step by Step: Create SmartArt </vt:lpstr>
      <vt:lpstr>Step by Step: Add Text to SmartArt </vt:lpstr>
      <vt:lpstr>Step by Step: Add Text to SmartArt </vt:lpstr>
      <vt:lpstr>Step by Step: Add Text to SmartArt </vt:lpstr>
      <vt:lpstr>Step by Step: Add Text to SmartArt </vt:lpstr>
      <vt:lpstr>Step by Step: Convert Text or WordArt to a SmartArt Graphic</vt:lpstr>
      <vt:lpstr>Step by Step: Convert Text or WordArt to a SmartArt Graphic</vt:lpstr>
      <vt:lpstr>Step by Step: Convert Text or WordArt to a SmartArt Graphic</vt:lpstr>
      <vt:lpstr>Step by Step: Apply a Style to SmartArt </vt:lpstr>
      <vt:lpstr>Step by Step: Apply a Style to SmartArt </vt:lpstr>
      <vt:lpstr>Step by Step: Apply a Style to SmartArt </vt:lpstr>
      <vt:lpstr>Step by Step: Apply a Color Theme to a SmartArt Graphic</vt:lpstr>
      <vt:lpstr>Step by Step: Apply a Color Theme to a SmartArt Graphic</vt:lpstr>
      <vt:lpstr>Step by Step: Apply a Color Theme to a SmartArt Graphic</vt:lpstr>
      <vt:lpstr>Step by Step: Change a SmartArt Layout </vt:lpstr>
      <vt:lpstr>Step by Step: Change a SmartArt Layout </vt:lpstr>
      <vt:lpstr>Step by Step: Change a SmartArt Layout </vt:lpstr>
      <vt:lpstr>Step by Step: Add a Shape to a SmartArt Graphic</vt:lpstr>
      <vt:lpstr>Step by Step: Add a Shape to a SmartArt Graphic</vt:lpstr>
      <vt:lpstr>Step by Step: Add a Shape to a SmartArt Graphic</vt:lpstr>
      <vt:lpstr>Step by Step: Add a Shape to a SmartArt Graphic</vt:lpstr>
      <vt:lpstr>Step by Step: Add a Shape to a SmartArt Graphic</vt:lpstr>
      <vt:lpstr>Step by Step: Remove a Shape from a SmartArt Graphic </vt:lpstr>
      <vt:lpstr>Step by Step: Reverse Direction</vt:lpstr>
      <vt:lpstr>Step by Step: Reverse Direction</vt:lpstr>
      <vt:lpstr>Step by Step: Reverse Direction</vt:lpstr>
      <vt:lpstr>Step by Step: Reverse Direction</vt:lpstr>
      <vt:lpstr>Step by Step: Move a SmartArt Shape </vt:lpstr>
      <vt:lpstr>Step by Step: Promote a Shape</vt:lpstr>
      <vt:lpstr>Step by Step: Promote a Shape</vt:lpstr>
      <vt:lpstr>Step by Step: Choose a Different SmartArt Type and Layout</vt:lpstr>
      <vt:lpstr>Step by Step: Choose a Different SmartArt Type and Layout</vt:lpstr>
      <vt:lpstr>Step by Step: Change Shape Size</vt:lpstr>
      <vt:lpstr>Step by Step: Change Shape Size</vt:lpstr>
      <vt:lpstr>Step by Step: Change Shape Size</vt:lpstr>
      <vt:lpstr>Step by Step: Change Text Formatting</vt:lpstr>
      <vt:lpstr>Step by Step: Change Text Formatting</vt:lpstr>
      <vt:lpstr>Step by Step: Change Text Formatting</vt:lpstr>
      <vt:lpstr>Step by Step: Change Text Formatting</vt:lpstr>
      <vt:lpstr>Step by Step: Change Text Formatting</vt:lpstr>
      <vt:lpstr>Step by Step: Convert SmartArt </vt:lpstr>
      <vt:lpstr>Step by Step: Convert SmartArt </vt:lpstr>
      <vt:lpstr>Skill Summary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Overview</dc:title>
  <dc:creator>Box Twelve Communications, Inc.</dc:creator>
  <cp:lastModifiedBy>Rich Kershner</cp:lastModifiedBy>
  <cp:revision>318</cp:revision>
  <dcterms:created xsi:type="dcterms:W3CDTF">2011-08-08T12:10:51Z</dcterms:created>
  <dcterms:modified xsi:type="dcterms:W3CDTF">2013-11-21T02:44:38Z</dcterms:modified>
</cp:coreProperties>
</file>