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61"/>
  </p:notesMasterIdLst>
  <p:handoutMasterIdLst>
    <p:handoutMasterId r:id="rId62"/>
  </p:handoutMasterIdLst>
  <p:sldIdLst>
    <p:sldId id="256" r:id="rId2"/>
    <p:sldId id="258" r:id="rId3"/>
    <p:sldId id="263" r:id="rId4"/>
    <p:sldId id="264" r:id="rId5"/>
    <p:sldId id="265" r:id="rId6"/>
    <p:sldId id="266" r:id="rId7"/>
    <p:sldId id="267" r:id="rId8"/>
    <p:sldId id="268" r:id="rId9"/>
    <p:sldId id="270" r:id="rId10"/>
    <p:sldId id="271" r:id="rId11"/>
    <p:sldId id="272" r:id="rId12"/>
    <p:sldId id="276" r:id="rId13"/>
    <p:sldId id="349" r:id="rId14"/>
    <p:sldId id="277" r:id="rId15"/>
    <p:sldId id="278" r:id="rId16"/>
    <p:sldId id="279" r:id="rId17"/>
    <p:sldId id="280" r:id="rId18"/>
    <p:sldId id="283" r:id="rId19"/>
    <p:sldId id="284" r:id="rId20"/>
    <p:sldId id="285" r:id="rId21"/>
    <p:sldId id="289" r:id="rId22"/>
    <p:sldId id="290" r:id="rId23"/>
    <p:sldId id="292" r:id="rId24"/>
    <p:sldId id="293" r:id="rId25"/>
    <p:sldId id="294" r:id="rId26"/>
    <p:sldId id="295" r:id="rId27"/>
    <p:sldId id="298" r:id="rId28"/>
    <p:sldId id="299" r:id="rId29"/>
    <p:sldId id="300" r:id="rId30"/>
    <p:sldId id="301" r:id="rId31"/>
    <p:sldId id="302" r:id="rId32"/>
    <p:sldId id="303" r:id="rId33"/>
    <p:sldId id="304" r:id="rId34"/>
    <p:sldId id="306" r:id="rId35"/>
    <p:sldId id="310" r:id="rId36"/>
    <p:sldId id="311" r:id="rId37"/>
    <p:sldId id="312" r:id="rId38"/>
    <p:sldId id="313" r:id="rId39"/>
    <p:sldId id="314" r:id="rId40"/>
    <p:sldId id="316" r:id="rId41"/>
    <p:sldId id="317" r:id="rId42"/>
    <p:sldId id="318" r:id="rId43"/>
    <p:sldId id="321" r:id="rId44"/>
    <p:sldId id="322" r:id="rId45"/>
    <p:sldId id="323" r:id="rId46"/>
    <p:sldId id="324" r:id="rId47"/>
    <p:sldId id="325" r:id="rId48"/>
    <p:sldId id="329" r:id="rId49"/>
    <p:sldId id="330" r:id="rId50"/>
    <p:sldId id="333" r:id="rId51"/>
    <p:sldId id="334" r:id="rId52"/>
    <p:sldId id="336" r:id="rId53"/>
    <p:sldId id="338" r:id="rId54"/>
    <p:sldId id="339" r:id="rId55"/>
    <p:sldId id="341" r:id="rId56"/>
    <p:sldId id="342" r:id="rId57"/>
    <p:sldId id="345" r:id="rId58"/>
    <p:sldId id="346" r:id="rId59"/>
    <p:sldId id="347" r:id="rId60"/>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D5900"/>
    <a:srgbClr val="BA1419"/>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73" autoAdjust="0"/>
    <p:restoredTop sz="90603" autoAdjust="0"/>
  </p:normalViewPr>
  <p:slideViewPr>
    <p:cSldViewPr>
      <p:cViewPr>
        <p:scale>
          <a:sx n="100" d="100"/>
          <a:sy n="100" d="100"/>
        </p:scale>
        <p:origin x="-2208" y="-880"/>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interSettings" Target="printerSettings/printerSettings1.bin"/><Relationship Id="rId64" Type="http://schemas.openxmlformats.org/officeDocument/2006/relationships/commentAuthors" Target="commentAuthors.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70DCCA0-A0B2-6C4B-B4B8-D831C8552C46}" type="datetimeFigureOut">
              <a:t>11/20/13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74A6AB-C4FF-CC4A-8822-2E8F9421DADB}" type="slidenum">
              <a:t>‹#›</a:t>
            </a:fld>
            <a:endParaRPr lang="en-US"/>
          </a:p>
        </p:txBody>
      </p:sp>
    </p:spTree>
    <p:extLst>
      <p:ext uri="{BB962C8B-B14F-4D97-AF65-F5344CB8AC3E}">
        <p14:creationId xmlns:p14="http://schemas.microsoft.com/office/powerpoint/2010/main" val="816939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11/20/13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smtClean="0"/>
          </a:p>
        </p:txBody>
      </p:sp>
    </p:spTree>
    <p:extLst>
      <p:ext uri="{BB962C8B-B14F-4D97-AF65-F5344CB8AC3E}">
        <p14:creationId xmlns:p14="http://schemas.microsoft.com/office/powerpoint/2010/main" val="1785717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Notice that there is a small star below and to the left of slide 2. This indicates that a transition or animation has been applied to it. </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4</a:t>
            </a:fld>
            <a:endParaRPr lang="en-US"/>
          </a:p>
        </p:txBody>
      </p:sp>
    </p:spTree>
    <p:extLst>
      <p:ext uri="{BB962C8B-B14F-4D97-AF65-F5344CB8AC3E}">
        <p14:creationId xmlns:p14="http://schemas.microsoft.com/office/powerpoint/2010/main" val="3186573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Troubleshooting: If you do not hear the sound, try previewing it again. If you still do not hear the sound, make sure your system sound is not muted in Windows, and that the volume is turned up.</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Notice that the Duration setting is reset to the default for the newly chosen transition, but the sound (Camera) previously selected remains selected.</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6</a:t>
            </a:fld>
            <a:endParaRPr lang="en-US"/>
          </a:p>
        </p:txBody>
      </p:sp>
    </p:spTree>
    <p:extLst>
      <p:ext uri="{BB962C8B-B14F-4D97-AF65-F5344CB8AC3E}">
        <p14:creationId xmlns:p14="http://schemas.microsoft.com/office/powerpoint/2010/main" val="3551726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The text options like the one you selected in step 8 are available only when animating text, not graphics.</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15</a:t>
            </a:fld>
            <a:endParaRPr lang="en-US"/>
          </a:p>
        </p:txBody>
      </p:sp>
    </p:spTree>
    <p:extLst>
      <p:ext uri="{BB962C8B-B14F-4D97-AF65-F5344CB8AC3E}">
        <p14:creationId xmlns:p14="http://schemas.microsoft.com/office/powerpoint/2010/main" val="3558502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When the list is expanded, each item is edited separately. If you want to change the settings for the entire list, you should collapse the list again before changing settings.</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28</a:t>
            </a:fld>
            <a:endParaRPr lang="en-US"/>
          </a:p>
        </p:txBody>
      </p:sp>
    </p:spTree>
    <p:extLst>
      <p:ext uri="{BB962C8B-B14F-4D97-AF65-F5344CB8AC3E}">
        <p14:creationId xmlns:p14="http://schemas.microsoft.com/office/powerpoint/2010/main" val="2439479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Notice that a second event is added in the Animation Pane, for pausing the video clip on mouse click. </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47</a:t>
            </a:fld>
            <a:endParaRPr lang="en-US"/>
          </a:p>
        </p:txBody>
      </p:sp>
    </p:spTree>
    <p:extLst>
      <p:ext uri="{BB962C8B-B14F-4D97-AF65-F5344CB8AC3E}">
        <p14:creationId xmlns:p14="http://schemas.microsoft.com/office/powerpoint/2010/main" val="3633492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Part of the clip’s appearance is the media control bar, or the thick gray bar that appears beneath the clip. If the presentation is self-running, you might prefer to hide that from the audience. To do so, clear the Show Media Controls check box on the Slide Show tab.</a:t>
            </a:r>
            <a:endParaRPr lang="en-US" b="0" i="0" u="none" strike="noStrike" baseline="0" smtClean="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54</a:t>
            </a:fld>
            <a:endParaRPr lang="en-US"/>
          </a:p>
        </p:txBody>
      </p:sp>
    </p:spTree>
    <p:extLst>
      <p:ext uri="{BB962C8B-B14F-4D97-AF65-F5344CB8AC3E}">
        <p14:creationId xmlns:p14="http://schemas.microsoft.com/office/powerpoint/2010/main" val="2621957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Because there is a glow around the clip’s border, it may not appear to align precisely with the guides. The glow may hang slightly over the lines.</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56</a:t>
            </a:fld>
            <a:endParaRPr lang="en-US"/>
          </a:p>
        </p:txBody>
      </p:sp>
    </p:spTree>
    <p:extLst>
      <p:ext uri="{BB962C8B-B14F-4D97-AF65-F5344CB8AC3E}">
        <p14:creationId xmlns:p14="http://schemas.microsoft.com/office/powerpoint/2010/main" val="3394900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xfrm>
            <a:off x="381000" y="6245225"/>
            <a:ext cx="2414336" cy="476250"/>
          </a:xfrm>
          <a:ln/>
        </p:spPr>
        <p:txBody>
          <a:bodyPr/>
          <a:lstStyle>
            <a:lvl1pPr>
              <a:defRPr sz="1050"/>
            </a:lvl1pPr>
          </a:lstStyle>
          <a:p>
            <a:pPr>
              <a:defRPr/>
            </a:pPr>
            <a:r>
              <a:rPr lang="en-US" dirty="0" smtClean="0"/>
              <a:t>© 2014, John Wiley &amp; Sons, Inc.</a:t>
            </a:r>
            <a:endParaRPr lang="en-US" dirty="0"/>
          </a:p>
        </p:txBody>
      </p:sp>
      <p:sp>
        <p:nvSpPr>
          <p:cNvPr id="5" name="Rectangle 5"/>
          <p:cNvSpPr>
            <a:spLocks noGrp="1" noChangeArrowheads="1"/>
          </p:cNvSpPr>
          <p:nvPr>
            <p:ph type="ftr" sz="quarter" idx="11"/>
          </p:nvPr>
        </p:nvSpPr>
        <p:spPr>
          <a:xfrm>
            <a:off x="2795336" y="6245225"/>
            <a:ext cx="3681664" cy="476250"/>
          </a:xfrm>
          <a:ln/>
        </p:spPr>
        <p:txBody>
          <a:bodyPr/>
          <a:lstStyle>
            <a:lvl1pPr>
              <a:defRPr sz="1050"/>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447800"/>
            <a:ext cx="8229600" cy="50292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5C821B-DC24-B34E-8BD4-7F94AB00E942}" type="datetimeFigureOut">
              <a:t>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6F85B0-5FA2-8D4C-BBDC-88558AB2BA51}" type="slidenum">
              <a:t>‹#›</a:t>
            </a:fld>
            <a:endParaRPr lang="en-US"/>
          </a:p>
        </p:txBody>
      </p:sp>
    </p:spTree>
    <p:extLst>
      <p:ext uri="{BB962C8B-B14F-4D97-AF65-F5344CB8AC3E}">
        <p14:creationId xmlns:p14="http://schemas.microsoft.com/office/powerpoint/2010/main" val="384881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2C6"/>
              </a:buCl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sz="1050"/>
            </a:lvl1pPr>
          </a:lstStyle>
          <a:p>
            <a:pPr>
              <a:defRPr/>
            </a:pPr>
            <a:r>
              <a:rPr lang="en-US" smtClean="0"/>
              <a:t>© 2014, John Wiley &amp; Sons, Inc.</a:t>
            </a:r>
            <a:endParaRPr lang="en-US" dirty="0"/>
          </a:p>
        </p:txBody>
      </p:sp>
      <p:sp>
        <p:nvSpPr>
          <p:cNvPr id="5" name="Rectangle 5"/>
          <p:cNvSpPr>
            <a:spLocks noGrp="1" noChangeArrowheads="1"/>
          </p:cNvSpPr>
          <p:nvPr>
            <p:ph type="ftr" sz="quarter" idx="11"/>
          </p:nvPr>
        </p:nvSpPr>
        <p:spPr>
          <a:xfrm>
            <a:off x="2743200" y="6245225"/>
            <a:ext cx="3657600" cy="476250"/>
          </a:xfrm>
          <a:ln/>
        </p:spPr>
        <p:txBody>
          <a:bodyPr/>
          <a:lstStyle>
            <a:lvl1pPr>
              <a:defRPr sz="1050"/>
            </a:lvl1pPr>
          </a:lstStyle>
          <a:p>
            <a:pPr>
              <a:defRPr/>
            </a:pPr>
            <a:r>
              <a:rPr lang="en-US" dirty="0" smtClean="0"/>
              <a:t>Microsoft Official Academic Course, Microsoft Word 2013</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4B5463-1AC5-44D9-A7E0-25B4A933145A}" type="slidenum">
              <a:rPr lang="en-US"/>
              <a:pPr>
                <a:defRPr/>
              </a:pPr>
              <a:t>‹#›</a:t>
            </a:fld>
            <a:endParaRPr lang="en-US"/>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DD5900"/>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DD5900"/>
            </a:solidFill>
            <a:round/>
            <a:headEnd/>
            <a:tailEnd/>
          </a:ln>
          <a:extLst>
            <a:ext uri="{909E8E84-426E-40dd-AFC4-6F175D3DCCD1}">
              <a14:hiddenFill xmlns:a14="http://schemas.microsoft.com/office/drawing/2010/main">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32" name="Rectangle 3"/>
          <p:cNvSpPr>
            <a:spLocks noGrp="1" noChangeArrowheads="1"/>
          </p:cNvSpPr>
          <p:nvPr>
            <p:ph type="body" idx="1"/>
          </p:nvPr>
        </p:nvSpPr>
        <p:spPr bwMode="auto">
          <a:xfrm>
            <a:off x="457200" y="15240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DD5900"/>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DD5900"/>
        </a:buClr>
        <a:buFont typeface="Arial"/>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71550" indent="-514350" algn="l" rtl="0" eaLnBrk="1" fontAlgn="base" hangingPunct="1">
        <a:spcBef>
          <a:spcPct val="20000"/>
        </a:spcBef>
        <a:spcAft>
          <a:spcPct val="0"/>
        </a:spcAft>
        <a:buClr>
          <a:srgbClr val="DD5900"/>
        </a:buClr>
        <a:buFont typeface="+mj-lt"/>
        <a:buAutoNum type="arabicPeriod"/>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lvl="0" algn="r"/>
            <a:r>
              <a:rPr lang="en-US" sz="4000" b="1">
                <a:latin typeface="Segoe"/>
                <a:ea typeface="ＭＳ ゴシック"/>
              </a:rPr>
              <a:t>Using Animation and Multimedia</a:t>
            </a:r>
          </a:p>
        </p:txBody>
      </p:sp>
      <p:sp>
        <p:nvSpPr>
          <p:cNvPr id="2055" name="Subtitle 2"/>
          <p:cNvSpPr>
            <a:spLocks noGrp="1"/>
          </p:cNvSpPr>
          <p:nvPr>
            <p:ph type="body" idx="1"/>
          </p:nvPr>
        </p:nvSpPr>
        <p:spPr>
          <a:xfrm>
            <a:off x="304800" y="3124200"/>
            <a:ext cx="8305800" cy="457200"/>
          </a:xfrm>
        </p:spPr>
        <p:txBody>
          <a:bodyPr lIns="182880" tIns="0"/>
          <a:lstStyle/>
          <a:p>
            <a:pPr marL="36513" indent="0" algn="r" eaLnBrk="1" hangingPunct="1">
              <a:spcBef>
                <a:spcPct val="0"/>
              </a:spcBef>
              <a:buFontTx/>
              <a:buNone/>
            </a:pPr>
            <a:r>
              <a:rPr lang="en-US" sz="2800" dirty="0" smtClean="0">
                <a:solidFill>
                  <a:srgbClr val="DD5900"/>
                </a:solidFill>
              </a:rPr>
              <a:t>Lesson 9</a:t>
            </a:r>
          </a:p>
        </p:txBody>
      </p:sp>
      <p:sp>
        <p:nvSpPr>
          <p:cNvPr id="3" name="Date Placeholder 2"/>
          <p:cNvSpPr>
            <a:spLocks noGrp="1"/>
          </p:cNvSpPr>
          <p:nvPr>
            <p:ph type="dt" sz="half" idx="10"/>
          </p:nvPr>
        </p:nvSpPr>
        <p:spPr/>
        <p:txBody>
          <a:bodyPr/>
          <a:lstStyle/>
          <a:p>
            <a:pPr>
              <a:defRPr/>
            </a:pPr>
            <a:r>
              <a:rPr lang="en-US" dirty="0" smtClean="0">
                <a:solidFill>
                  <a:schemeClr val="bg1"/>
                </a:solidFill>
              </a:rPr>
              <a:t>© 2014, John Wiley &amp; Sons, Inc.</a:t>
            </a:r>
            <a:endParaRPr lang="en-US" dirty="0">
              <a:solidFill>
                <a:schemeClr val="bg1"/>
              </a:solidFill>
            </a:endParaRPr>
          </a:p>
        </p:txBody>
      </p:sp>
      <p:sp>
        <p:nvSpPr>
          <p:cNvPr id="4" name="Footer Placeholder 3"/>
          <p:cNvSpPr>
            <a:spLocks noGrp="1"/>
          </p:cNvSpPr>
          <p:nvPr>
            <p:ph type="ftr" sz="quarter" idx="11"/>
          </p:nvPr>
        </p:nvSpPr>
        <p:spPr/>
        <p:txBody>
          <a:bodyPr/>
          <a:lstStyle/>
          <a:p>
            <a:pPr>
              <a:defRPr/>
            </a:pPr>
            <a:r>
              <a:rPr lang="en-US" dirty="0" smtClean="0">
                <a:solidFill>
                  <a:schemeClr val="bg1"/>
                </a:solidFill>
              </a:rPr>
              <a:t>Microsoft Official Academic Course, Powerpoint 2013</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smtClean="0">
                <a:solidFill>
                  <a:srgbClr val="DD5900"/>
                </a:solidFill>
                <a:latin typeface="Segoe UI Semibold" panose="020B0702040204020203" pitchFamily="34" charset="0"/>
              </a:rPr>
              <a:t>Microsoft</a:t>
            </a:r>
            <a:r>
              <a:rPr lang="en-US" sz="4800" b="1" dirty="0" smtClean="0">
                <a:solidFill>
                  <a:srgbClr val="DD5900"/>
                </a:solidFill>
                <a:latin typeface="+mn-lt"/>
              </a:rPr>
              <a:t> </a:t>
            </a:r>
            <a:r>
              <a:rPr lang="en-US" sz="4800" b="1" dirty="0" smtClean="0">
                <a:solidFill>
                  <a:srgbClr val="FF6600"/>
                </a:solidFill>
                <a:latin typeface="+mn-lt"/>
              </a:rPr>
              <a:t>Powerpoint 2013</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Set Slides to Advance Manually or Automatically</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Clear the </a:t>
            </a:r>
            <a:r>
              <a:rPr lang="en-US" b="1" i="0" u="none" strike="noStrike" baseline="0" smtClean="0">
                <a:latin typeface="Segoe"/>
                <a:ea typeface="ＭＳ ゴシック"/>
              </a:rPr>
              <a:t>On Mouse Click</a:t>
            </a:r>
            <a:r>
              <a:rPr lang="en-US" b="0" i="0" u="none" strike="noStrike" baseline="0" smtClean="0">
                <a:latin typeface="Segoe"/>
                <a:ea typeface="ＭＳ ゴシック"/>
              </a:rPr>
              <a:t> check box (see the figure below)</a:t>
            </a:r>
            <a:r>
              <a:rPr lang="en-US" b="0" i="0" u="none" strike="noStrike" baseline="0" smtClean="0">
                <a:latin typeface="Times New Roman"/>
                <a:ea typeface="ＭＳ ゴシック"/>
              </a:rPr>
              <a:t>.</a:t>
            </a:r>
          </a:p>
          <a:p>
            <a:pPr lvl="1" rtl="0">
              <a:buAutoNum type="arabicPeriod" startAt="4"/>
            </a:pPr>
            <a:r>
              <a:rPr lang="en-US" b="0" i="0" u="none" strike="noStrike" baseline="0" smtClean="0">
                <a:latin typeface="Segoe"/>
                <a:ea typeface="ＭＳ ゴシック"/>
              </a:rPr>
              <a:t>Click the </a:t>
            </a:r>
            <a:r>
              <a:rPr lang="en-US" b="1" i="0" u="none" strike="noStrike" baseline="0" smtClean="0">
                <a:latin typeface="Segoe"/>
                <a:ea typeface="ＭＳ ゴシック"/>
              </a:rPr>
              <a:t>Slide Show</a:t>
            </a:r>
            <a:r>
              <a:rPr lang="en-US" b="0" i="0" u="none" strike="noStrike" baseline="0" smtClean="0">
                <a:latin typeface="Segoe"/>
                <a:ea typeface="ＭＳ ゴシック"/>
              </a:rPr>
              <a:t> tab, then click </a:t>
            </a:r>
            <a:r>
              <a:rPr lang="en-US" b="1" i="0" u="none" strike="noStrike" baseline="0" smtClean="0">
                <a:latin typeface="Segoe"/>
                <a:ea typeface="ＭＳ ゴシック"/>
              </a:rPr>
              <a:t>From Beginning</a:t>
            </a:r>
            <a:r>
              <a:rPr lang="en-US" b="0" i="0" u="none" strike="noStrike" baseline="0" smtClean="0">
                <a:latin typeface="Segoe"/>
                <a:ea typeface="ＭＳ ゴシック"/>
              </a:rPr>
              <a:t>, and begin watching the </a:t>
            </a:r>
            <a:r>
              <a:rPr lang="en-US" b="1" i="0" u="none" strike="noStrike" baseline="0" smtClean="0">
                <a:latin typeface="Segoe"/>
                <a:ea typeface="ＭＳ ゴシック"/>
              </a:rPr>
              <a:t>presentation</a:t>
            </a:r>
            <a:r>
              <a:rPr lang="en-US" b="0" i="0" u="none" strike="noStrike" baseline="0" smtClean="0">
                <a:latin typeface="Segoe"/>
                <a:ea typeface="ＭＳ ゴシック"/>
              </a:rPr>
              <a:t>. Try clicking the mouse; notice that it does not advance to the next slide.</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10</a:t>
            </a:fld>
            <a:endParaRPr lang="en-US" dirty="0"/>
          </a:p>
        </p:txBody>
      </p:sp>
      <p:pic>
        <p:nvPicPr>
          <p:cNvPr id="7" name="Picture 6" descr="09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00" y="3827627"/>
            <a:ext cx="8204200" cy="1768146"/>
          </a:xfrm>
          <a:prstGeom prst="rect">
            <a:avLst/>
          </a:prstGeom>
        </p:spPr>
      </p:pic>
    </p:spTree>
    <p:extLst>
      <p:ext uri="{BB962C8B-B14F-4D97-AF65-F5344CB8AC3E}">
        <p14:creationId xmlns:p14="http://schemas.microsoft.com/office/powerpoint/2010/main" val="4100496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Set Slides to Advance Manually or Automatically</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latin typeface="Segoe"/>
                <a:ea typeface="ＭＳ ゴシック"/>
              </a:rPr>
              <a:t>After viewing three slides, press </a:t>
            </a:r>
            <a:r>
              <a:rPr lang="en-US" b="1" i="0" u="none" strike="noStrike" baseline="0" smtClean="0">
                <a:latin typeface="Segoe"/>
                <a:ea typeface="ＭＳ ゴシック"/>
              </a:rPr>
              <a:t>Esc</a:t>
            </a:r>
            <a:r>
              <a:rPr lang="en-US" b="0" i="0" u="none" strike="noStrike" baseline="0" smtClean="0">
                <a:latin typeface="Segoe"/>
                <a:ea typeface="ＭＳ ゴシック"/>
              </a:rPr>
              <a:t> to return to Slide Sorter view.</a:t>
            </a:r>
          </a:p>
          <a:p>
            <a:pPr lvl="1" rtl="0">
              <a:buAutoNum type="arabicPeriod" startAt="6"/>
            </a:pPr>
            <a:r>
              <a:rPr lang="en-US" b="0" i="0" u="none" strike="noStrike" baseline="0" smtClean="0">
                <a:latin typeface="Segoe"/>
                <a:ea typeface="ＭＳ ゴシック"/>
              </a:rPr>
              <a:t>Click to mark the </a:t>
            </a:r>
            <a:r>
              <a:rPr lang="en-US" b="1" i="0" u="none" strike="noStrike" baseline="0" smtClean="0">
                <a:latin typeface="Segoe"/>
                <a:ea typeface="ＭＳ ゴシック"/>
              </a:rPr>
              <a:t>On Mouse Click</a:t>
            </a:r>
            <a:r>
              <a:rPr lang="en-US" b="0" i="0" u="none" strike="noStrike" baseline="0" smtClean="0">
                <a:latin typeface="Segoe"/>
                <a:ea typeface="ＭＳ ゴシック"/>
              </a:rPr>
              <a:t> check box again.</a:t>
            </a:r>
          </a:p>
          <a:p>
            <a:pPr lvl="1" rtl="0">
              <a:buAutoNum type="arabicPeriod" startAt="6"/>
            </a:pPr>
            <a:r>
              <a:rPr lang="en-US" b="0" i="0" u="none" strike="noStrike" baseline="0" smtClean="0">
                <a:latin typeface="Segoe"/>
                <a:ea typeface="ＭＳ ゴシック"/>
              </a:rPr>
              <a:t>Click </a:t>
            </a:r>
            <a:r>
              <a:rPr lang="en-US" b="1" i="0" u="none" strike="noStrike" baseline="0" smtClean="0">
                <a:latin typeface="Segoe"/>
                <a:ea typeface="ＭＳ ゴシック"/>
              </a:rPr>
              <a:t>Apply to All</a:t>
            </a:r>
            <a:r>
              <a:rPr lang="en-US" b="0" i="0" u="none" strike="noStrike" baseline="0" smtClean="0">
                <a:latin typeface="Times New Roman"/>
                <a:ea typeface="ＭＳ ゴシック"/>
              </a:rPr>
              <a:t>.</a:t>
            </a:r>
            <a:r>
              <a:rPr lang="en-US" b="0" i="0" u="none" strike="noStrike" baseline="0" smtClean="0">
                <a:latin typeface="Segoe"/>
                <a:ea typeface="ＭＳ ゴシック"/>
              </a:rPr>
              <a:t> Now all slides will advance automatically after 10 seconds, or earlier if the mouse is clicked.</a:t>
            </a:r>
          </a:p>
          <a:p>
            <a:pPr lvl="1" rtl="0">
              <a:buAutoNum type="arabicPeriod" startAt="6"/>
            </a:pPr>
            <a:r>
              <a:rPr lang="en-US" b="0"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presentation.</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presentation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11</a:t>
            </a:fld>
            <a:endParaRPr lang="en-US" dirty="0"/>
          </a:p>
        </p:txBody>
      </p:sp>
    </p:spTree>
    <p:extLst>
      <p:ext uri="{BB962C8B-B14F-4D97-AF65-F5344CB8AC3E}">
        <p14:creationId xmlns:p14="http://schemas.microsoft.com/office/powerpoint/2010/main" val="3645462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Apply and Modify Animations</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Lobby Final Version 1</a:t>
            </a:r>
            <a:r>
              <a:rPr lang="en-US" b="0" i="0" u="none" strike="noStrike" baseline="0" smtClean="0">
                <a:latin typeface="Segoe"/>
                <a:ea typeface="ＭＳ ゴシック"/>
              </a:rPr>
              <a:t> presentation that is still open from the previous exercise. Save the file as a new file named </a:t>
            </a:r>
            <a:r>
              <a:rPr lang="en-US" b="1" i="1" u="none" strike="noStrike" baseline="0" smtClean="0">
                <a:latin typeface="Segoe"/>
                <a:ea typeface="ＭＳ ゴシック"/>
              </a:rPr>
              <a:t>Lobby Final Version 2.</a:t>
            </a:r>
          </a:p>
          <a:p>
            <a:pPr lvl="1" rtl="0"/>
            <a:r>
              <a:rPr lang="en-US" b="0" i="0" u="none" strike="noStrike" baseline="0" smtClean="0">
                <a:latin typeface="Segoe"/>
                <a:ea typeface="ＭＳ ゴシック"/>
              </a:rPr>
              <a:t>Switch to </a:t>
            </a:r>
            <a:r>
              <a:rPr lang="en-US" b="1" i="0" u="none" strike="noStrike" baseline="0" smtClean="0">
                <a:latin typeface="Segoe"/>
                <a:ea typeface="ＭＳ ゴシック"/>
              </a:rPr>
              <a:t>Normal</a:t>
            </a:r>
            <a:r>
              <a:rPr lang="en-US" b="0" i="0" u="none" strike="noStrike" baseline="0" smtClean="0">
                <a:latin typeface="Segoe"/>
                <a:ea typeface="ＭＳ ゴシック"/>
              </a:rPr>
              <a:t> view, and go to </a:t>
            </a:r>
            <a:r>
              <a:rPr lang="en-US" b="1" i="0" u="none" strike="noStrike" baseline="0" smtClean="0">
                <a:latin typeface="Segoe"/>
                <a:ea typeface="ＭＳ ゴシック"/>
              </a:rPr>
              <a:t>slide 2</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Click in the </a:t>
            </a:r>
            <a:r>
              <a:rPr lang="en-US" b="1" i="0" u="none" strike="noStrike" baseline="0" smtClean="0">
                <a:latin typeface="Segoe"/>
                <a:ea typeface="ＭＳ ゴシック"/>
              </a:rPr>
              <a:t>bulleted list</a:t>
            </a:r>
            <a:r>
              <a:rPr lang="en-US" b="0" i="0" u="none" strike="noStrike" baseline="0" smtClean="0">
                <a:latin typeface="Segoe"/>
                <a:ea typeface="ＭＳ ゴシック"/>
              </a:rPr>
              <a:t> to move the insertion point there.</a:t>
            </a:r>
          </a:p>
          <a:p>
            <a:pPr lvl="1" rtl="0"/>
            <a:r>
              <a:rPr lang="en-US" b="0" i="0" u="none" strike="noStrike" baseline="0" smtClean="0">
                <a:latin typeface="Segoe"/>
                <a:ea typeface="ＭＳ ゴシック"/>
              </a:rPr>
              <a:t>On the Animations tab, click </a:t>
            </a:r>
            <a:r>
              <a:rPr lang="en-US" b="1" i="0" u="none" strike="noStrike" baseline="0" smtClean="0">
                <a:latin typeface="Segoe"/>
                <a:ea typeface="ＭＳ ゴシック"/>
              </a:rPr>
              <a:t>Add Animation</a:t>
            </a:r>
            <a:r>
              <a:rPr lang="en-US" b="0" i="0" u="none" strike="noStrike" baseline="0" smtClean="0">
                <a:latin typeface="Segoe"/>
                <a:ea typeface="ＭＳ ゴシック"/>
              </a:rPr>
              <a:t>. A menu of animation presets appears (see the figure on the next slide)</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12</a:t>
            </a:fld>
            <a:endParaRPr lang="en-US" dirty="0"/>
          </a:p>
        </p:txBody>
      </p:sp>
    </p:spTree>
    <p:extLst>
      <p:ext uri="{BB962C8B-B14F-4D97-AF65-F5344CB8AC3E}">
        <p14:creationId xmlns:p14="http://schemas.microsoft.com/office/powerpoint/2010/main" val="1129601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Apply and Modify Animations</a:t>
            </a:r>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13</a:t>
            </a:fld>
            <a:endParaRPr lang="en-US" dirty="0"/>
          </a:p>
        </p:txBody>
      </p:sp>
      <p:pic>
        <p:nvPicPr>
          <p:cNvPr id="7" name="Picture 6" descr="0907.png"/>
          <p:cNvPicPr>
            <a:picLocks noChangeAspect="1"/>
          </p:cNvPicPr>
          <p:nvPr/>
        </p:nvPicPr>
        <p:blipFill rotWithShape="1">
          <a:blip r:embed="rId2">
            <a:extLst>
              <a:ext uri="{28A0092B-C50C-407E-A947-70E740481C1C}">
                <a14:useLocalDpi xmlns:a14="http://schemas.microsoft.com/office/drawing/2010/main" val="0"/>
              </a:ext>
            </a:extLst>
          </a:blip>
          <a:srcRect l="9584"/>
          <a:stretch/>
        </p:blipFill>
        <p:spPr>
          <a:xfrm>
            <a:off x="1676400" y="1524001"/>
            <a:ext cx="5988274" cy="4533900"/>
          </a:xfrm>
          <a:prstGeom prst="rect">
            <a:avLst/>
          </a:prstGeom>
        </p:spPr>
      </p:pic>
    </p:spTree>
    <p:extLst>
      <p:ext uri="{BB962C8B-B14F-4D97-AF65-F5344CB8AC3E}">
        <p14:creationId xmlns:p14="http://schemas.microsoft.com/office/powerpoint/2010/main" val="494026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Apply and Modify Animations</a:t>
            </a:r>
          </a:p>
        </p:txBody>
      </p:sp>
      <p:sp>
        <p:nvSpPr>
          <p:cNvPr id="3" name="Text Placeholder 2"/>
          <p:cNvSpPr>
            <a:spLocks noGrp="1"/>
          </p:cNvSpPr>
          <p:nvPr>
            <p:ph type="body" idx="1"/>
          </p:nvPr>
        </p:nvSpPr>
        <p:spPr>
          <a:xfrm>
            <a:off x="457200" y="1524000"/>
            <a:ext cx="3124200" cy="4953000"/>
          </a:xfrm>
        </p:spPr>
        <p:txBody>
          <a:bodyPr/>
          <a:lstStyle/>
          <a:p>
            <a:pPr lvl="1" rtl="0">
              <a:buFont typeface="+mj-lt"/>
              <a:buAutoNum type="arabicPeriod" startAt="4"/>
            </a:pPr>
            <a:r>
              <a:rPr lang="en-US" b="0" i="0" u="none" strike="noStrike" baseline="0" smtClean="0">
                <a:latin typeface="Segoe"/>
                <a:ea typeface="ＭＳ ゴシック"/>
              </a:rPr>
              <a:t>Click </a:t>
            </a:r>
            <a:r>
              <a:rPr lang="en-US" b="1" i="0" u="none" strike="noStrike" baseline="0" smtClean="0">
                <a:latin typeface="Segoe"/>
                <a:ea typeface="ＭＳ ゴシック"/>
              </a:rPr>
              <a:t>Fly In</a:t>
            </a:r>
            <a:r>
              <a:rPr lang="en-US" b="0" i="0" u="none" strike="noStrike" baseline="0" smtClean="0">
                <a:latin typeface="Segoe"/>
                <a:ea typeface="ＭＳ ゴシック"/>
              </a:rPr>
              <a:t>. The animation is previewed on the slide.</a:t>
            </a:r>
          </a:p>
          <a:p>
            <a:pPr lvl="1" rtl="0">
              <a:buAutoNum type="arabicPeriod" startAt="4"/>
            </a:pPr>
            <a:r>
              <a:rPr lang="en-US" b="0" i="0" u="none" strike="noStrike" baseline="0" smtClean="0">
                <a:latin typeface="Segoe"/>
                <a:ea typeface="ＭＳ ゴシック"/>
              </a:rPr>
              <a:t>Click the </a:t>
            </a:r>
            <a:r>
              <a:rPr lang="en-US" b="1" i="0" u="none" strike="noStrike" baseline="0" smtClean="0">
                <a:latin typeface="Segoe"/>
                <a:ea typeface="ＭＳ ゴシック"/>
              </a:rPr>
              <a:t>Effect Options</a:t>
            </a:r>
            <a:r>
              <a:rPr lang="en-US" b="0" i="0" u="none" strike="noStrike" baseline="0" smtClean="0">
                <a:latin typeface="Segoe"/>
                <a:ea typeface="ＭＳ ゴシック"/>
              </a:rPr>
              <a:t> button. A menu of options appears (see the figure at right)</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14</a:t>
            </a:fld>
            <a:endParaRPr lang="en-US" dirty="0"/>
          </a:p>
        </p:txBody>
      </p:sp>
      <p:pic>
        <p:nvPicPr>
          <p:cNvPr id="7" name="Picture 6" descr="0908.png"/>
          <p:cNvPicPr>
            <a:picLocks noChangeAspect="1"/>
          </p:cNvPicPr>
          <p:nvPr/>
        </p:nvPicPr>
        <p:blipFill rotWithShape="1">
          <a:blip r:embed="rId2">
            <a:extLst>
              <a:ext uri="{28A0092B-C50C-407E-A947-70E740481C1C}">
                <a14:useLocalDpi xmlns:a14="http://schemas.microsoft.com/office/drawing/2010/main" val="0"/>
              </a:ext>
            </a:extLst>
          </a:blip>
          <a:srcRect l="9445"/>
          <a:stretch/>
        </p:blipFill>
        <p:spPr>
          <a:xfrm>
            <a:off x="3683000" y="1600200"/>
            <a:ext cx="5080478" cy="3844360"/>
          </a:xfrm>
          <a:prstGeom prst="rect">
            <a:avLst/>
          </a:prstGeom>
        </p:spPr>
      </p:pic>
    </p:spTree>
    <p:extLst>
      <p:ext uri="{BB962C8B-B14F-4D97-AF65-F5344CB8AC3E}">
        <p14:creationId xmlns:p14="http://schemas.microsoft.com/office/powerpoint/2010/main" val="1606205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Apply and Modify Animations</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latin typeface="Segoe"/>
                <a:ea typeface="ＭＳ ゴシック"/>
              </a:rPr>
              <a:t>Click </a:t>
            </a:r>
            <a:r>
              <a:rPr lang="en-US" b="1" i="0" u="none" strike="noStrike" baseline="0" smtClean="0">
                <a:latin typeface="Segoe"/>
                <a:ea typeface="ＭＳ ゴシック"/>
              </a:rPr>
              <a:t>From Top-Left</a:t>
            </a:r>
            <a:r>
              <a:rPr lang="en-US" b="0" i="0" u="none" strike="noStrike" baseline="0" smtClean="0">
                <a:latin typeface="Segoe"/>
                <a:ea typeface="ＭＳ ゴシック"/>
              </a:rPr>
              <a:t>. The effect is previewed. Notice that each bullet point flies in separately.</a:t>
            </a:r>
          </a:p>
          <a:p>
            <a:pPr lvl="1" rtl="0">
              <a:buAutoNum type="arabicPeriod" startAt="6"/>
            </a:pPr>
            <a:r>
              <a:rPr lang="en-US" b="0" i="0" u="none" strike="noStrike" baseline="0" smtClean="0">
                <a:latin typeface="Segoe"/>
                <a:ea typeface="ＭＳ ゴシック"/>
              </a:rPr>
              <a:t>Click the </a:t>
            </a:r>
            <a:r>
              <a:rPr lang="en-US" b="1" i="0" u="none" strike="noStrike" baseline="0" smtClean="0">
                <a:latin typeface="Segoe"/>
                <a:ea typeface="ＭＳ ゴシック"/>
              </a:rPr>
              <a:t>Effect Options</a:t>
            </a:r>
            <a:r>
              <a:rPr lang="en-US" b="0" i="0" u="none" strike="noStrike" baseline="0" smtClean="0">
                <a:latin typeface="Segoe"/>
                <a:ea typeface="ＭＳ ゴシック"/>
              </a:rPr>
              <a:t> button again.</a:t>
            </a:r>
          </a:p>
          <a:p>
            <a:pPr lvl="1" rtl="0">
              <a:buAutoNum type="arabicPeriod" startAt="6"/>
            </a:pPr>
            <a:r>
              <a:rPr lang="en-US" b="0" i="0" u="none" strike="noStrike" baseline="0" smtClean="0">
                <a:latin typeface="Segoe"/>
                <a:ea typeface="ＭＳ ゴシック"/>
              </a:rPr>
              <a:t>Click </a:t>
            </a:r>
            <a:r>
              <a:rPr lang="en-US" b="1" i="0" u="none" strike="noStrike" baseline="0" smtClean="0">
                <a:latin typeface="Segoe"/>
                <a:ea typeface="ＭＳ ゴシック"/>
              </a:rPr>
              <a:t>All at Once</a:t>
            </a:r>
            <a:r>
              <a:rPr lang="en-US" b="0" i="0" u="none" strike="noStrike" baseline="0" smtClean="0">
                <a:latin typeface="Segoe"/>
                <a:ea typeface="ＭＳ ゴシック"/>
              </a:rPr>
              <a:t>. The effect is previewed. Notice that all the bullets fly in at once.</a:t>
            </a:r>
          </a:p>
          <a:p>
            <a:pPr lvl="1" rtl="0">
              <a:buAutoNum type="arabicPeriod" startAt="6"/>
            </a:pPr>
            <a:r>
              <a:rPr lang="en-US" b="0" i="0" u="none" strike="noStrike" baseline="0" smtClean="0">
                <a:latin typeface="Segoe"/>
                <a:ea typeface="ＭＳ ゴシック"/>
              </a:rPr>
              <a:t>Go to </a:t>
            </a:r>
            <a:r>
              <a:rPr lang="en-US" b="1" i="0" u="none" strike="noStrike" baseline="0" smtClean="0">
                <a:latin typeface="Segoe"/>
                <a:ea typeface="ＭＳ ゴシック"/>
              </a:rPr>
              <a:t>slide 3</a:t>
            </a:r>
            <a:r>
              <a:rPr lang="en-US" b="0" i="0" u="none" strike="noStrike" baseline="0" smtClean="0">
                <a:latin typeface="Segoe"/>
                <a:ea typeface="ＭＳ ゴシック"/>
              </a:rPr>
              <a:t>, and select the </a:t>
            </a:r>
            <a:r>
              <a:rPr lang="en-US" b="1" i="0" u="none" strike="noStrike" baseline="0" smtClean="0">
                <a:latin typeface="Segoe"/>
                <a:ea typeface="ＭＳ ゴシック"/>
              </a:rPr>
              <a:t>graphic</a:t>
            </a:r>
            <a:r>
              <a:rPr lang="en-US" b="0" i="0" u="none" strike="noStrike" baseline="0" smtClean="0">
                <a:latin typeface="Segoe"/>
                <a:ea typeface="ＭＳ ゴシック"/>
              </a:rPr>
              <a:t> in the upper-right corner</a:t>
            </a:r>
            <a:r>
              <a:rPr lang="en-US" b="0" i="0" u="none" strike="noStrike" baseline="0" smtClean="0">
                <a:latin typeface="Times New Roman"/>
                <a:ea typeface="ＭＳ ゴシック"/>
              </a:rPr>
              <a:t>.</a:t>
            </a:r>
          </a:p>
          <a:p>
            <a:pPr lvl="1" rtl="0">
              <a:buAutoNum type="arabicPeriod" startAt="6"/>
            </a:pPr>
            <a:r>
              <a:rPr lang="en-US" b="0" i="0" u="none" strike="noStrike" baseline="0" smtClean="0">
                <a:latin typeface="Segoe"/>
                <a:ea typeface="ＭＳ ゴシック"/>
              </a:rPr>
              <a:t>On the Animations tab, click the </a:t>
            </a:r>
            <a:r>
              <a:rPr lang="en-US" b="1" i="0" u="none" strike="noStrike" baseline="0" smtClean="0">
                <a:latin typeface="Segoe"/>
                <a:ea typeface="ＭＳ ゴシック"/>
              </a:rPr>
              <a:t>Add Animation</a:t>
            </a:r>
            <a:r>
              <a:rPr lang="en-US" b="0" i="0" u="none" strike="noStrike" baseline="0" smtClean="0">
                <a:latin typeface="Segoe"/>
                <a:ea typeface="ＭＳ ゴシック"/>
              </a:rPr>
              <a:t> button, and then click </a:t>
            </a:r>
            <a:r>
              <a:rPr lang="en-US" b="1" i="0" u="none" strike="noStrike" baseline="0" smtClean="0">
                <a:latin typeface="Segoe"/>
                <a:ea typeface="ＭＳ ゴシック"/>
              </a:rPr>
              <a:t>More Emphasis Effects</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15</a:t>
            </a:fld>
            <a:endParaRPr lang="en-US" dirty="0"/>
          </a:p>
        </p:txBody>
      </p:sp>
    </p:spTree>
    <p:extLst>
      <p:ext uri="{BB962C8B-B14F-4D97-AF65-F5344CB8AC3E}">
        <p14:creationId xmlns:p14="http://schemas.microsoft.com/office/powerpoint/2010/main" val="2520077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Apply and Modify Animations</a:t>
            </a:r>
          </a:p>
        </p:txBody>
      </p:sp>
      <p:sp>
        <p:nvSpPr>
          <p:cNvPr id="3" name="Text Placeholder 2"/>
          <p:cNvSpPr>
            <a:spLocks noGrp="1"/>
          </p:cNvSpPr>
          <p:nvPr>
            <p:ph type="body" idx="1"/>
          </p:nvPr>
        </p:nvSpPr>
        <p:spPr>
          <a:xfrm>
            <a:off x="457200" y="1524000"/>
            <a:ext cx="4572000" cy="4953000"/>
          </a:xfrm>
        </p:spPr>
        <p:txBody>
          <a:bodyPr/>
          <a:lstStyle/>
          <a:p>
            <a:pPr lvl="1" rtl="0">
              <a:buFont typeface="+mj-lt"/>
              <a:buAutoNum type="arabicPeriod" startAt="11"/>
            </a:pPr>
            <a:r>
              <a:rPr lang="en-US" b="0" i="0" u="none" strike="noStrike" baseline="0" smtClean="0">
                <a:latin typeface="Segoe"/>
                <a:ea typeface="ＭＳ ゴシック"/>
              </a:rPr>
              <a:t>In the Add Emphasis Effect dialog box, click </a:t>
            </a:r>
            <a:r>
              <a:rPr lang="en-US" b="1" i="0" u="none" strike="noStrike" baseline="0" smtClean="0">
                <a:latin typeface="Segoe"/>
                <a:ea typeface="ＭＳ ゴシック"/>
              </a:rPr>
              <a:t>Pulse</a:t>
            </a:r>
            <a:r>
              <a:rPr lang="en-US" b="0" i="0" u="none" strike="noStrike" baseline="0" smtClean="0">
                <a:latin typeface="Segoe"/>
                <a:ea typeface="ＭＳ ゴシック"/>
              </a:rPr>
              <a:t> (see the figure at right). The effect is previewed on the graphic.</a:t>
            </a:r>
          </a:p>
          <a:p>
            <a:pPr lvl="1" rtl="0">
              <a:buAutoNum type="arabicPeriod" startAt="11"/>
            </a:pPr>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to accept the new effect.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16</a:t>
            </a:fld>
            <a:endParaRPr lang="en-US" dirty="0"/>
          </a:p>
        </p:txBody>
      </p:sp>
      <p:pic>
        <p:nvPicPr>
          <p:cNvPr id="7" name="Picture 6" descr="09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3248" y="1511300"/>
            <a:ext cx="3673102" cy="4762500"/>
          </a:xfrm>
          <a:prstGeom prst="rect">
            <a:avLst/>
          </a:prstGeom>
        </p:spPr>
      </p:pic>
    </p:spTree>
    <p:extLst>
      <p:ext uri="{BB962C8B-B14F-4D97-AF65-F5344CB8AC3E}">
        <p14:creationId xmlns:p14="http://schemas.microsoft.com/office/powerpoint/2010/main" val="2819522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Apply and Modify Animations</a:t>
            </a:r>
          </a:p>
        </p:txBody>
      </p:sp>
      <p:sp>
        <p:nvSpPr>
          <p:cNvPr id="3" name="Text Placeholder 2"/>
          <p:cNvSpPr>
            <a:spLocks noGrp="1"/>
          </p:cNvSpPr>
          <p:nvPr>
            <p:ph type="body" idx="1"/>
          </p:nvPr>
        </p:nvSpPr>
        <p:spPr/>
        <p:txBody>
          <a:bodyPr/>
          <a:lstStyle/>
          <a:p>
            <a:pPr lvl="1" rtl="0">
              <a:buFont typeface="+mj-lt"/>
              <a:buAutoNum type="arabicPeriod" startAt="13"/>
            </a:pPr>
            <a:r>
              <a:rPr lang="en-US" b="0" i="0" u="none" strike="noStrike" baseline="0" smtClean="0">
                <a:latin typeface="Segoe"/>
                <a:ea typeface="ＭＳ ゴシック"/>
              </a:rPr>
              <a:t>On the Animations tab, in the Duration box, click the </a:t>
            </a:r>
            <a:r>
              <a:rPr lang="en-US" b="1" i="0" u="none" strike="noStrike" baseline="0" smtClean="0">
                <a:latin typeface="Segoe"/>
                <a:ea typeface="ＭＳ ゴシック"/>
              </a:rPr>
              <a:t>up increment arrow</a:t>
            </a:r>
            <a:r>
              <a:rPr lang="en-US" b="0" i="0" u="none" strike="noStrike" baseline="0" smtClean="0">
                <a:latin typeface="Segoe"/>
                <a:ea typeface="ＭＳ ゴシック"/>
              </a:rPr>
              <a:t> until the setting is </a:t>
            </a:r>
            <a:r>
              <a:rPr lang="en-US" b="1" i="0" u="none" strike="noStrike" baseline="0" smtClean="0">
                <a:latin typeface="Segoe"/>
                <a:ea typeface="ＭＳ ゴシック"/>
              </a:rPr>
              <a:t>04:00</a:t>
            </a:r>
            <a:r>
              <a:rPr lang="en-US" b="0" i="0" u="none" strike="noStrike" baseline="0" smtClean="0">
                <a:latin typeface="Times New Roman"/>
                <a:ea typeface="ＭＳ ゴシック"/>
              </a:rPr>
              <a:t>.</a:t>
            </a:r>
          </a:p>
          <a:p>
            <a:pPr lvl="1" rtl="0">
              <a:buAutoNum type="arabicPeriod" startAt="13"/>
            </a:pPr>
            <a:r>
              <a:rPr lang="en-US" b="0" i="0" u="none" strike="noStrike" baseline="0" smtClean="0">
                <a:latin typeface="Segoe"/>
                <a:ea typeface="ＭＳ ゴシック"/>
              </a:rPr>
              <a:t>Click the </a:t>
            </a:r>
            <a:r>
              <a:rPr lang="en-US" b="1" i="0" u="none" strike="noStrike" baseline="0" smtClean="0">
                <a:latin typeface="Segoe"/>
                <a:ea typeface="ＭＳ ゴシック"/>
              </a:rPr>
              <a:t>Preview</a:t>
            </a:r>
            <a:r>
              <a:rPr lang="en-US" b="0" i="0" u="none" strike="noStrike" baseline="0" smtClean="0">
                <a:latin typeface="Segoe"/>
                <a:ea typeface="ＭＳ ゴシック"/>
              </a:rPr>
              <a:t> button to preview the animation at its new duration setting.</a:t>
            </a:r>
          </a:p>
          <a:p>
            <a:pPr lvl="1" rtl="0">
              <a:buAutoNum type="arabicPeriod" startAt="13"/>
            </a:pPr>
            <a:r>
              <a:rPr lang="en-US" b="0"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presentation.</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presentation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17</a:t>
            </a:fld>
            <a:endParaRPr lang="en-US" dirty="0"/>
          </a:p>
        </p:txBody>
      </p:sp>
    </p:spTree>
    <p:extLst>
      <p:ext uri="{BB962C8B-B14F-4D97-AF65-F5344CB8AC3E}">
        <p14:creationId xmlns:p14="http://schemas.microsoft.com/office/powerpoint/2010/main" val="284906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Use a Motion Path Animation</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Lobby Final Version 2</a:t>
            </a:r>
            <a:r>
              <a:rPr lang="en-US" b="0" i="0" u="none" strike="noStrike" baseline="0" smtClean="0">
                <a:latin typeface="Segoe"/>
                <a:ea typeface="ＭＳ ゴシック"/>
              </a:rPr>
              <a:t> presentation that is still open from the previous exercise.</a:t>
            </a:r>
          </a:p>
          <a:p>
            <a:pPr lvl="1" rtl="0"/>
            <a:r>
              <a:rPr lang="en-US" b="0" i="0" u="none" strike="noStrike" baseline="0" smtClean="0">
                <a:latin typeface="Segoe"/>
                <a:ea typeface="ＭＳ ゴシック"/>
              </a:rPr>
              <a:t>Go to </a:t>
            </a:r>
            <a:r>
              <a:rPr lang="en-US" b="1" i="0" u="none" strike="noStrike" baseline="0" smtClean="0">
                <a:latin typeface="Segoe"/>
                <a:ea typeface="ＭＳ ゴシック"/>
              </a:rPr>
              <a:t>slide 5</a:t>
            </a:r>
            <a:r>
              <a:rPr lang="en-US" b="0" i="0" u="none" strike="noStrike" baseline="0" smtClean="0">
                <a:latin typeface="Segoe"/>
                <a:ea typeface="ＭＳ ゴシック"/>
              </a:rPr>
              <a:t> and select the </a:t>
            </a:r>
            <a:r>
              <a:rPr lang="en-US" b="1" i="0" u="none" strike="noStrike" baseline="0" smtClean="0">
                <a:latin typeface="Segoe"/>
                <a:ea typeface="ＭＳ ゴシック"/>
              </a:rPr>
              <a:t>graphic</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On the Animations tab, click </a:t>
            </a:r>
            <a:r>
              <a:rPr lang="en-US" b="1" i="0" u="none" strike="noStrike" baseline="0" smtClean="0">
                <a:latin typeface="Segoe"/>
                <a:ea typeface="ＭＳ ゴシック"/>
              </a:rPr>
              <a:t>Add Animation</a:t>
            </a:r>
            <a:r>
              <a:rPr lang="en-US" b="0" i="0" u="none" strike="noStrike" baseline="0" smtClean="0">
                <a:latin typeface="Segoe"/>
                <a:ea typeface="ＭＳ ゴシック"/>
              </a:rPr>
              <a:t>, and then click </a:t>
            </a:r>
            <a:r>
              <a:rPr lang="en-US" b="1" i="0" u="none" strike="noStrike" baseline="0" smtClean="0">
                <a:latin typeface="Segoe"/>
                <a:ea typeface="ＭＳ ゴシック"/>
              </a:rPr>
              <a:t>More Motion Paths. </a:t>
            </a:r>
            <a:r>
              <a:rPr lang="en-US" b="0" i="0" u="none" strike="noStrike" baseline="0" smtClean="0">
                <a:latin typeface="Segoe"/>
                <a:ea typeface="ＭＳ ゴシック"/>
              </a:rPr>
              <a:t>The Add Motion Path dialog box appears.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18</a:t>
            </a:fld>
            <a:endParaRPr lang="en-US" dirty="0"/>
          </a:p>
        </p:txBody>
      </p:sp>
    </p:spTree>
    <p:extLst>
      <p:ext uri="{BB962C8B-B14F-4D97-AF65-F5344CB8AC3E}">
        <p14:creationId xmlns:p14="http://schemas.microsoft.com/office/powerpoint/2010/main" val="2128257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Use a Motion Path Animation</a:t>
            </a:r>
          </a:p>
        </p:txBody>
      </p:sp>
      <p:sp>
        <p:nvSpPr>
          <p:cNvPr id="3" name="Text Placeholder 2"/>
          <p:cNvSpPr>
            <a:spLocks noGrp="1"/>
          </p:cNvSpPr>
          <p:nvPr>
            <p:ph type="body" idx="1"/>
          </p:nvPr>
        </p:nvSpPr>
        <p:spPr>
          <a:xfrm>
            <a:off x="457200" y="1524000"/>
            <a:ext cx="4800600" cy="4953000"/>
          </a:xfrm>
        </p:spPr>
        <p:txBody>
          <a:bodyPr/>
          <a:lstStyle/>
          <a:p>
            <a:pPr lvl="1" rtl="0">
              <a:buFont typeface="+mj-lt"/>
              <a:buAutoNum type="arabicPeriod" startAt="3"/>
            </a:pPr>
            <a:r>
              <a:rPr lang="en-US" b="0" i="0" u="none" strike="noStrike" baseline="0" smtClean="0">
                <a:latin typeface="Segoe"/>
                <a:ea typeface="ＭＳ ゴシック"/>
              </a:rPr>
              <a:t>In the Add Motion Path dialog box, scroll down to the </a:t>
            </a:r>
            <a:r>
              <a:rPr lang="en-US" b="1" i="0" u="none" strike="noStrike" baseline="0" smtClean="0">
                <a:latin typeface="Segoe"/>
                <a:ea typeface="ＭＳ ゴシック"/>
              </a:rPr>
              <a:t>Special</a:t>
            </a:r>
            <a:r>
              <a:rPr lang="en-US" b="0" i="0" u="none" strike="noStrike" baseline="0" smtClean="0">
                <a:latin typeface="Segoe"/>
                <a:ea typeface="ＭＳ ゴシック"/>
              </a:rPr>
              <a:t> section and click </a:t>
            </a:r>
            <a:r>
              <a:rPr lang="en-US" b="1" i="0" u="none" strike="noStrike" baseline="0" smtClean="0">
                <a:latin typeface="Segoe"/>
                <a:ea typeface="ＭＳ ゴシック"/>
              </a:rPr>
              <a:t>Swoosh</a:t>
            </a:r>
            <a:r>
              <a:rPr lang="en-US" b="0" i="0" u="none" strike="noStrike" baseline="0" smtClean="0">
                <a:latin typeface="Segoe"/>
                <a:ea typeface="ＭＳ ゴシック"/>
              </a:rPr>
              <a:t> (see the figure at right). The animation is previewed on the slide.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19</a:t>
            </a:fld>
            <a:endParaRPr lang="en-US" dirty="0"/>
          </a:p>
        </p:txBody>
      </p:sp>
      <p:pic>
        <p:nvPicPr>
          <p:cNvPr id="7" name="Picture 6" descr="09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1600200"/>
            <a:ext cx="3323020" cy="4514784"/>
          </a:xfrm>
          <a:prstGeom prst="rect">
            <a:avLst/>
          </a:prstGeom>
        </p:spPr>
      </p:pic>
    </p:spTree>
    <p:extLst>
      <p:ext uri="{BB962C8B-B14F-4D97-AF65-F5344CB8AC3E}">
        <p14:creationId xmlns:p14="http://schemas.microsoft.com/office/powerpoint/2010/main" val="3107691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Objectives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a:t>
            </a:fld>
            <a:endParaRPr lang="en-US" dirty="0"/>
          </a:p>
        </p:txBody>
      </p:sp>
      <p:pic>
        <p:nvPicPr>
          <p:cNvPr id="7" name="Picture 6" descr="09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100" y="1629400"/>
            <a:ext cx="8051800" cy="3734666"/>
          </a:xfrm>
          <a:prstGeom prst="rect">
            <a:avLst/>
          </a:prstGeom>
        </p:spPr>
      </p:pic>
    </p:spTree>
    <p:extLst>
      <p:ext uri="{BB962C8B-B14F-4D97-AF65-F5344CB8AC3E}">
        <p14:creationId xmlns:p14="http://schemas.microsoft.com/office/powerpoint/2010/main" val="2754105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Use a Motion Path Animation</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to apply the animation. A dotted line appears on the graphic, showing the motion path. This dotted line will not appear in Slide Show view.</a:t>
            </a:r>
          </a:p>
          <a:p>
            <a:pPr lvl="1" rtl="0">
              <a:buAutoNum type="arabicPeriod" startAt="4"/>
            </a:pPr>
            <a:r>
              <a:rPr lang="en-US" b="0" i="0" u="none" strike="noStrike" baseline="0" smtClean="0">
                <a:latin typeface="Segoe"/>
                <a:ea typeface="ＭＳ ゴシック"/>
              </a:rPr>
              <a:t>Click </a:t>
            </a:r>
            <a:r>
              <a:rPr lang="en-US" b="1" i="0" u="none" strike="noStrike" baseline="0" smtClean="0">
                <a:latin typeface="Segoe"/>
                <a:ea typeface="ＭＳ ゴシック"/>
              </a:rPr>
              <a:t>Effect Options</a:t>
            </a:r>
            <a:r>
              <a:rPr lang="en-US" b="0" i="0" u="none" strike="noStrike" baseline="0" smtClean="0">
                <a:latin typeface="Segoe"/>
                <a:ea typeface="ＭＳ ゴシック"/>
              </a:rPr>
              <a:t>, and then click </a:t>
            </a:r>
            <a:r>
              <a:rPr lang="en-US" b="1" i="0" u="none" strike="noStrike" baseline="0" smtClean="0">
                <a:latin typeface="Segoe"/>
                <a:ea typeface="ＭＳ ゴシック"/>
              </a:rPr>
              <a:t>Reverse Path Direction</a:t>
            </a:r>
            <a:r>
              <a:rPr lang="en-US" b="0" i="0" u="none" strike="noStrike" baseline="0" smtClean="0">
                <a:latin typeface="Segoe"/>
                <a:ea typeface="ＭＳ ゴシック"/>
              </a:rPr>
              <a:t>. The Swoosh effect is previewed again, this time going in the opposite direction.</a:t>
            </a:r>
          </a:p>
          <a:p>
            <a:pPr lvl="1" rtl="0">
              <a:buAutoNum type="arabicPeriod" startAt="4"/>
            </a:pPr>
            <a:r>
              <a:rPr lang="en-US" b="0"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presentation.</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presentation open to use in the next exercise.</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20</a:t>
            </a:fld>
            <a:endParaRPr lang="en-US" dirty="0"/>
          </a:p>
        </p:txBody>
      </p:sp>
    </p:spTree>
    <p:extLst>
      <p:ext uri="{BB962C8B-B14F-4D97-AF65-F5344CB8AC3E}">
        <p14:creationId xmlns:p14="http://schemas.microsoft.com/office/powerpoint/2010/main" val="1552546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Modify Animation Start Options and Timing</a:t>
            </a:r>
          </a:p>
        </p:txBody>
      </p:sp>
      <p:sp>
        <p:nvSpPr>
          <p:cNvPr id="3" name="Text Placeholder 2"/>
          <p:cNvSpPr>
            <a:spLocks noGrp="1"/>
          </p:cNvSpPr>
          <p:nvPr>
            <p:ph type="body" idx="1"/>
          </p:nvPr>
        </p:nvSpPr>
        <p:spPr>
          <a:xfrm>
            <a:off x="457200" y="1524000"/>
            <a:ext cx="5334000" cy="4953000"/>
          </a:xfrm>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Lobby Final Version 2</a:t>
            </a:r>
            <a:r>
              <a:rPr lang="en-US" b="0" i="0" u="none" strike="noStrike" baseline="0" smtClean="0">
                <a:latin typeface="Segoe"/>
                <a:ea typeface="ＭＳ ゴシック"/>
              </a:rPr>
              <a:t> presentation that is still open from the previous exercise.</a:t>
            </a:r>
          </a:p>
          <a:p>
            <a:pPr lvl="1" rtl="0"/>
            <a:r>
              <a:rPr lang="en-US" b="0" i="0" u="none" strike="noStrike" baseline="0" smtClean="0">
                <a:latin typeface="Segoe"/>
                <a:ea typeface="ＭＳ ゴシック"/>
              </a:rPr>
              <a:t>Go to </a:t>
            </a:r>
            <a:r>
              <a:rPr lang="en-US" b="1" i="0" u="none" strike="noStrike" baseline="0" smtClean="0">
                <a:latin typeface="Segoe"/>
                <a:ea typeface="ＭＳ ゴシック"/>
              </a:rPr>
              <a:t>slide 6</a:t>
            </a:r>
            <a:r>
              <a:rPr lang="en-US" b="0" i="0" u="none" strike="noStrike" baseline="0" smtClean="0">
                <a:latin typeface="Segoe"/>
                <a:ea typeface="ＭＳ ゴシック"/>
              </a:rPr>
              <a:t>, and select the </a:t>
            </a:r>
            <a:r>
              <a:rPr lang="en-US" b="1" i="0" u="none" strike="noStrike" baseline="0" smtClean="0">
                <a:latin typeface="Segoe"/>
                <a:ea typeface="ＭＳ ゴシック"/>
              </a:rPr>
              <a:t>graphic</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On the Animations tab, click </a:t>
            </a:r>
            <a:r>
              <a:rPr lang="en-US" b="1" i="0" u="none" strike="noStrike" baseline="0" smtClean="0">
                <a:latin typeface="Segoe"/>
                <a:ea typeface="ＭＳ ゴシック"/>
              </a:rPr>
              <a:t>Add Animation</a:t>
            </a:r>
            <a:r>
              <a:rPr lang="en-US" b="0" i="0" u="none" strike="noStrike" baseline="0" smtClean="0">
                <a:latin typeface="Segoe"/>
                <a:ea typeface="ＭＳ ゴシック"/>
              </a:rPr>
              <a:t>, and click </a:t>
            </a:r>
            <a:r>
              <a:rPr lang="en-US" b="1" i="0" u="none" strike="noStrike" baseline="0" smtClean="0">
                <a:latin typeface="Segoe"/>
                <a:ea typeface="ＭＳ ゴシック"/>
              </a:rPr>
              <a:t>More Entrance Effects</a:t>
            </a:r>
            <a:r>
              <a:rPr lang="en-US" b="0" i="0" u="none" strike="noStrike" baseline="0" smtClean="0">
                <a:latin typeface="Segoe"/>
                <a:ea typeface="ＭＳ ゴシック"/>
              </a:rPr>
              <a:t>. The Add Entrance Effect dialog box opens.</a:t>
            </a:r>
          </a:p>
          <a:p>
            <a:pPr lvl="1" rtl="0"/>
            <a:r>
              <a:rPr lang="en-US" b="0" i="0" u="none" strike="noStrike" baseline="0" smtClean="0">
                <a:latin typeface="Segoe"/>
                <a:ea typeface="ＭＳ ゴシック"/>
              </a:rPr>
              <a:t>In the Exciting section, click </a:t>
            </a:r>
            <a:r>
              <a:rPr lang="en-US" b="1" i="0" u="none" strike="noStrike" baseline="0" smtClean="0">
                <a:latin typeface="Segoe"/>
                <a:ea typeface="ＭＳ ゴシック"/>
              </a:rPr>
              <a:t>Pinwheel</a:t>
            </a:r>
            <a:r>
              <a:rPr lang="en-US" b="0" i="0" u="none" strike="noStrike" baseline="0" smtClean="0">
                <a:latin typeface="Segoe"/>
                <a:ea typeface="ＭＳ ゴシック"/>
              </a:rPr>
              <a:t> (see the figure at</a:t>
            </a:r>
            <a:r>
              <a:rPr lang="en-US" b="0" i="0" u="none" strike="noStrike" smtClean="0">
                <a:latin typeface="Segoe"/>
                <a:ea typeface="ＭＳ ゴシック"/>
              </a:rPr>
              <a:t> right</a:t>
            </a:r>
            <a:r>
              <a:rPr lang="en-US" b="0" i="0" u="none" strike="noStrike" baseline="0" smtClean="0">
                <a:latin typeface="Segoe"/>
                <a:ea typeface="ＭＳ ゴシック"/>
              </a:rPr>
              <a:t>)</a:t>
            </a:r>
            <a:r>
              <a:rPr lang="en-US" b="0" i="0" u="none" strike="noStrike" baseline="0" smtClean="0">
                <a:latin typeface="Times New Roman"/>
                <a:ea typeface="ＭＳ ゴシック"/>
              </a:rPr>
              <a:t>.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21</a:t>
            </a:fld>
            <a:endParaRPr lang="en-US" dirty="0"/>
          </a:p>
        </p:txBody>
      </p:sp>
      <p:pic>
        <p:nvPicPr>
          <p:cNvPr id="7" name="Picture 6" descr="09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1600200"/>
            <a:ext cx="2879973" cy="4445000"/>
          </a:xfrm>
          <a:prstGeom prst="rect">
            <a:avLst/>
          </a:prstGeom>
        </p:spPr>
      </p:pic>
    </p:spTree>
    <p:extLst>
      <p:ext uri="{BB962C8B-B14F-4D97-AF65-F5344CB8AC3E}">
        <p14:creationId xmlns:p14="http://schemas.microsoft.com/office/powerpoint/2010/main" val="2990087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Modify Animation Start Options and Timing</a:t>
            </a:r>
          </a:p>
        </p:txBody>
      </p:sp>
      <p:sp>
        <p:nvSpPr>
          <p:cNvPr id="3" name="Text Placeholder 2"/>
          <p:cNvSpPr>
            <a:spLocks noGrp="1"/>
          </p:cNvSpPr>
          <p:nvPr>
            <p:ph type="body" idx="1"/>
          </p:nvPr>
        </p:nvSpPr>
        <p:spPr/>
        <p:txBody>
          <a:bodyPr/>
          <a:lstStyle/>
          <a:p>
            <a:pPr lvl="1" rtl="0">
              <a:buFont typeface="+mj-lt"/>
              <a:buAutoNum type="arabicPeriod" startAt="4"/>
            </a:pPr>
            <a:r>
              <a:rPr lang="en-US" sz="2000" b="0" i="0" u="none" strike="noStrike" baseline="0" smtClean="0">
                <a:latin typeface="Segoe"/>
                <a:ea typeface="ＭＳ ゴシック"/>
              </a:rPr>
              <a:t>Click </a:t>
            </a:r>
            <a:r>
              <a:rPr lang="en-US" sz="2000" b="1" i="0" u="none" strike="noStrike" baseline="0" smtClean="0">
                <a:latin typeface="Segoe"/>
                <a:ea typeface="ＭＳ ゴシック"/>
              </a:rPr>
              <a:t>OK</a:t>
            </a:r>
            <a:r>
              <a:rPr lang="en-US" sz="2000" b="0" i="0" u="none" strike="noStrike" baseline="0" smtClean="0">
                <a:latin typeface="Times New Roman"/>
                <a:ea typeface="ＭＳ ゴシック"/>
              </a:rPr>
              <a:t>.</a:t>
            </a:r>
          </a:p>
          <a:p>
            <a:pPr lvl="1" rtl="0">
              <a:buAutoNum type="arabicPeriod" startAt="4"/>
            </a:pPr>
            <a:r>
              <a:rPr lang="en-US" sz="2000" b="0" i="0" u="none" strike="noStrike" baseline="0" smtClean="0">
                <a:latin typeface="Segoe"/>
                <a:ea typeface="ＭＳ ゴシック"/>
              </a:rPr>
              <a:t>On the Animations tab, open the </a:t>
            </a:r>
            <a:r>
              <a:rPr lang="en-US" sz="2000" b="1" i="0" u="none" strike="noStrike" baseline="0" smtClean="0">
                <a:latin typeface="Segoe"/>
                <a:ea typeface="ＭＳ ゴシック"/>
              </a:rPr>
              <a:t>Start</a:t>
            </a:r>
            <a:r>
              <a:rPr lang="en-US" sz="2000" b="0" i="0" u="none" strike="noStrike" baseline="0" smtClean="0">
                <a:latin typeface="Segoe"/>
                <a:ea typeface="ＭＳ ゴシック"/>
              </a:rPr>
              <a:t> </a:t>
            </a:r>
            <a:r>
              <a:rPr lang="en-US" sz="2000" b="1" i="0" u="none" strike="noStrike" baseline="0" smtClean="0">
                <a:latin typeface="Segoe"/>
                <a:ea typeface="ＭＳ ゴシック"/>
              </a:rPr>
              <a:t>drop-down list</a:t>
            </a:r>
            <a:r>
              <a:rPr lang="en-US" sz="2000" b="0" i="0" u="none" strike="noStrike" baseline="0" smtClean="0">
                <a:latin typeface="Segoe"/>
                <a:ea typeface="ＭＳ ゴシック"/>
              </a:rPr>
              <a:t> and click </a:t>
            </a:r>
            <a:r>
              <a:rPr lang="en-US" sz="2000" b="1" i="0" u="none" strike="noStrike" baseline="0" smtClean="0">
                <a:latin typeface="Segoe"/>
                <a:ea typeface="ＭＳ ゴシック"/>
              </a:rPr>
              <a:t>After Previous</a:t>
            </a:r>
            <a:r>
              <a:rPr lang="en-US" sz="2000" b="0" i="0" u="none" strike="noStrike" baseline="0" smtClean="0">
                <a:latin typeface="Times New Roman"/>
                <a:ea typeface="ＭＳ ゴシック"/>
              </a:rPr>
              <a:t>.</a:t>
            </a:r>
          </a:p>
          <a:p>
            <a:pPr lvl="1" rtl="0">
              <a:buAutoNum type="arabicPeriod" startAt="4"/>
            </a:pPr>
            <a:r>
              <a:rPr lang="en-US" sz="2000" b="0" i="0" u="none" strike="noStrike" baseline="0" smtClean="0">
                <a:latin typeface="Segoe"/>
                <a:ea typeface="ＭＳ ゴシック"/>
              </a:rPr>
              <a:t>In the Delay box, click the </a:t>
            </a:r>
            <a:r>
              <a:rPr lang="en-US" sz="2000" b="1" i="0" u="none" strike="noStrike" baseline="0" smtClean="0">
                <a:latin typeface="Segoe"/>
                <a:ea typeface="ＭＳ ゴシック"/>
              </a:rPr>
              <a:t>up increment arrow</a:t>
            </a:r>
            <a:r>
              <a:rPr lang="en-US" sz="2000" b="0" i="0" u="none" strike="noStrike" baseline="0" smtClean="0">
                <a:latin typeface="Segoe"/>
                <a:ea typeface="ＭＳ ゴシック"/>
              </a:rPr>
              <a:t> until the setting is </a:t>
            </a:r>
            <a:r>
              <a:rPr lang="en-US" sz="2000" b="1" i="0" u="none" strike="noStrike" baseline="0" smtClean="0">
                <a:latin typeface="Segoe"/>
                <a:ea typeface="ＭＳ ゴシック"/>
              </a:rPr>
              <a:t>01:00</a:t>
            </a:r>
            <a:r>
              <a:rPr lang="en-US" sz="2000" b="0" i="0" u="none" strike="noStrike" baseline="0" smtClean="0">
                <a:latin typeface="Times New Roman"/>
                <a:ea typeface="ＭＳ ゴシック"/>
              </a:rPr>
              <a:t>.</a:t>
            </a:r>
          </a:p>
          <a:p>
            <a:pPr lvl="1">
              <a:buFont typeface="+mj-lt"/>
              <a:buAutoNum type="arabicPeriod" startAt="4"/>
            </a:pPr>
            <a:r>
              <a:rPr lang="en-US" sz="2000">
                <a:latin typeface="Segoe"/>
                <a:ea typeface="ＭＳ ゴシック"/>
              </a:rPr>
              <a:t>In the Duration box, click the </a:t>
            </a:r>
            <a:r>
              <a:rPr lang="en-US" sz="2000" b="1">
                <a:latin typeface="Segoe"/>
                <a:ea typeface="ＭＳ ゴシック"/>
              </a:rPr>
              <a:t>up increment arrow</a:t>
            </a:r>
            <a:r>
              <a:rPr lang="en-US" sz="2000">
                <a:latin typeface="Segoe"/>
                <a:ea typeface="ＭＳ ゴシック"/>
              </a:rPr>
              <a:t> until the setting is </a:t>
            </a:r>
            <a:r>
              <a:rPr lang="en-US" sz="2000" b="1">
                <a:latin typeface="Segoe"/>
                <a:ea typeface="ＭＳ ゴシック"/>
              </a:rPr>
              <a:t>03:00</a:t>
            </a:r>
            <a:r>
              <a:rPr lang="en-US" sz="2000">
                <a:latin typeface="Segoe"/>
                <a:ea typeface="ＭＳ ゴシック"/>
              </a:rPr>
              <a:t>. The figure below shows the settings on the Animations tab. This animation will start one second after the previous event and will last for three seconds.</a:t>
            </a:r>
          </a:p>
          <a:p>
            <a:pPr lvl="1" rtl="0">
              <a:buAutoNum type="arabicPeriod" startAt="4"/>
            </a:pPr>
            <a:endParaRPr lang="en-US" sz="2000"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22</a:t>
            </a:fld>
            <a:endParaRPr lang="en-US" dirty="0"/>
          </a:p>
        </p:txBody>
      </p:sp>
      <p:pic>
        <p:nvPicPr>
          <p:cNvPr id="7" name="Picture 6" descr="09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600" y="4591251"/>
            <a:ext cx="8191500" cy="1657149"/>
          </a:xfrm>
          <a:prstGeom prst="rect">
            <a:avLst/>
          </a:prstGeom>
        </p:spPr>
      </p:pic>
    </p:spTree>
    <p:extLst>
      <p:ext uri="{BB962C8B-B14F-4D97-AF65-F5344CB8AC3E}">
        <p14:creationId xmlns:p14="http://schemas.microsoft.com/office/powerpoint/2010/main" val="2266537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Modify Animation Start Options and Timing</a:t>
            </a:r>
          </a:p>
        </p:txBody>
      </p:sp>
      <p:sp>
        <p:nvSpPr>
          <p:cNvPr id="3" name="Text Placeholder 2"/>
          <p:cNvSpPr>
            <a:spLocks noGrp="1"/>
          </p:cNvSpPr>
          <p:nvPr>
            <p:ph type="body" idx="1"/>
          </p:nvPr>
        </p:nvSpPr>
        <p:spPr/>
        <p:txBody>
          <a:bodyPr/>
          <a:lstStyle/>
          <a:p>
            <a:pPr lvl="1">
              <a:buFont typeface="+mj-lt"/>
              <a:buAutoNum type="arabicPeriod" startAt="8"/>
            </a:pPr>
            <a:r>
              <a:rPr lang="en-US" sz="2100">
                <a:latin typeface="Segoe"/>
                <a:ea typeface="ＭＳ ゴシック"/>
              </a:rPr>
              <a:t>Click the </a:t>
            </a:r>
            <a:r>
              <a:rPr lang="en-US" sz="2100" b="1">
                <a:latin typeface="Segoe"/>
                <a:ea typeface="ＭＳ ゴシック"/>
              </a:rPr>
              <a:t>Preview</a:t>
            </a:r>
            <a:r>
              <a:rPr lang="en-US" sz="2100">
                <a:latin typeface="Segoe"/>
                <a:ea typeface="ＭＳ ゴシック"/>
              </a:rPr>
              <a:t> button to check the new settings.</a:t>
            </a:r>
          </a:p>
          <a:p>
            <a:pPr lvl="1" rtl="0">
              <a:buAutoNum type="arabicPeriod" startAt="8"/>
            </a:pPr>
            <a:r>
              <a:rPr lang="en-US" sz="2100" b="0" i="0" u="none" strike="noStrike" baseline="0" smtClean="0">
                <a:latin typeface="Segoe"/>
                <a:ea typeface="ＭＳ ゴシック"/>
              </a:rPr>
              <a:t>With the graphic still selected, click </a:t>
            </a:r>
            <a:r>
              <a:rPr lang="en-US" sz="2100" b="1" i="0" u="none" strike="noStrike" baseline="0" smtClean="0">
                <a:latin typeface="Segoe"/>
                <a:ea typeface="ＭＳ ゴシック"/>
              </a:rPr>
              <a:t>Add Animation</a:t>
            </a:r>
            <a:r>
              <a:rPr lang="en-US" sz="2100" b="0" i="0" u="none" strike="noStrike" baseline="0" smtClean="0">
                <a:latin typeface="Segoe"/>
                <a:ea typeface="ＭＳ ゴシック"/>
              </a:rPr>
              <a:t>, and click </a:t>
            </a:r>
            <a:r>
              <a:rPr lang="en-US" sz="2100" b="1" i="0" u="none" strike="noStrike" baseline="0" smtClean="0">
                <a:latin typeface="Segoe"/>
                <a:ea typeface="ＭＳ ゴシック"/>
              </a:rPr>
              <a:t>More Exit Effects</a:t>
            </a:r>
            <a:r>
              <a:rPr lang="en-US" sz="2100" b="0" i="0" u="none" strike="noStrike" baseline="0" smtClean="0">
                <a:latin typeface="Segoe"/>
                <a:ea typeface="ＭＳ ゴシック"/>
              </a:rPr>
              <a:t>. The Add Exit</a:t>
            </a:r>
            <a:r>
              <a:rPr lang="en-US" sz="2100" b="1" i="0" u="none" strike="noStrike" baseline="0" smtClean="0">
                <a:latin typeface="Segoe"/>
                <a:ea typeface="ＭＳ ゴシック"/>
              </a:rPr>
              <a:t> </a:t>
            </a:r>
            <a:r>
              <a:rPr lang="en-US" sz="2100" b="0" i="0" u="none" strike="noStrike" baseline="0" smtClean="0">
                <a:latin typeface="Segoe"/>
                <a:ea typeface="ＭＳ ゴシック"/>
              </a:rPr>
              <a:t>Effect dialog box opens.</a:t>
            </a:r>
          </a:p>
          <a:p>
            <a:pPr lvl="1" rtl="0">
              <a:buAutoNum type="arabicPeriod" startAt="8"/>
            </a:pPr>
            <a:r>
              <a:rPr lang="en-US" sz="2100" b="0" i="0" u="none" strike="noStrike" baseline="0" smtClean="0">
                <a:latin typeface="Segoe"/>
                <a:ea typeface="ＭＳ ゴシック"/>
              </a:rPr>
              <a:t>Click </a:t>
            </a:r>
            <a:r>
              <a:rPr lang="en-US" sz="2100" b="1" i="0" u="none" strike="noStrike" baseline="0" smtClean="0">
                <a:latin typeface="Segoe"/>
                <a:ea typeface="ＭＳ ゴシック"/>
              </a:rPr>
              <a:t>Pinwheel</a:t>
            </a:r>
            <a:r>
              <a:rPr lang="en-US" sz="2100" b="0" i="0" u="none" strike="noStrike" baseline="0" smtClean="0">
                <a:latin typeface="Segoe"/>
                <a:ea typeface="ＭＳ ゴシック"/>
              </a:rPr>
              <a:t>, and click </a:t>
            </a:r>
            <a:r>
              <a:rPr lang="en-US" sz="2100" b="1" i="0" u="none" strike="noStrike" baseline="0" smtClean="0">
                <a:latin typeface="Segoe"/>
                <a:ea typeface="ＭＳ ゴシック"/>
              </a:rPr>
              <a:t>OK</a:t>
            </a:r>
            <a:r>
              <a:rPr lang="en-US" sz="2100" b="0" i="0" u="none" strike="noStrike" baseline="0" smtClean="0">
                <a:latin typeface="Segoe"/>
                <a:ea typeface="ＭＳ ゴシック"/>
              </a:rPr>
              <a:t>. Notice that there are </a:t>
            </a:r>
            <a:r>
              <a:rPr lang="en-US" sz="2100" b="1" i="0" u="none" strike="noStrike" baseline="0" smtClean="0">
                <a:latin typeface="Times New Roman"/>
                <a:ea typeface="ＭＳ ゴシック"/>
              </a:rPr>
              <a:t>0</a:t>
            </a:r>
            <a:r>
              <a:rPr lang="en-US" sz="2100" b="0" i="0" u="none" strike="noStrike" baseline="0" smtClean="0">
                <a:latin typeface="Segoe"/>
                <a:ea typeface="ＭＳ ゴシック"/>
              </a:rPr>
              <a:t> and </a:t>
            </a:r>
            <a:r>
              <a:rPr lang="en-US" sz="2100" b="1" i="0" u="none" strike="noStrike" baseline="0" smtClean="0">
                <a:latin typeface="Segoe"/>
                <a:ea typeface="ＭＳ ゴシック"/>
              </a:rPr>
              <a:t>1</a:t>
            </a:r>
            <a:r>
              <a:rPr lang="en-US" sz="2100" b="0" i="0" u="none" strike="noStrike" baseline="0" smtClean="0">
                <a:latin typeface="Segoe"/>
                <a:ea typeface="ＭＳ ゴシック"/>
              </a:rPr>
              <a:t> icons near the upper left corner of the graphic on the slide. The 0 represents the first animation effect (the entrance) and the 1 represents the second effect (the exit).</a:t>
            </a:r>
          </a:p>
          <a:p>
            <a:pPr lvl="1" rtl="0">
              <a:buAutoNum type="arabicPeriod" startAt="8"/>
            </a:pPr>
            <a:r>
              <a:rPr lang="en-US" sz="2100" b="0" i="0" u="none" strike="noStrike" baseline="0" smtClean="0">
                <a:latin typeface="Segoe"/>
                <a:ea typeface="ＭＳ ゴシック"/>
              </a:rPr>
              <a:t>Click the </a:t>
            </a:r>
            <a:r>
              <a:rPr lang="en-US" sz="2100" b="1" i="0" u="none" strike="noStrike" baseline="0" smtClean="0">
                <a:latin typeface="Segoe"/>
                <a:ea typeface="ＭＳ ゴシック"/>
              </a:rPr>
              <a:t>1</a:t>
            </a:r>
            <a:r>
              <a:rPr lang="en-US" sz="2100" b="0" i="0" u="none" strike="noStrike" baseline="0" smtClean="0">
                <a:latin typeface="Segoe"/>
                <a:ea typeface="ＭＳ ゴシック"/>
              </a:rPr>
              <a:t> </a:t>
            </a:r>
            <a:r>
              <a:rPr lang="en-US" sz="2100" b="1" i="0" u="none" strike="noStrike" baseline="0" smtClean="0">
                <a:latin typeface="Segoe"/>
                <a:ea typeface="ＭＳ ゴシック"/>
              </a:rPr>
              <a:t>icon</a:t>
            </a:r>
            <a:r>
              <a:rPr lang="en-US" sz="2100" b="0" i="0" u="none" strike="noStrike" baseline="0" smtClean="0">
                <a:latin typeface="Segoe"/>
                <a:ea typeface="ＭＳ ゴシック"/>
              </a:rPr>
              <a:t> to make sure that the exit effect animation is selected.</a:t>
            </a:r>
          </a:p>
          <a:p>
            <a:pPr lvl="1" rtl="0">
              <a:buAutoNum type="arabicPeriod" startAt="8"/>
            </a:pPr>
            <a:r>
              <a:rPr lang="en-US" sz="2100" b="0" i="0" u="none" strike="noStrike" baseline="0" smtClean="0">
                <a:latin typeface="Segoe"/>
                <a:ea typeface="ＭＳ ゴシック"/>
              </a:rPr>
              <a:t>On the Animations tab, in the Delay box, click the </a:t>
            </a:r>
            <a:r>
              <a:rPr lang="en-US" sz="2100" b="1" i="0" u="none" strike="noStrike" baseline="0" smtClean="0">
                <a:latin typeface="Segoe"/>
                <a:ea typeface="ＭＳ ゴシック"/>
              </a:rPr>
              <a:t>up increment arrow</a:t>
            </a:r>
            <a:r>
              <a:rPr lang="en-US" sz="2100" b="0" i="0" u="none" strike="noStrike" baseline="0" smtClean="0">
                <a:latin typeface="Segoe"/>
                <a:ea typeface="ＭＳ ゴシック"/>
              </a:rPr>
              <a:t> until the setting is </a:t>
            </a:r>
            <a:r>
              <a:rPr lang="en-US" sz="2100" b="1" i="0" u="none" strike="noStrike" baseline="0" smtClean="0">
                <a:latin typeface="Segoe"/>
                <a:ea typeface="ＭＳ ゴシック"/>
              </a:rPr>
              <a:t>03:00</a:t>
            </a:r>
            <a:r>
              <a:rPr lang="en-US" sz="2100"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23</a:t>
            </a:fld>
            <a:endParaRPr lang="en-US" dirty="0"/>
          </a:p>
        </p:txBody>
      </p:sp>
    </p:spTree>
    <p:extLst>
      <p:ext uri="{BB962C8B-B14F-4D97-AF65-F5344CB8AC3E}">
        <p14:creationId xmlns:p14="http://schemas.microsoft.com/office/powerpoint/2010/main" val="688192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Modify Animation Start Options and Timing</a:t>
            </a:r>
          </a:p>
        </p:txBody>
      </p:sp>
      <p:sp>
        <p:nvSpPr>
          <p:cNvPr id="3" name="Text Placeholder 2"/>
          <p:cNvSpPr>
            <a:spLocks noGrp="1"/>
          </p:cNvSpPr>
          <p:nvPr>
            <p:ph type="body" idx="1"/>
          </p:nvPr>
        </p:nvSpPr>
        <p:spPr/>
        <p:txBody>
          <a:bodyPr/>
          <a:lstStyle/>
          <a:p>
            <a:pPr lvl="1" rtl="0">
              <a:buFont typeface="+mj-lt"/>
              <a:buAutoNum type="arabicPeriod" startAt="13"/>
            </a:pPr>
            <a:r>
              <a:rPr lang="en-US" b="0" i="0" u="none" strike="noStrike" baseline="0" smtClean="0">
                <a:latin typeface="Segoe"/>
                <a:ea typeface="ＭＳ ゴシック"/>
              </a:rPr>
              <a:t>Click the </a:t>
            </a:r>
            <a:r>
              <a:rPr lang="en-US" b="1" i="0" u="none" strike="noStrike" baseline="0" smtClean="0">
                <a:latin typeface="Segoe"/>
                <a:ea typeface="ＭＳ ゴシック"/>
              </a:rPr>
              <a:t>Preview</a:t>
            </a:r>
            <a:r>
              <a:rPr lang="en-US" b="0" i="0" u="none" strike="noStrike" baseline="0" smtClean="0">
                <a:latin typeface="Segoe"/>
                <a:ea typeface="ＭＳ ゴシック"/>
              </a:rPr>
              <a:t> button to watch the entire animation sequence.</a:t>
            </a:r>
          </a:p>
          <a:p>
            <a:pPr lvl="1" rtl="0">
              <a:buAutoNum type="arabicPeriod" startAt="13"/>
            </a:pPr>
            <a:r>
              <a:rPr lang="en-US" b="0" i="0" u="none" strike="noStrike" baseline="0" smtClean="0">
                <a:latin typeface="Segoe"/>
                <a:ea typeface="ＭＳ ゴシック"/>
              </a:rPr>
              <a:t>Click in the </a:t>
            </a:r>
            <a:r>
              <a:rPr lang="en-US" b="1" i="0" u="none" strike="noStrike" baseline="0" smtClean="0">
                <a:latin typeface="Segoe"/>
                <a:ea typeface="ＭＳ ゴシック"/>
              </a:rPr>
              <a:t>bulleted list</a:t>
            </a:r>
            <a:r>
              <a:rPr lang="en-US" b="0" i="0" u="none" strike="noStrike" baseline="0" smtClean="0">
                <a:latin typeface="Segoe"/>
                <a:ea typeface="ＭＳ ゴシック"/>
              </a:rPr>
              <a:t>, and on the Animations tab, click </a:t>
            </a:r>
            <a:r>
              <a:rPr lang="en-US" b="1" i="0" u="none" strike="noStrike" baseline="0" smtClean="0">
                <a:latin typeface="Segoe"/>
                <a:ea typeface="ＭＳ ゴシック"/>
              </a:rPr>
              <a:t>Add Animation</a:t>
            </a:r>
            <a:r>
              <a:rPr lang="en-US" b="0" i="0" u="none" strike="noStrike" baseline="0" smtClean="0">
                <a:latin typeface="Segoe"/>
                <a:ea typeface="ＭＳ ゴシック"/>
              </a:rPr>
              <a:t> and then click </a:t>
            </a:r>
            <a:r>
              <a:rPr lang="en-US" b="1" i="0" u="none" strike="noStrike" baseline="0" smtClean="0">
                <a:latin typeface="Segoe"/>
                <a:ea typeface="ＭＳ ゴシック"/>
              </a:rPr>
              <a:t>Fade </a:t>
            </a:r>
            <a:r>
              <a:rPr lang="en-US" b="0" i="0" u="none" strike="noStrike" baseline="0" smtClean="0">
                <a:latin typeface="Segoe"/>
                <a:ea typeface="ＭＳ ゴシック"/>
              </a:rPr>
              <a:t>in the Entrance section. Notice that each bulleted item has a numbered icon to its left.</a:t>
            </a:r>
          </a:p>
          <a:p>
            <a:pPr lvl="1" rtl="0">
              <a:buAutoNum type="arabicPeriod" startAt="13"/>
            </a:pPr>
            <a:r>
              <a:rPr lang="en-US" b="0" i="0" u="none" strike="noStrike" baseline="0" smtClean="0">
                <a:latin typeface="Segoe"/>
                <a:ea typeface="ＭＳ ゴシック"/>
              </a:rPr>
              <a:t>Click the </a:t>
            </a:r>
            <a:r>
              <a:rPr lang="en-US" b="1" i="0" u="none" strike="noStrike" baseline="0" smtClean="0">
                <a:latin typeface="Segoe"/>
                <a:ea typeface="ＭＳ ゴシック"/>
              </a:rPr>
              <a:t>1</a:t>
            </a:r>
            <a:r>
              <a:rPr lang="en-US" b="0" i="0" u="none" strike="noStrike" baseline="0" smtClean="0">
                <a:latin typeface="Segoe"/>
                <a:ea typeface="ＭＳ ゴシック"/>
              </a:rPr>
              <a:t> icon to the left of the graphic, and on the Animations tab, click </a:t>
            </a:r>
            <a:r>
              <a:rPr lang="en-US" b="1" i="0" u="none" strike="noStrike" baseline="0" smtClean="0">
                <a:latin typeface="Segoe"/>
                <a:ea typeface="ＭＳ ゴシック"/>
              </a:rPr>
              <a:t>Move Later</a:t>
            </a:r>
            <a:r>
              <a:rPr lang="en-US" b="0" i="0" u="none" strike="noStrike" baseline="0" smtClean="0">
                <a:latin typeface="Segoe"/>
                <a:ea typeface="ＭＳ ゴシック"/>
              </a:rPr>
              <a:t>. The exit effect moves to position 7 (after the bulleted list completes).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24</a:t>
            </a:fld>
            <a:endParaRPr lang="en-US" dirty="0"/>
          </a:p>
        </p:txBody>
      </p:sp>
    </p:spTree>
    <p:extLst>
      <p:ext uri="{BB962C8B-B14F-4D97-AF65-F5344CB8AC3E}">
        <p14:creationId xmlns:p14="http://schemas.microsoft.com/office/powerpoint/2010/main" val="1949723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Modify Animation Start Options and Timing</a:t>
            </a:r>
          </a:p>
        </p:txBody>
      </p:sp>
      <p:sp>
        <p:nvSpPr>
          <p:cNvPr id="3" name="Text Placeholder 2"/>
          <p:cNvSpPr>
            <a:spLocks noGrp="1"/>
          </p:cNvSpPr>
          <p:nvPr>
            <p:ph type="body" idx="1"/>
          </p:nvPr>
        </p:nvSpPr>
        <p:spPr/>
        <p:txBody>
          <a:bodyPr/>
          <a:lstStyle/>
          <a:p>
            <a:pPr lvl="1" rtl="0">
              <a:buFont typeface="+mj-lt"/>
              <a:buAutoNum type="arabicPeriod" startAt="16"/>
            </a:pPr>
            <a:r>
              <a:rPr lang="en-US" b="0" i="0" u="none" strike="noStrike" baseline="0" smtClean="0">
                <a:latin typeface="Segoe"/>
                <a:ea typeface="ＭＳ ゴシック"/>
              </a:rPr>
              <a:t>Click in the </a:t>
            </a:r>
            <a:br>
              <a:rPr lang="en-US" b="0" i="0" u="none" strike="noStrike" baseline="0" smtClean="0">
                <a:latin typeface="Segoe"/>
                <a:ea typeface="ＭＳ ゴシック"/>
              </a:rPr>
            </a:br>
            <a:r>
              <a:rPr lang="en-US" b="1" i="0" u="none" strike="noStrike" baseline="0" smtClean="0">
                <a:latin typeface="Segoe"/>
                <a:ea typeface="ＭＳ ゴシック"/>
              </a:rPr>
              <a:t>bulleted list</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0" i="0" u="none" strike="noStrike" baseline="0" smtClean="0">
                <a:latin typeface="Segoe"/>
                <a:ea typeface="ＭＳ ゴシック"/>
              </a:rPr>
              <a:t>again, and on </a:t>
            </a:r>
            <a:br>
              <a:rPr lang="en-US" b="0" i="0" u="none" strike="noStrike" baseline="0" smtClean="0">
                <a:latin typeface="Segoe"/>
                <a:ea typeface="ＭＳ ゴシック"/>
              </a:rPr>
            </a:br>
            <a:r>
              <a:rPr lang="en-US" b="0" i="0" u="none" strike="noStrike" baseline="0" smtClean="0">
                <a:latin typeface="Segoe"/>
                <a:ea typeface="ＭＳ ゴシック"/>
              </a:rPr>
              <a:t>the Animations </a:t>
            </a:r>
            <a:br>
              <a:rPr lang="en-US" b="0" i="0" u="none" strike="noStrike" baseline="0" smtClean="0">
                <a:latin typeface="Segoe"/>
                <a:ea typeface="ＭＳ ゴシック"/>
              </a:rPr>
            </a:br>
            <a:r>
              <a:rPr lang="en-US" b="0" i="0" u="none" strike="noStrike" baseline="0" smtClean="0">
                <a:latin typeface="Segoe"/>
                <a:ea typeface="ＭＳ ゴシック"/>
              </a:rPr>
              <a:t>tab, open the </a:t>
            </a:r>
            <a:br>
              <a:rPr lang="en-US" b="0" i="0" u="none" strike="noStrike" baseline="0" smtClean="0">
                <a:latin typeface="Segoe"/>
                <a:ea typeface="ＭＳ ゴシック"/>
              </a:rPr>
            </a:br>
            <a:r>
              <a:rPr lang="en-US" b="1" i="0" u="none" strike="noStrike" baseline="0" smtClean="0">
                <a:latin typeface="Segoe"/>
                <a:ea typeface="ＭＳ ゴシック"/>
              </a:rPr>
              <a:t>Start</a:t>
            </a:r>
            <a:r>
              <a:rPr lang="en-US" b="0" i="0" u="none" strike="noStrike" baseline="0" smtClean="0">
                <a:latin typeface="Segoe"/>
                <a:ea typeface="ＭＳ ゴシック"/>
              </a:rPr>
              <a:t> </a:t>
            </a:r>
            <a:r>
              <a:rPr lang="en-US" b="1" i="0" u="none" strike="noStrike" baseline="0" smtClean="0">
                <a:latin typeface="Segoe"/>
                <a:ea typeface="ＭＳ ゴシック"/>
              </a:rPr>
              <a:t>drop-</a:t>
            </a:r>
            <a:br>
              <a:rPr lang="en-US" b="1" i="0" u="none" strike="noStrike" baseline="0" smtClean="0">
                <a:latin typeface="Segoe"/>
                <a:ea typeface="ＭＳ ゴシック"/>
              </a:rPr>
            </a:br>
            <a:r>
              <a:rPr lang="en-US" b="1" i="0" u="none" strike="noStrike" baseline="0" smtClean="0">
                <a:latin typeface="Segoe"/>
                <a:ea typeface="ＭＳ ゴシック"/>
              </a:rPr>
              <a:t>down list</a:t>
            </a:r>
            <a:r>
              <a:rPr lang="en-US" b="0" i="0" u="none" strike="noStrike" baseline="0" smtClean="0">
                <a:latin typeface="Segoe"/>
                <a:ea typeface="ＭＳ ゴシック"/>
              </a:rPr>
              <a:t> and </a:t>
            </a:r>
            <a:br>
              <a:rPr lang="en-US" b="0" i="0" u="none" strike="noStrike" baseline="0" smtClean="0">
                <a:latin typeface="Segoe"/>
                <a:ea typeface="ＭＳ ゴシック"/>
              </a:rPr>
            </a:br>
            <a:r>
              <a:rPr lang="en-US" b="0" i="0" u="none" strike="noStrike" baseline="0" smtClean="0">
                <a:latin typeface="Segoe"/>
                <a:ea typeface="ＭＳ ゴシック"/>
              </a:rPr>
              <a:t>click </a:t>
            </a:r>
            <a:r>
              <a:rPr lang="en-US" b="1" i="0" u="none" strike="noStrike" baseline="0" smtClean="0">
                <a:latin typeface="Segoe"/>
                <a:ea typeface="ＭＳ ゴシック"/>
              </a:rPr>
              <a:t>With </a:t>
            </a:r>
            <a:br>
              <a:rPr lang="en-US" b="1" i="0" u="none" strike="noStrike" baseline="0" smtClean="0">
                <a:latin typeface="Segoe"/>
                <a:ea typeface="ＭＳ ゴシック"/>
              </a:rPr>
            </a:br>
            <a:r>
              <a:rPr lang="en-US" b="1" i="0" u="none" strike="noStrike" baseline="0" smtClean="0">
                <a:latin typeface="Segoe"/>
                <a:ea typeface="ＭＳ ゴシック"/>
              </a:rPr>
              <a:t>Previous</a:t>
            </a:r>
            <a:r>
              <a:rPr lang="en-US" b="0" i="0" u="none" strike="noStrike" baseline="0" smtClean="0">
                <a:latin typeface="Segoe"/>
                <a:ea typeface="ＭＳ ゴシック"/>
              </a:rPr>
              <a:t>. Then </a:t>
            </a:r>
            <a:br>
              <a:rPr lang="en-US" b="0" i="0" u="none" strike="noStrike" baseline="0" smtClean="0">
                <a:latin typeface="Segoe"/>
                <a:ea typeface="ＭＳ ゴシック"/>
              </a:rPr>
            </a:br>
            <a:r>
              <a:rPr lang="en-US" b="0" i="0" u="none" strike="noStrike" baseline="0" smtClean="0">
                <a:latin typeface="Segoe"/>
                <a:ea typeface="ＭＳ ゴシック"/>
              </a:rPr>
              <a:t>open the </a:t>
            </a:r>
            <a:br>
              <a:rPr lang="en-US" b="0" i="0" u="none" strike="noStrike" baseline="0" smtClean="0">
                <a:latin typeface="Segoe"/>
                <a:ea typeface="ＭＳ ゴシック"/>
              </a:rPr>
            </a:br>
            <a:r>
              <a:rPr lang="en-US" b="1" i="0" u="none" strike="noStrike" baseline="0" smtClean="0">
                <a:latin typeface="Segoe"/>
                <a:ea typeface="ＭＳ ゴシック"/>
              </a:rPr>
              <a:t>Effect Options</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1" i="0" u="none" strike="noStrike" baseline="0" smtClean="0">
                <a:latin typeface="Segoe"/>
                <a:ea typeface="ＭＳ ゴシック"/>
              </a:rPr>
              <a:t>button's drop-</a:t>
            </a:r>
            <a:br>
              <a:rPr lang="en-US" b="1" i="0" u="none" strike="noStrike" baseline="0" smtClean="0">
                <a:latin typeface="Segoe"/>
                <a:ea typeface="ＭＳ ゴシック"/>
              </a:rPr>
            </a:br>
            <a:r>
              <a:rPr lang="en-US" b="1" i="0" u="none" strike="noStrike" baseline="0" smtClean="0">
                <a:latin typeface="Segoe"/>
                <a:ea typeface="ＭＳ ゴシック"/>
              </a:rPr>
              <a:t>down list</a:t>
            </a:r>
            <a:r>
              <a:rPr lang="en-US" b="0" i="0" u="none" strike="noStrike" baseline="0" smtClean="0">
                <a:latin typeface="Segoe"/>
                <a:ea typeface="ＭＳ ゴシック"/>
              </a:rPr>
              <a:t> and click </a:t>
            </a:r>
            <a:r>
              <a:rPr lang="en-US" b="1" i="0" u="none" strike="noStrike" baseline="0" smtClean="0">
                <a:latin typeface="Segoe"/>
                <a:ea typeface="ＭＳ ゴシック"/>
              </a:rPr>
              <a:t>By Paragraph</a:t>
            </a:r>
            <a:r>
              <a:rPr lang="en-US" b="0" i="0" u="none" strike="noStrike" baseline="0" smtClean="0">
                <a:latin typeface="Segoe"/>
                <a:ea typeface="ＭＳ ゴシック"/>
              </a:rPr>
              <a:t>. The numbered icons on the slide should appear as in the figure above.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25</a:t>
            </a:fld>
            <a:endParaRPr lang="en-US" dirty="0"/>
          </a:p>
        </p:txBody>
      </p:sp>
      <p:pic>
        <p:nvPicPr>
          <p:cNvPr id="7" name="Picture 6" descr="0913.png"/>
          <p:cNvPicPr>
            <a:picLocks noChangeAspect="1"/>
          </p:cNvPicPr>
          <p:nvPr/>
        </p:nvPicPr>
        <p:blipFill rotWithShape="1">
          <a:blip r:embed="rId2">
            <a:extLst>
              <a:ext uri="{28A0092B-C50C-407E-A947-70E740481C1C}">
                <a14:useLocalDpi xmlns:a14="http://schemas.microsoft.com/office/drawing/2010/main" val="0"/>
              </a:ext>
            </a:extLst>
          </a:blip>
          <a:srcRect r="4445"/>
          <a:stretch/>
        </p:blipFill>
        <p:spPr>
          <a:xfrm>
            <a:off x="3429000" y="1524000"/>
            <a:ext cx="5249247" cy="3987800"/>
          </a:xfrm>
          <a:prstGeom prst="rect">
            <a:avLst/>
          </a:prstGeom>
        </p:spPr>
      </p:pic>
    </p:spTree>
    <p:extLst>
      <p:ext uri="{BB962C8B-B14F-4D97-AF65-F5344CB8AC3E}">
        <p14:creationId xmlns:p14="http://schemas.microsoft.com/office/powerpoint/2010/main" val="1830329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Modify Animation Start Options and Timing</a:t>
            </a:r>
          </a:p>
        </p:txBody>
      </p:sp>
      <p:sp>
        <p:nvSpPr>
          <p:cNvPr id="3" name="Text Placeholder 2"/>
          <p:cNvSpPr>
            <a:spLocks noGrp="1"/>
          </p:cNvSpPr>
          <p:nvPr>
            <p:ph type="body" idx="1"/>
          </p:nvPr>
        </p:nvSpPr>
        <p:spPr/>
        <p:txBody>
          <a:bodyPr/>
          <a:lstStyle/>
          <a:p>
            <a:pPr lvl="1" rtl="0">
              <a:buFont typeface="+mj-lt"/>
              <a:buAutoNum type="arabicPeriod" startAt="17"/>
            </a:pPr>
            <a:r>
              <a:rPr lang="en-US" b="0" i="0" u="none" strike="noStrike" baseline="0" smtClean="0">
                <a:latin typeface="Segoe"/>
                <a:ea typeface="ＭＳ ゴシック"/>
              </a:rPr>
              <a:t>Click the </a:t>
            </a:r>
            <a:r>
              <a:rPr lang="en-US" b="1" i="0" u="none" strike="noStrike" baseline="0" smtClean="0">
                <a:latin typeface="Segoe"/>
                <a:ea typeface="ＭＳ ゴシック"/>
              </a:rPr>
              <a:t>Preview</a:t>
            </a:r>
            <a:r>
              <a:rPr lang="en-US" b="0" i="0" u="none" strike="noStrike" baseline="0" smtClean="0">
                <a:latin typeface="Segoe"/>
                <a:ea typeface="ＭＳ ゴシック"/>
              </a:rPr>
              <a:t> button to check the new settings.</a:t>
            </a:r>
          </a:p>
          <a:p>
            <a:pPr lvl="1" rtl="0">
              <a:buAutoNum type="arabicPeriod" startAt="17"/>
            </a:pPr>
            <a:r>
              <a:rPr lang="en-US" b="0"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presentation.</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presentation open to use in the next exercise.</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26</a:t>
            </a:fld>
            <a:endParaRPr lang="en-US" dirty="0"/>
          </a:p>
        </p:txBody>
      </p:sp>
    </p:spTree>
    <p:extLst>
      <p:ext uri="{BB962C8B-B14F-4D97-AF65-F5344CB8AC3E}">
        <p14:creationId xmlns:p14="http://schemas.microsoft.com/office/powerpoint/2010/main" val="1355618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Use the Animation Pane </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a:xfrm>
            <a:off x="457200" y="1524000"/>
            <a:ext cx="5334000" cy="4953000"/>
          </a:xfrm>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Lobby Final Version 2</a:t>
            </a:r>
            <a:r>
              <a:rPr lang="en-US" b="0" i="0" u="none" strike="noStrike" baseline="0" smtClean="0">
                <a:latin typeface="Segoe"/>
                <a:ea typeface="ＭＳ ゴシック"/>
              </a:rPr>
              <a:t> presentation that is still open from the previous exercise.</a:t>
            </a:r>
          </a:p>
          <a:p>
            <a:pPr lvl="1" rtl="0"/>
            <a:r>
              <a:rPr lang="en-US" b="0" i="0" u="none" strike="noStrike" baseline="0" smtClean="0">
                <a:latin typeface="Segoe"/>
                <a:ea typeface="ＭＳ ゴシック"/>
              </a:rPr>
              <a:t>On the Animations tab, click </a:t>
            </a:r>
            <a:r>
              <a:rPr lang="en-US" b="1" i="0" u="none" strike="noStrike" baseline="0" smtClean="0">
                <a:latin typeface="Segoe"/>
                <a:ea typeface="ＭＳ ゴシック"/>
              </a:rPr>
              <a:t>Animation Pane</a:t>
            </a:r>
            <a:r>
              <a:rPr lang="en-US" b="0" i="0" u="none" strike="noStrike" baseline="0" smtClean="0">
                <a:latin typeface="Segoe"/>
                <a:ea typeface="ＭＳ ゴシック"/>
              </a:rPr>
              <a:t>. The Animation Pane appears at the right. It lists the three animation items for slide 6 (see the figure at right)</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27</a:t>
            </a:fld>
            <a:endParaRPr lang="en-US" dirty="0"/>
          </a:p>
        </p:txBody>
      </p:sp>
      <p:pic>
        <p:nvPicPr>
          <p:cNvPr id="7" name="Picture 6" descr="09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1524000"/>
            <a:ext cx="2674658" cy="4635500"/>
          </a:xfrm>
          <a:prstGeom prst="rect">
            <a:avLst/>
          </a:prstGeom>
        </p:spPr>
      </p:pic>
    </p:spTree>
    <p:extLst>
      <p:ext uri="{BB962C8B-B14F-4D97-AF65-F5344CB8AC3E}">
        <p14:creationId xmlns:p14="http://schemas.microsoft.com/office/powerpoint/2010/main" val="3609182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Use the Animation Pane </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a:xfrm>
            <a:off x="457200" y="1524000"/>
            <a:ext cx="4038600" cy="4953000"/>
          </a:xfrm>
        </p:spPr>
        <p:txBody>
          <a:bodyPr/>
          <a:lstStyle/>
          <a:p>
            <a:pPr lvl="1" rtl="0">
              <a:buFont typeface="+mj-lt"/>
              <a:buAutoNum type="arabicPeriod" startAt="2"/>
            </a:pPr>
            <a:r>
              <a:rPr lang="en-US" b="0" i="0" u="none" strike="noStrike" baseline="0" smtClean="0">
                <a:latin typeface="Segoe"/>
                <a:ea typeface="ＭＳ ゴシック"/>
              </a:rPr>
              <a:t>Click the </a:t>
            </a:r>
            <a:r>
              <a:rPr lang="en-US" b="1" i="0" u="none" strike="noStrike" baseline="0" smtClean="0">
                <a:latin typeface="Segoe"/>
                <a:ea typeface="ＭＳ ゴシック"/>
              </a:rPr>
              <a:t>gray bar</a:t>
            </a:r>
            <a:r>
              <a:rPr lang="en-US" b="0" i="0" u="none" strike="noStrike" baseline="0" smtClean="0">
                <a:latin typeface="Segoe"/>
                <a:ea typeface="ＭＳ ゴシック"/>
              </a:rPr>
              <a:t> that separates the second and third animations. The list expands to show each bulleted list item as a separate animation event (see the figure at right).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28</a:t>
            </a:fld>
            <a:endParaRPr lang="en-US" dirty="0"/>
          </a:p>
        </p:txBody>
      </p:sp>
      <p:pic>
        <p:nvPicPr>
          <p:cNvPr id="7" name="Picture 6" descr="09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5774" y="1600200"/>
            <a:ext cx="3939691" cy="4533900"/>
          </a:xfrm>
          <a:prstGeom prst="rect">
            <a:avLst/>
          </a:prstGeom>
        </p:spPr>
      </p:pic>
    </p:spTree>
    <p:extLst>
      <p:ext uri="{BB962C8B-B14F-4D97-AF65-F5344CB8AC3E}">
        <p14:creationId xmlns:p14="http://schemas.microsoft.com/office/powerpoint/2010/main" val="2264435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Use the Animation Pane </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latin typeface="Segoe"/>
                <a:ea typeface="ＭＳ ゴシック"/>
              </a:rPr>
              <a:t>Click the </a:t>
            </a:r>
            <a:r>
              <a:rPr lang="en-US" b="1" i="0" u="none" strike="noStrike" baseline="0" smtClean="0">
                <a:latin typeface="Segoe"/>
                <a:ea typeface="ＭＳ ゴシック"/>
              </a:rPr>
              <a:t>gray bar</a:t>
            </a:r>
            <a:r>
              <a:rPr lang="en-US" b="0" i="0" u="none" strike="noStrike" baseline="0" smtClean="0">
                <a:latin typeface="Segoe"/>
                <a:ea typeface="ＭＳ ゴシック"/>
              </a:rPr>
              <a:t> again to collapse the animations for the bulleted list again.</a:t>
            </a:r>
          </a:p>
          <a:p>
            <a:pPr lvl="1" rtl="0">
              <a:buAutoNum type="arabicPeriod" startAt="3"/>
            </a:pPr>
            <a:r>
              <a:rPr lang="en-US" b="0" i="0" u="none" strike="noStrike" baseline="0" smtClean="0">
                <a:latin typeface="Segoe"/>
                <a:ea typeface="ＭＳ ゴシック"/>
              </a:rPr>
              <a:t>In the Animation Pane, click the </a:t>
            </a:r>
            <a:r>
              <a:rPr lang="en-US" b="1" i="0" u="none" strike="noStrike" baseline="0" smtClean="0">
                <a:latin typeface="Segoe"/>
                <a:ea typeface="ＭＳ ゴシック"/>
              </a:rPr>
              <a:t>Content Placeholder</a:t>
            </a:r>
            <a:r>
              <a:rPr lang="en-US" b="0" i="0" u="none" strike="noStrike" baseline="0" smtClean="0">
                <a:latin typeface="Segoe"/>
                <a:ea typeface="ＭＳ ゴシック"/>
              </a:rPr>
              <a:t> animation, and then click the </a:t>
            </a:r>
            <a:r>
              <a:rPr lang="en-US" b="1" i="0" u="none" strike="noStrike" baseline="0" smtClean="0">
                <a:latin typeface="Segoe"/>
                <a:ea typeface="ＭＳ ゴシック"/>
              </a:rPr>
              <a:t>down arrow</a:t>
            </a:r>
            <a:r>
              <a:rPr lang="en-US" b="0" i="0" u="none" strike="noStrike" baseline="0" smtClean="0">
                <a:latin typeface="Segoe"/>
                <a:ea typeface="ＭＳ ゴシック"/>
              </a:rPr>
              <a:t> to its right to open its menu. On the menu, click </a:t>
            </a:r>
            <a:r>
              <a:rPr lang="en-US" b="1" i="0" u="none" strike="noStrike" baseline="0" smtClean="0">
                <a:latin typeface="Segoe"/>
                <a:ea typeface="ＭＳ ゴシック"/>
              </a:rPr>
              <a:t>Effect Options</a:t>
            </a:r>
            <a:r>
              <a:rPr lang="en-US" b="0" i="0" u="none" strike="noStrike" baseline="0" smtClean="0">
                <a:latin typeface="Segoe"/>
                <a:ea typeface="ＭＳ ゴシック"/>
              </a:rPr>
              <a:t>. The Fade dialog box opens.</a:t>
            </a:r>
          </a:p>
          <a:p>
            <a:pPr lvl="1" rtl="0">
              <a:buAutoNum type="arabicPeriod" startAt="3"/>
            </a:pPr>
            <a:r>
              <a:rPr lang="en-US" b="0" i="0" u="none" strike="noStrike" baseline="0" smtClean="0">
                <a:latin typeface="Segoe"/>
                <a:ea typeface="ＭＳ ゴシック"/>
              </a:rPr>
              <a:t>Click the </a:t>
            </a:r>
            <a:r>
              <a:rPr lang="en-US" b="1" i="0" u="none" strike="noStrike" baseline="0" smtClean="0">
                <a:latin typeface="Segoe"/>
                <a:ea typeface="ＭＳ ゴシック"/>
              </a:rPr>
              <a:t>Text Animation</a:t>
            </a:r>
            <a:r>
              <a:rPr lang="en-US" b="0" i="0" u="none" strike="noStrike" baseline="0" smtClean="0">
                <a:latin typeface="Segoe"/>
                <a:ea typeface="ＭＳ ゴシック"/>
              </a:rPr>
              <a:t> tab.</a:t>
            </a:r>
          </a:p>
          <a:p>
            <a:pPr lvl="1" rtl="0">
              <a:buAutoNum type="arabicPeriod" startAt="3"/>
            </a:pPr>
            <a:r>
              <a:rPr lang="en-US" b="0" i="0" u="none" strike="noStrike" baseline="0" smtClean="0">
                <a:latin typeface="Segoe"/>
                <a:ea typeface="ＭＳ ゴシック"/>
              </a:rPr>
              <a:t>Click the </a:t>
            </a:r>
            <a:r>
              <a:rPr lang="en-US" b="1" i="0" u="none" strike="noStrike" baseline="0" smtClean="0">
                <a:latin typeface="Segoe"/>
                <a:ea typeface="ＭＳ ゴシック"/>
              </a:rPr>
              <a:t>In Reverse Order</a:t>
            </a:r>
            <a:r>
              <a:rPr lang="en-US" b="0" i="0" u="none" strike="noStrike" baseline="0" smtClean="0">
                <a:latin typeface="Segoe"/>
                <a:ea typeface="ＭＳ ゴシック"/>
              </a:rPr>
              <a:t> check box.</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29</a:t>
            </a:fld>
            <a:endParaRPr lang="en-US" dirty="0"/>
          </a:p>
        </p:txBody>
      </p:sp>
    </p:spTree>
    <p:extLst>
      <p:ext uri="{BB962C8B-B14F-4D97-AF65-F5344CB8AC3E}">
        <p14:creationId xmlns:p14="http://schemas.microsoft.com/office/powerpoint/2010/main" val="1909110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Apply and Modify a Transition Effect</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a:t>
            </a:r>
            <a:r>
              <a:rPr lang="en-US" b="0" i="0" u="none" strike="noStrike" baseline="0" smtClean="0">
                <a:latin typeface="Times New Roman"/>
                <a:ea typeface="ＭＳ ゴシック"/>
              </a:rPr>
              <a:t>.</a:t>
            </a:r>
            <a:r>
              <a:rPr lang="en-US" b="0" i="0" u="none" strike="noStrike" baseline="0" smtClean="0">
                <a:latin typeface="Segoe"/>
                <a:ea typeface="ＭＳ ゴシック"/>
              </a:rPr>
              <a:t> Before you begin these steps, make sure that your computer is on. Log on, if necessary.</a:t>
            </a:r>
          </a:p>
          <a:p>
            <a:pPr lvl="1" rtl="0"/>
            <a:r>
              <a:rPr lang="en-US" i="0" u="none" strike="noStrike" baseline="0" smtClean="0">
                <a:latin typeface="Segoe"/>
                <a:ea typeface="ＭＳ ゴシック"/>
              </a:rPr>
              <a:t> </a:t>
            </a:r>
            <a:r>
              <a:rPr lang="en-US" b="1" i="0" u="none" strike="noStrike" baseline="0" smtClean="0">
                <a:latin typeface="Segoe"/>
                <a:ea typeface="ＭＳ ゴシック"/>
              </a:rPr>
              <a:t>START</a:t>
            </a:r>
            <a:r>
              <a:rPr lang="en-US" b="0" i="0" u="none" strike="noStrike" baseline="0" smtClean="0">
                <a:latin typeface="Segoe"/>
                <a:ea typeface="ＭＳ ゴシック"/>
              </a:rPr>
              <a:t> PowerPoint, if the program is not already running.</a:t>
            </a:r>
          </a:p>
          <a:p>
            <a:pPr lvl="1" rtl="0"/>
            <a:r>
              <a:rPr lang="en-US" b="0" i="0" u="none" strike="noStrike" baseline="0" smtClean="0">
                <a:latin typeface="Segoe"/>
                <a:ea typeface="ＭＳ ゴシック"/>
              </a:rPr>
              <a:t>Locate and open the </a:t>
            </a:r>
            <a:r>
              <a:rPr lang="en-US" b="1" i="1" u="none" strike="noStrike" baseline="0" smtClean="0">
                <a:latin typeface="Segoe"/>
                <a:ea typeface="ＭＳ ゴシック"/>
              </a:rPr>
              <a:t>Lobby</a:t>
            </a:r>
            <a:r>
              <a:rPr lang="en-US" b="0" i="0" u="none" strike="noStrike" baseline="0" smtClean="0">
                <a:latin typeface="Segoe"/>
                <a:ea typeface="ＭＳ ゴシック"/>
              </a:rPr>
              <a:t> presentation and save it as </a:t>
            </a:r>
            <a:r>
              <a:rPr lang="en-US" b="1" i="1" u="none" strike="noStrike" baseline="0" smtClean="0">
                <a:latin typeface="Segoe"/>
                <a:ea typeface="ＭＳ ゴシック"/>
              </a:rPr>
              <a:t>Lobby Final Version 1</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Switch to </a:t>
            </a:r>
            <a:r>
              <a:rPr lang="en-US" b="1" i="0" u="none" strike="noStrike" baseline="0" smtClean="0">
                <a:latin typeface="Segoe"/>
                <a:ea typeface="ＭＳ ゴシック"/>
              </a:rPr>
              <a:t>Slide Sorter</a:t>
            </a:r>
            <a:r>
              <a:rPr lang="en-US" b="0" i="0" u="none" strike="noStrike" baseline="0" smtClean="0">
                <a:latin typeface="Segoe"/>
                <a:ea typeface="ＭＳ ゴシック"/>
              </a:rPr>
              <a:t> view, and select </a:t>
            </a:r>
            <a:r>
              <a:rPr lang="en-US" b="1" i="0" u="none" strike="noStrike" baseline="0" smtClean="0">
                <a:latin typeface="Segoe"/>
                <a:ea typeface="ＭＳ ゴシック"/>
              </a:rPr>
              <a:t>slide 2</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a:t>
            </a:fld>
            <a:endParaRPr lang="en-US" dirty="0"/>
          </a:p>
        </p:txBody>
      </p:sp>
    </p:spTree>
    <p:extLst>
      <p:ext uri="{BB962C8B-B14F-4D97-AF65-F5344CB8AC3E}">
        <p14:creationId xmlns:p14="http://schemas.microsoft.com/office/powerpoint/2010/main" val="2328610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Use the Animation Pane </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smtClean="0">
                <a:latin typeface="Segoe"/>
                <a:ea typeface="ＭＳ ゴシック"/>
              </a:rPr>
              <a:t>Mark the </a:t>
            </a:r>
            <a:r>
              <a:rPr lang="en-US" b="1" i="0" u="none" strike="noStrike" baseline="0" smtClean="0">
                <a:latin typeface="Segoe"/>
                <a:ea typeface="ＭＳ ゴシック"/>
              </a:rPr>
              <a:t>Automatically </a:t>
            </a:r>
            <a:br>
              <a:rPr lang="en-US" b="1" i="0" u="none" strike="noStrike" baseline="0" smtClean="0">
                <a:latin typeface="Segoe"/>
                <a:ea typeface="ＭＳ ゴシック"/>
              </a:rPr>
            </a:br>
            <a:r>
              <a:rPr lang="en-US" b="1" i="0" u="none" strike="noStrike" baseline="0" smtClean="0">
                <a:latin typeface="Segoe"/>
                <a:ea typeface="ＭＳ ゴシック"/>
              </a:rPr>
              <a:t>after</a:t>
            </a:r>
            <a:r>
              <a:rPr lang="en-US" b="0" i="0" u="none" strike="noStrike" baseline="0" smtClean="0">
                <a:latin typeface="Segoe"/>
                <a:ea typeface="ＭＳ ゴシック"/>
              </a:rPr>
              <a:t> check box, and click </a:t>
            </a:r>
            <a:br>
              <a:rPr lang="en-US" b="0" i="0" u="none" strike="noStrike" baseline="0" smtClean="0">
                <a:latin typeface="Segoe"/>
                <a:ea typeface="ＭＳ ゴシック"/>
              </a:rPr>
            </a:br>
            <a:r>
              <a:rPr lang="en-US" b="0" i="0" u="none" strike="noStrike" baseline="0" smtClean="0">
                <a:latin typeface="Segoe"/>
                <a:ea typeface="ＭＳ ゴシック"/>
              </a:rPr>
              <a:t>the </a:t>
            </a:r>
            <a:r>
              <a:rPr lang="en-US" b="1" i="0" u="none" strike="noStrike" baseline="0" smtClean="0">
                <a:latin typeface="Segoe"/>
                <a:ea typeface="ＭＳ ゴシック"/>
              </a:rPr>
              <a:t>up increment arrow</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0" i="0" u="none" strike="noStrike" baseline="0" smtClean="0">
                <a:latin typeface="Segoe"/>
                <a:ea typeface="ＭＳ ゴシック"/>
              </a:rPr>
              <a:t>to set the number of </a:t>
            </a:r>
            <a:br>
              <a:rPr lang="en-US" b="0" i="0" u="none" strike="noStrike" baseline="0" smtClean="0">
                <a:latin typeface="Segoe"/>
                <a:ea typeface="ＭＳ ゴシック"/>
              </a:rPr>
            </a:br>
            <a:r>
              <a:rPr lang="en-US" b="0" i="0" u="none" strike="noStrike" baseline="0" smtClean="0">
                <a:latin typeface="Segoe"/>
                <a:ea typeface="ＭＳ ゴシック"/>
              </a:rPr>
              <a:t>seconds to 3. The figure </a:t>
            </a:r>
            <a:br>
              <a:rPr lang="en-US" b="0" i="0" u="none" strike="noStrike" baseline="0" smtClean="0">
                <a:latin typeface="Segoe"/>
                <a:ea typeface="ＭＳ ゴシック"/>
              </a:rPr>
            </a:br>
            <a:r>
              <a:rPr lang="en-US" b="0" i="0" u="none" strike="noStrike" baseline="0" smtClean="0">
                <a:latin typeface="Segoe"/>
                <a:ea typeface="ＭＳ ゴシック"/>
              </a:rPr>
              <a:t>at right shows the dialog </a:t>
            </a:r>
            <a:br>
              <a:rPr lang="en-US" b="0" i="0" u="none" strike="noStrike" baseline="0" smtClean="0">
                <a:latin typeface="Segoe"/>
                <a:ea typeface="ＭＳ ゴシック"/>
              </a:rPr>
            </a:br>
            <a:r>
              <a:rPr lang="en-US" b="0" i="0" u="none" strike="noStrike" baseline="0" smtClean="0">
                <a:latin typeface="Segoe"/>
                <a:ea typeface="ＭＳ ゴシック"/>
              </a:rPr>
              <a:t>box settings.</a:t>
            </a:r>
          </a:p>
          <a:p>
            <a:pPr lvl="1" rtl="0">
              <a:buAutoNum type="arabicPeriod" startAt="7"/>
            </a:pPr>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Notice that the </a:t>
            </a:r>
            <a:br>
              <a:rPr lang="en-US" b="0" i="0" u="none" strike="noStrike" baseline="0" smtClean="0">
                <a:latin typeface="Segoe"/>
                <a:ea typeface="ＭＳ ゴシック"/>
              </a:rPr>
            </a:br>
            <a:r>
              <a:rPr lang="en-US" b="0" i="0" u="none" strike="noStrike" baseline="0" smtClean="0">
                <a:latin typeface="Segoe"/>
                <a:ea typeface="ＭＳ ゴシック"/>
              </a:rPr>
              <a:t>Start setting on the </a:t>
            </a:r>
            <a:br>
              <a:rPr lang="en-US" b="0" i="0" u="none" strike="noStrike" baseline="0" smtClean="0">
                <a:latin typeface="Segoe"/>
                <a:ea typeface="ＭＳ ゴシック"/>
              </a:rPr>
            </a:br>
            <a:r>
              <a:rPr lang="en-US" b="0" i="0" u="none" strike="noStrike" baseline="0" smtClean="0">
                <a:latin typeface="Segoe"/>
                <a:ea typeface="ＭＳ ゴシック"/>
              </a:rPr>
              <a:t>Animations tab has </a:t>
            </a:r>
            <a:br>
              <a:rPr lang="en-US" b="0" i="0" u="none" strike="noStrike" baseline="0" smtClean="0">
                <a:latin typeface="Segoe"/>
                <a:ea typeface="ＭＳ ゴシック"/>
              </a:rPr>
            </a:br>
            <a:r>
              <a:rPr lang="en-US" b="0" i="0" u="none" strike="noStrike" baseline="0" smtClean="0">
                <a:latin typeface="Segoe"/>
                <a:ea typeface="ＭＳ ゴシック"/>
              </a:rPr>
              <a:t>changed to After Previous.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30</a:t>
            </a:fld>
            <a:endParaRPr lang="en-US" dirty="0"/>
          </a:p>
        </p:txBody>
      </p:sp>
      <p:pic>
        <p:nvPicPr>
          <p:cNvPr id="7" name="Picture 6" descr="09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1600200"/>
            <a:ext cx="3852153" cy="3352800"/>
          </a:xfrm>
          <a:prstGeom prst="rect">
            <a:avLst/>
          </a:prstGeom>
        </p:spPr>
      </p:pic>
    </p:spTree>
    <p:extLst>
      <p:ext uri="{BB962C8B-B14F-4D97-AF65-F5344CB8AC3E}">
        <p14:creationId xmlns:p14="http://schemas.microsoft.com/office/powerpoint/2010/main" val="3945088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Use the Animation Pane </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1" rtl="0">
              <a:buFont typeface="+mj-lt"/>
              <a:buAutoNum type="arabicPeriod" startAt="9"/>
            </a:pPr>
            <a:r>
              <a:rPr lang="en-US" b="0" i="0" u="none" strike="noStrike" baseline="0" smtClean="0">
                <a:latin typeface="Segoe"/>
                <a:ea typeface="ＭＳ ゴシック"/>
              </a:rPr>
              <a:t>If the animation does not preview automatically, click </a:t>
            </a:r>
            <a:r>
              <a:rPr lang="en-US" b="1" i="0" u="none" strike="noStrike" baseline="0" smtClean="0">
                <a:latin typeface="Segoe"/>
                <a:ea typeface="ＭＳ ゴシック"/>
              </a:rPr>
              <a:t>Preview</a:t>
            </a:r>
            <a:r>
              <a:rPr lang="en-US" b="0" i="0" u="none" strike="noStrike" baseline="0" smtClean="0">
                <a:latin typeface="Segoe"/>
                <a:ea typeface="ＭＳ ゴシック"/>
              </a:rPr>
              <a:t> to watch the animation for this slide.</a:t>
            </a:r>
          </a:p>
          <a:p>
            <a:pPr lvl="1" rtl="0">
              <a:buAutoNum type="arabicPeriod" startAt="9"/>
            </a:pPr>
            <a:r>
              <a:rPr lang="en-US" b="0" i="0" u="none" strike="noStrike" baseline="0" smtClean="0">
                <a:latin typeface="Segoe"/>
                <a:ea typeface="ＭＳ ゴシック"/>
              </a:rPr>
              <a:t>Go to </a:t>
            </a:r>
            <a:r>
              <a:rPr lang="en-US" b="1" i="0" u="none" strike="noStrike" baseline="0" smtClean="0">
                <a:latin typeface="Segoe"/>
                <a:ea typeface="ＭＳ ゴシック"/>
              </a:rPr>
              <a:t>slide 1</a:t>
            </a:r>
            <a:r>
              <a:rPr lang="en-US" b="0" i="0" u="none" strike="noStrike" baseline="0" smtClean="0">
                <a:latin typeface="Segoe"/>
                <a:ea typeface="ＭＳ ゴシック"/>
              </a:rPr>
              <a:t>, and press </a:t>
            </a:r>
            <a:r>
              <a:rPr lang="en-US" b="1" i="0" u="none" strike="noStrike" baseline="0" smtClean="0">
                <a:latin typeface="Segoe"/>
                <a:ea typeface="ＭＳ ゴシック"/>
              </a:rPr>
              <a:t>Ctrl</a:t>
            </a:r>
            <a:r>
              <a:rPr lang="en-US" b="0" i="0" u="none" strike="noStrike" baseline="0" smtClean="0">
                <a:latin typeface="Segoe"/>
                <a:ea typeface="ＭＳ ゴシック"/>
              </a:rPr>
              <a:t>+</a:t>
            </a:r>
            <a:r>
              <a:rPr lang="en-US" b="1" i="0" u="none" strike="noStrike" baseline="0" smtClean="0">
                <a:latin typeface="Segoe"/>
                <a:ea typeface="ＭＳ ゴシック"/>
              </a:rPr>
              <a:t>A</a:t>
            </a:r>
            <a:r>
              <a:rPr lang="en-US" b="0" i="0" u="none" strike="noStrike" baseline="0" smtClean="0">
                <a:latin typeface="Segoe"/>
                <a:ea typeface="ＭＳ ゴシック"/>
              </a:rPr>
              <a:t> to select all objects on the slide. </a:t>
            </a:r>
          </a:p>
          <a:p>
            <a:pPr lvl="1" rtl="0">
              <a:buAutoNum type="arabicPeriod" startAt="9"/>
            </a:pPr>
            <a:r>
              <a:rPr lang="en-US" b="0" i="0" u="none" strike="noStrike" baseline="0" smtClean="0">
                <a:latin typeface="Segoe"/>
                <a:ea typeface="ＭＳ ゴシック"/>
              </a:rPr>
              <a:t>On the Animations tab, click </a:t>
            </a:r>
            <a:r>
              <a:rPr lang="en-US" b="1" i="0" u="none" strike="noStrike" baseline="0" smtClean="0">
                <a:latin typeface="Segoe"/>
                <a:ea typeface="ＭＳ ゴシック"/>
              </a:rPr>
              <a:t>Add Animation</a:t>
            </a:r>
            <a:r>
              <a:rPr lang="en-US" b="0" i="0" u="none" strike="noStrike" baseline="0" smtClean="0">
                <a:latin typeface="Segoe"/>
                <a:ea typeface="ＭＳ ゴシック"/>
              </a:rPr>
              <a:t>, and then in the Entrance section, click </a:t>
            </a:r>
            <a:r>
              <a:rPr lang="en-US" b="1" i="0" u="none" strike="noStrike" baseline="0" smtClean="0">
                <a:latin typeface="Segoe"/>
                <a:ea typeface="ＭＳ ゴシック"/>
              </a:rPr>
              <a:t>Float In</a:t>
            </a:r>
            <a:r>
              <a:rPr lang="en-US" b="0" i="0" u="none" strike="noStrike" baseline="0" smtClean="0">
                <a:latin typeface="Segoe"/>
                <a:ea typeface="ＭＳ ゴシック"/>
              </a:rPr>
              <a:t>. The same animation effect is applied to all objects.</a:t>
            </a:r>
          </a:p>
          <a:p>
            <a:pPr lvl="1" rtl="0">
              <a:buAutoNum type="arabicPeriod" startAt="9"/>
            </a:pPr>
            <a:r>
              <a:rPr lang="en-US" b="0" i="0" u="none" strike="noStrike" baseline="0" smtClean="0">
                <a:latin typeface="Segoe"/>
                <a:ea typeface="ＭＳ ゴシック"/>
              </a:rPr>
              <a:t>On the Animations tab, open the </a:t>
            </a:r>
            <a:r>
              <a:rPr lang="en-US" b="1" i="0" u="none" strike="noStrike" baseline="0" smtClean="0">
                <a:latin typeface="Segoe"/>
                <a:ea typeface="ＭＳ ゴシック"/>
              </a:rPr>
              <a:t>Start</a:t>
            </a:r>
            <a:r>
              <a:rPr lang="en-US" b="0" i="0" u="none" strike="noStrike" baseline="0" smtClean="0">
                <a:latin typeface="Segoe"/>
                <a:ea typeface="ＭＳ ゴシック"/>
              </a:rPr>
              <a:t> </a:t>
            </a:r>
            <a:r>
              <a:rPr lang="en-US" b="1" i="0" u="none" strike="noStrike" baseline="0" smtClean="0">
                <a:latin typeface="Segoe"/>
                <a:ea typeface="ＭＳ ゴシック"/>
              </a:rPr>
              <a:t>drop-down list</a:t>
            </a:r>
            <a:r>
              <a:rPr lang="en-US" b="0" i="0" u="none" strike="noStrike" baseline="0" smtClean="0">
                <a:latin typeface="Segoe"/>
                <a:ea typeface="ＭＳ ゴシック"/>
              </a:rPr>
              <a:t> and click </a:t>
            </a:r>
            <a:r>
              <a:rPr lang="en-US" b="1" i="0" u="none" strike="noStrike" baseline="0" smtClean="0">
                <a:latin typeface="Segoe"/>
                <a:ea typeface="ＭＳ ゴシック"/>
              </a:rPr>
              <a:t>With Previous</a:t>
            </a:r>
            <a:r>
              <a:rPr lang="en-US" b="0" i="0" u="none" strike="noStrike" baseline="0" smtClean="0">
                <a:latin typeface="Times New Roman"/>
                <a:ea typeface="ＭＳ ゴシック"/>
              </a:rPr>
              <a:t>.</a:t>
            </a:r>
          </a:p>
          <a:p>
            <a:pPr lvl="1" rtl="0">
              <a:buAutoNum type="arabicPeriod" startAt="9"/>
            </a:pPr>
            <a:r>
              <a:rPr lang="en-US" b="0" i="0" u="none" strike="noStrike" baseline="0" smtClean="0">
                <a:latin typeface="Segoe"/>
                <a:ea typeface="ＭＳ ゴシック"/>
              </a:rPr>
              <a:t>In the Animation Pane, select the </a:t>
            </a:r>
            <a:r>
              <a:rPr lang="en-US" b="1" i="0" u="none" strike="noStrike" baseline="0" smtClean="0">
                <a:latin typeface="Segoe"/>
                <a:ea typeface="ＭＳ ゴシック"/>
              </a:rPr>
              <a:t>animation</a:t>
            </a:r>
            <a:r>
              <a:rPr lang="en-US" b="0" i="0" u="none" strike="noStrike" baseline="0" smtClean="0">
                <a:latin typeface="Segoe"/>
                <a:ea typeface="ＭＳ ゴシック"/>
              </a:rPr>
              <a:t> for the title (</a:t>
            </a:r>
            <a:r>
              <a:rPr lang="en-US" b="1" i="0" u="none" strike="noStrike" baseline="0" smtClean="0">
                <a:latin typeface="Segoe"/>
                <a:ea typeface="ＭＳ ゴシック"/>
              </a:rPr>
              <a:t>Title 1</a:t>
            </a:r>
            <a:r>
              <a:rPr lang="en-US" b="0" i="0" u="none" strike="noStrike" baseline="0" smtClean="0">
                <a:latin typeface="Segoe"/>
                <a:ea typeface="ＭＳ ゴシック"/>
              </a:rPr>
              <a:t>) and press the</a:t>
            </a:r>
            <a:r>
              <a:rPr lang="en-US" b="1" i="0" u="none" strike="noStrike" baseline="0" smtClean="0">
                <a:latin typeface="Segoe"/>
                <a:ea typeface="ＭＳ ゴシック"/>
              </a:rPr>
              <a:t> Delete key </a:t>
            </a:r>
            <a:r>
              <a:rPr lang="en-US" b="0" i="0" u="none" strike="noStrike" baseline="0" smtClean="0">
                <a:latin typeface="Segoe"/>
                <a:ea typeface="ＭＳ ゴシック"/>
              </a:rPr>
              <a:t>to remove the animation for that object.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31</a:t>
            </a:fld>
            <a:endParaRPr lang="en-US" dirty="0"/>
          </a:p>
        </p:txBody>
      </p:sp>
    </p:spTree>
    <p:extLst>
      <p:ext uri="{BB962C8B-B14F-4D97-AF65-F5344CB8AC3E}">
        <p14:creationId xmlns:p14="http://schemas.microsoft.com/office/powerpoint/2010/main" val="2688102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Use the Animation Pane </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1" rtl="0">
              <a:buFont typeface="+mj-lt"/>
              <a:buAutoNum type="arabicPeriod" startAt="14"/>
            </a:pPr>
            <a:r>
              <a:rPr lang="en-US" b="0" i="0" u="none" strike="noStrike" baseline="0" smtClean="0">
                <a:latin typeface="Segoe"/>
                <a:ea typeface="ＭＳ ゴシック"/>
              </a:rPr>
              <a:t>Select only the </a:t>
            </a:r>
            <a:r>
              <a:rPr lang="en-US" b="1" i="0" u="none" strike="noStrike" baseline="0" smtClean="0">
                <a:latin typeface="Segoe"/>
                <a:ea typeface="ＭＳ ゴシック"/>
              </a:rPr>
              <a:t>slide’s title text box</a:t>
            </a:r>
            <a:r>
              <a:rPr lang="en-US" b="0" i="0" u="none" strike="noStrike" baseline="0" smtClean="0">
                <a:latin typeface="Segoe"/>
                <a:ea typeface="ＭＳ ゴシック"/>
              </a:rPr>
              <a:t> and then click </a:t>
            </a:r>
            <a:r>
              <a:rPr lang="en-US" b="1" i="0" u="none" strike="noStrike" baseline="0" smtClean="0">
                <a:latin typeface="Segoe"/>
                <a:ea typeface="ＭＳ ゴシック"/>
              </a:rPr>
              <a:t>Add Animation</a:t>
            </a:r>
            <a:r>
              <a:rPr lang="en-US" b="0" i="0" u="none" strike="noStrike" baseline="0" smtClean="0">
                <a:latin typeface="Segoe"/>
                <a:ea typeface="ＭＳ ゴシック"/>
              </a:rPr>
              <a:t>, and in the Emphasis section, click </a:t>
            </a:r>
            <a:r>
              <a:rPr lang="en-US" b="1" i="0" u="none" strike="noStrike" baseline="0" smtClean="0">
                <a:latin typeface="Segoe"/>
                <a:ea typeface="ＭＳ ゴシック"/>
              </a:rPr>
              <a:t>Wave</a:t>
            </a:r>
            <a:r>
              <a:rPr lang="en-US" b="0" i="0" u="none" strike="noStrike" baseline="0" smtClean="0">
                <a:latin typeface="Times New Roman"/>
                <a:ea typeface="ＭＳ ゴシック"/>
              </a:rPr>
              <a:t>.</a:t>
            </a:r>
          </a:p>
          <a:p>
            <a:pPr lvl="1" rtl="0">
              <a:buAutoNum type="arabicPeriod" startAt="14"/>
            </a:pPr>
            <a:r>
              <a:rPr lang="en-US" b="0" i="0" u="none" strike="noStrike" baseline="0" smtClean="0">
                <a:latin typeface="Segoe"/>
                <a:ea typeface="ＭＳ ゴシック"/>
              </a:rPr>
              <a:t>In the Animation Pane, confirm that the </a:t>
            </a:r>
            <a:r>
              <a:rPr lang="en-US" b="1" i="0" u="none" strike="noStrike" baseline="0" smtClean="0">
                <a:latin typeface="Segoe"/>
                <a:ea typeface="ＭＳ ゴシック"/>
              </a:rPr>
              <a:t>Title object’s animation</a:t>
            </a:r>
            <a:r>
              <a:rPr lang="en-US" b="0" i="0" u="none" strike="noStrike" baseline="0" smtClean="0">
                <a:latin typeface="Segoe"/>
                <a:ea typeface="ＭＳ ゴシック"/>
              </a:rPr>
              <a:t> is already selected, and click the </a:t>
            </a:r>
            <a:r>
              <a:rPr lang="en-US" b="1" i="0" u="none" strike="noStrike" baseline="0" smtClean="0">
                <a:latin typeface="Segoe"/>
                <a:ea typeface="ＭＳ ゴシック"/>
              </a:rPr>
              <a:t>Move Up arrow</a:t>
            </a:r>
            <a:r>
              <a:rPr lang="en-US" b="0" i="0" u="none" strike="noStrike" baseline="0" smtClean="0">
                <a:latin typeface="Segoe"/>
                <a:ea typeface="ＭＳ ゴシック"/>
              </a:rPr>
              <a:t> (at the bottom of the task pane) three times to move the animation to the top of the list, so that it executes first.</a:t>
            </a:r>
          </a:p>
          <a:p>
            <a:pPr lvl="1" rtl="0">
              <a:buAutoNum type="arabicPeriod" startAt="14"/>
            </a:pPr>
            <a:r>
              <a:rPr lang="en-US" b="0" i="0" u="none" strike="noStrike" baseline="0" smtClean="0">
                <a:latin typeface="Segoe"/>
                <a:ea typeface="ＭＳ ゴシック"/>
              </a:rPr>
              <a:t>Open the </a:t>
            </a:r>
            <a:r>
              <a:rPr lang="en-US" b="1" i="0" u="none" strike="noStrike" baseline="0" smtClean="0">
                <a:latin typeface="Segoe"/>
                <a:ea typeface="ＭＳ ゴシック"/>
              </a:rPr>
              <a:t>Start</a:t>
            </a:r>
            <a:r>
              <a:rPr lang="en-US" b="0" i="0" u="none" strike="noStrike" baseline="0" smtClean="0">
                <a:latin typeface="Segoe"/>
                <a:ea typeface="ＭＳ ゴシック"/>
              </a:rPr>
              <a:t> </a:t>
            </a:r>
            <a:r>
              <a:rPr lang="en-US" b="1" i="0" u="none" strike="noStrike" baseline="0" smtClean="0">
                <a:latin typeface="Segoe"/>
                <a:ea typeface="ＭＳ ゴシック"/>
              </a:rPr>
              <a:t>drop-down list</a:t>
            </a:r>
            <a:r>
              <a:rPr lang="en-US" b="0" i="0" u="none" strike="noStrike" baseline="0" smtClean="0">
                <a:latin typeface="Segoe"/>
                <a:ea typeface="ＭＳ ゴシック"/>
              </a:rPr>
              <a:t> and click </a:t>
            </a:r>
            <a:r>
              <a:rPr lang="en-US" b="1" i="0" u="none" strike="noStrike" baseline="0" smtClean="0">
                <a:latin typeface="Segoe"/>
                <a:ea typeface="ＭＳ ゴシック"/>
              </a:rPr>
              <a:t>After Previous</a:t>
            </a:r>
            <a:r>
              <a:rPr lang="en-US" b="0" i="0" u="none" strike="noStrike" baseline="0" smtClean="0">
                <a:latin typeface="Segoe"/>
                <a:ea typeface="ＭＳ ゴシック"/>
              </a:rPr>
              <a:t>, setting the wave animation to occur after the slide appears.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32</a:t>
            </a:fld>
            <a:endParaRPr lang="en-US" dirty="0"/>
          </a:p>
        </p:txBody>
      </p:sp>
    </p:spTree>
    <p:extLst>
      <p:ext uri="{BB962C8B-B14F-4D97-AF65-F5344CB8AC3E}">
        <p14:creationId xmlns:p14="http://schemas.microsoft.com/office/powerpoint/2010/main" val="1243916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Use the Animation Pane </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1">
              <a:buFont typeface="+mj-lt"/>
              <a:buAutoNum type="arabicPeriod" startAt="17"/>
            </a:pPr>
            <a:r>
              <a:rPr lang="en-US">
                <a:latin typeface="Segoe"/>
                <a:ea typeface="ＭＳ ゴシック"/>
              </a:rPr>
              <a:t>Click the </a:t>
            </a:r>
            <a:r>
              <a:rPr lang="en-US" b="1">
                <a:latin typeface="Segoe"/>
                <a:ea typeface="ＭＳ ゴシック"/>
              </a:rPr>
              <a:t>arrow</a:t>
            </a:r>
            <a:r>
              <a:rPr lang="en-US">
                <a:latin typeface="Segoe"/>
                <a:ea typeface="ＭＳ ゴシック"/>
              </a:rPr>
              <a:t> to the animation’s right in the Animation Pane, opening its menu, and click </a:t>
            </a:r>
            <a:r>
              <a:rPr lang="en-US" b="1">
                <a:latin typeface="Segoe"/>
                <a:ea typeface="ＭＳ ゴシック"/>
              </a:rPr>
              <a:t>Effect Options</a:t>
            </a:r>
            <a:r>
              <a:rPr lang="en-US">
                <a:latin typeface="Times New Roman"/>
                <a:ea typeface="ＭＳ ゴシック"/>
              </a:rPr>
              <a:t>.</a:t>
            </a:r>
          </a:p>
          <a:p>
            <a:pPr lvl="1" rtl="0">
              <a:buAutoNum type="arabicPeriod" startAt="17"/>
            </a:pPr>
            <a:r>
              <a:rPr lang="en-US" b="0" i="0" u="none" strike="noStrike" baseline="0" smtClean="0">
                <a:latin typeface="Segoe"/>
                <a:ea typeface="ＭＳ ゴシック"/>
              </a:rPr>
              <a:t>Open the </a:t>
            </a:r>
            <a:r>
              <a:rPr lang="en-US" b="1" i="0" u="none" strike="noStrike" baseline="0" smtClean="0">
                <a:latin typeface="Segoe"/>
                <a:ea typeface="ＭＳ ゴシック"/>
              </a:rPr>
              <a:t>Sound</a:t>
            </a:r>
            <a:r>
              <a:rPr lang="en-US" b="0" i="0" u="none" strike="noStrike" baseline="0" smtClean="0">
                <a:latin typeface="Segoe"/>
                <a:ea typeface="ＭＳ ゴシック"/>
              </a:rPr>
              <a:t> </a:t>
            </a:r>
            <a:r>
              <a:rPr lang="en-US" b="1" i="0" u="none" strike="noStrike" baseline="0" smtClean="0">
                <a:latin typeface="Segoe"/>
                <a:ea typeface="ＭＳ ゴシック"/>
              </a:rPr>
              <a:t>drop-down list</a:t>
            </a:r>
            <a:r>
              <a:rPr lang="en-US" b="0" i="0" u="none" strike="noStrike" baseline="0" smtClean="0">
                <a:latin typeface="Segoe"/>
                <a:ea typeface="ＭＳ ゴシック"/>
              </a:rPr>
              <a:t>, choose </a:t>
            </a:r>
            <a:r>
              <a:rPr lang="en-US" b="1" i="0" u="none" strike="noStrike" baseline="0" smtClean="0">
                <a:latin typeface="Segoe"/>
                <a:ea typeface="ＭＳ ゴシック"/>
              </a:rPr>
              <a:t>Arrow</a:t>
            </a:r>
            <a:r>
              <a:rPr lang="en-US" b="0" i="0" u="none" strike="noStrike" baseline="0" smtClean="0">
                <a:latin typeface="Segoe"/>
                <a:ea typeface="ＭＳ ゴシック"/>
              </a:rPr>
              <a:t>, and click </a:t>
            </a:r>
            <a:r>
              <a:rPr lang="en-US" b="1" i="0" u="none" strike="noStrike" baseline="0" smtClean="0">
                <a:latin typeface="Segoe"/>
                <a:ea typeface="ＭＳ ゴシック"/>
              </a:rPr>
              <a:t>OK</a:t>
            </a:r>
            <a:r>
              <a:rPr lang="en-US" b="0" i="0" u="none" strike="noStrike" baseline="0" smtClean="0">
                <a:latin typeface="Times New Roman"/>
                <a:ea typeface="ＭＳ ゴシック"/>
              </a:rPr>
              <a:t>.</a:t>
            </a:r>
          </a:p>
          <a:p>
            <a:pPr lvl="1" rtl="0">
              <a:buAutoNum type="arabicPeriod" startAt="17"/>
            </a:pPr>
            <a:r>
              <a:rPr lang="en-US" b="0" i="0" u="none" strike="noStrike" baseline="0" smtClean="0">
                <a:latin typeface="Segoe"/>
                <a:ea typeface="ＭＳ ゴシック"/>
              </a:rPr>
              <a:t>Click the </a:t>
            </a:r>
            <a:r>
              <a:rPr lang="en-US" b="1" i="0" u="none" strike="noStrike" baseline="0" smtClean="0">
                <a:latin typeface="Segoe"/>
                <a:ea typeface="ＭＳ ゴシック"/>
              </a:rPr>
              <a:t>Preview</a:t>
            </a:r>
            <a:r>
              <a:rPr lang="en-US" b="0" i="0" u="none" strike="noStrike" baseline="0" smtClean="0">
                <a:latin typeface="Segoe"/>
                <a:ea typeface="ＭＳ ゴシック"/>
              </a:rPr>
              <a:t> button to preview the slide’s animation.</a:t>
            </a:r>
          </a:p>
          <a:p>
            <a:pPr lvl="1" rtl="0">
              <a:buAutoNum type="arabicPeriod" startAt="17"/>
            </a:pPr>
            <a:r>
              <a:rPr lang="en-US" b="0"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presentation.</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presentation open to use in the next exercise.</a:t>
            </a:r>
            <a:endParaRPr lang="en-US" b="0" i="0" u="none" strike="noStrike" baseline="0" smtClean="0">
              <a:latin typeface="Times New Roman"/>
              <a:ea typeface="ＭＳ ゴシック"/>
            </a:endParaRPr>
          </a:p>
        </p:txBody>
      </p:sp>
    </p:spTree>
    <p:extLst>
      <p:ext uri="{BB962C8B-B14F-4D97-AF65-F5344CB8AC3E}">
        <p14:creationId xmlns:p14="http://schemas.microsoft.com/office/powerpoint/2010/main" val="2345371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Use Animation Painter</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Lobby Final Version 2</a:t>
            </a:r>
            <a:r>
              <a:rPr lang="en-US" b="0" i="0" u="none" strike="noStrike" baseline="0" smtClean="0">
                <a:latin typeface="Segoe"/>
                <a:ea typeface="ＭＳ ゴシック"/>
              </a:rPr>
              <a:t> presentation that is still open from the previous exercise.</a:t>
            </a:r>
          </a:p>
          <a:p>
            <a:pPr lvl="1" rtl="0"/>
            <a:r>
              <a:rPr lang="en-US" b="0" i="0" u="none" strike="noStrike" baseline="0" smtClean="0">
                <a:latin typeface="Segoe"/>
                <a:ea typeface="ＭＳ ゴシック"/>
              </a:rPr>
              <a:t>On slide 1, select the </a:t>
            </a:r>
            <a:r>
              <a:rPr lang="en-US" b="1" i="0" u="none" strike="noStrike" baseline="0" smtClean="0">
                <a:latin typeface="Segoe"/>
                <a:ea typeface="ＭＳ ゴシック"/>
              </a:rPr>
              <a:t>Explore the World of Science</a:t>
            </a:r>
            <a:r>
              <a:rPr lang="en-US" b="0" i="0" u="none" strike="noStrike" baseline="0" smtClean="0">
                <a:latin typeface="Segoe"/>
                <a:ea typeface="ＭＳ ゴシック"/>
              </a:rPr>
              <a:t> text box.</a:t>
            </a:r>
          </a:p>
          <a:p>
            <a:pPr lvl="1" rtl="0"/>
            <a:r>
              <a:rPr lang="en-US" b="0" i="0" u="none" strike="noStrike" baseline="0" smtClean="0">
                <a:latin typeface="Segoe"/>
                <a:ea typeface="ＭＳ ゴシック"/>
              </a:rPr>
              <a:t>On the Animations tab, click </a:t>
            </a:r>
            <a:r>
              <a:rPr lang="en-US" b="1" i="0" u="none" strike="noStrike" baseline="0" smtClean="0">
                <a:latin typeface="Segoe"/>
                <a:ea typeface="ＭＳ ゴシック"/>
              </a:rPr>
              <a:t>Animation Painter</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Go to </a:t>
            </a:r>
            <a:r>
              <a:rPr lang="en-US" b="1" i="0" u="none" strike="noStrike" baseline="0" smtClean="0">
                <a:latin typeface="Segoe"/>
                <a:ea typeface="ＭＳ ゴシック"/>
              </a:rPr>
              <a:t>slide 8</a:t>
            </a:r>
            <a:r>
              <a:rPr lang="en-US" b="0" i="0" u="none" strike="noStrike" baseline="0" smtClean="0">
                <a:latin typeface="Segoe"/>
                <a:ea typeface="ＭＳ ゴシック"/>
              </a:rPr>
              <a:t> and click </a:t>
            </a:r>
            <a:r>
              <a:rPr lang="en-US" b="1" i="0" u="none" strike="noStrike" baseline="0" smtClean="0">
                <a:latin typeface="Segoe"/>
                <a:ea typeface="ＭＳ ゴシック"/>
              </a:rPr>
              <a:t>Where to Find Us</a:t>
            </a:r>
            <a:r>
              <a:rPr lang="en-US" b="0" i="1" u="none" strike="noStrike" baseline="0" smtClean="0">
                <a:latin typeface="Times New Roman"/>
                <a:ea typeface="ＭＳ ゴシック"/>
              </a:rPr>
              <a:t>.</a:t>
            </a:r>
            <a:r>
              <a:rPr lang="en-US" b="0" i="0" u="none" strike="noStrike" baseline="0" smtClean="0">
                <a:latin typeface="Segoe"/>
                <a:ea typeface="ＭＳ ゴシック"/>
              </a:rPr>
              <a:t> The animation is copied to that text box.</a:t>
            </a:r>
          </a:p>
          <a:p>
            <a:pPr lvl="1" rtl="0"/>
            <a:r>
              <a:rPr lang="en-US" b="0" i="0" u="none" strike="noStrike" baseline="0" smtClean="0">
                <a:latin typeface="Segoe"/>
                <a:ea typeface="ＭＳ ゴシック"/>
              </a:rPr>
              <a:t>Close the </a:t>
            </a:r>
            <a:r>
              <a:rPr lang="en-US" b="1" i="0" u="none" strike="noStrike" baseline="0" smtClean="0">
                <a:latin typeface="Segoe"/>
                <a:ea typeface="ＭＳ ゴシック"/>
              </a:rPr>
              <a:t>Animation Pane</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presentation.</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presentation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34</a:t>
            </a:fld>
            <a:endParaRPr lang="en-US" dirty="0"/>
          </a:p>
        </p:txBody>
      </p:sp>
    </p:spTree>
    <p:extLst>
      <p:ext uri="{BB962C8B-B14F-4D97-AF65-F5344CB8AC3E}">
        <p14:creationId xmlns:p14="http://schemas.microsoft.com/office/powerpoint/2010/main" val="280681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Add an Audio Clip to a Slide</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Lobby Final Version 2</a:t>
            </a:r>
            <a:r>
              <a:rPr lang="en-US" b="0" i="0" u="none" strike="noStrike" baseline="0" smtClean="0">
                <a:latin typeface="Segoe"/>
                <a:ea typeface="ＭＳ ゴシック"/>
              </a:rPr>
              <a:t> presentation that is still open from the previous exercise. Save the file as a new file named </a:t>
            </a:r>
            <a:r>
              <a:rPr lang="en-US" b="1" i="1" u="none" strike="noStrike" baseline="0" smtClean="0">
                <a:latin typeface="Segoe"/>
                <a:ea typeface="ＭＳ ゴシック"/>
              </a:rPr>
              <a:t>Lobby Final Version 3.</a:t>
            </a:r>
          </a:p>
          <a:p>
            <a:pPr lvl="1" rtl="0"/>
            <a:r>
              <a:rPr lang="en-US" b="0" i="0" u="none" strike="noStrike" baseline="0" smtClean="0">
                <a:latin typeface="Segoe"/>
                <a:ea typeface="ＭＳ ゴシック"/>
              </a:rPr>
              <a:t>Go to </a:t>
            </a:r>
            <a:r>
              <a:rPr lang="en-US" b="1" i="0" u="none" strike="noStrike" baseline="0" smtClean="0">
                <a:latin typeface="Segoe"/>
                <a:ea typeface="ＭＳ ゴシック"/>
              </a:rPr>
              <a:t>slide 1</a:t>
            </a:r>
            <a:r>
              <a:rPr lang="en-US" b="0" i="0" u="none" strike="noStrike" baseline="0" smtClean="0">
                <a:latin typeface="Segoe"/>
                <a:ea typeface="ＭＳ ゴシック"/>
              </a:rPr>
              <a:t>, and on the Insert tab, click the </a:t>
            </a:r>
            <a:r>
              <a:rPr lang="en-US" b="1" i="0" u="none" strike="noStrike" baseline="0" smtClean="0">
                <a:latin typeface="Segoe"/>
                <a:ea typeface="ＭＳ ゴシック"/>
              </a:rPr>
              <a:t>arrow</a:t>
            </a:r>
            <a:r>
              <a:rPr lang="en-US" b="0" i="0" u="none" strike="noStrike" baseline="0" smtClean="0">
                <a:latin typeface="Segoe"/>
                <a:ea typeface="ＭＳ ゴシック"/>
              </a:rPr>
              <a:t> under the Audio button. On the menu that appears, click </a:t>
            </a:r>
            <a:r>
              <a:rPr lang="en-US" b="1" i="0" u="none" strike="noStrike" baseline="0" smtClean="0">
                <a:latin typeface="Segoe"/>
                <a:ea typeface="ＭＳ ゴシック"/>
              </a:rPr>
              <a:t>Online Audio</a:t>
            </a:r>
            <a:r>
              <a:rPr lang="en-US" b="0" i="0" u="none" strike="noStrike" baseline="0" smtClean="0">
                <a:latin typeface="Segoe"/>
                <a:ea typeface="ＭＳ ゴシック"/>
              </a:rPr>
              <a:t>. The Insert Audio dialog box opens, showing a search box for Office.com Clip Art.</a:t>
            </a:r>
          </a:p>
          <a:p>
            <a:pPr lvl="1" rtl="0"/>
            <a:r>
              <a:rPr lang="en-US" b="0" i="0" u="none" strike="noStrike" baseline="0" smtClean="0">
                <a:latin typeface="Segoe"/>
                <a:ea typeface="ＭＳ ゴシック"/>
              </a:rPr>
              <a:t>Type a </a:t>
            </a:r>
            <a:r>
              <a:rPr lang="en-US" b="1" i="0" u="none" strike="noStrike" baseline="0" smtClean="0">
                <a:latin typeface="Segoe"/>
                <a:ea typeface="ＭＳ ゴシック"/>
              </a:rPr>
              <a:t>keyword</a:t>
            </a:r>
            <a:r>
              <a:rPr lang="en-US" b="0" i="0" u="none" strike="noStrike" baseline="0" smtClean="0">
                <a:latin typeface="Segoe"/>
                <a:ea typeface="ＭＳ ゴシック"/>
              </a:rPr>
              <a:t> in the search box and press </a:t>
            </a:r>
            <a:r>
              <a:rPr lang="en-US" b="1" i="0" u="none" strike="noStrike" baseline="0" smtClean="0">
                <a:latin typeface="Segoe"/>
                <a:ea typeface="ＭＳ ゴシック"/>
              </a:rPr>
              <a:t>Enter</a:t>
            </a:r>
            <a:r>
              <a:rPr lang="en-US" b="0" i="0" u="none" strike="noStrike" baseline="0" smtClean="0">
                <a:latin typeface="Segoe"/>
                <a:ea typeface="ＭＳ ゴシック"/>
              </a:rPr>
              <a:t>. If you do not know what keyword to use, use </a:t>
            </a:r>
            <a:r>
              <a:rPr lang="en-US" b="1" i="0" u="none" strike="noStrike" baseline="0" smtClean="0">
                <a:latin typeface="Segoe"/>
                <a:ea typeface="ＭＳ ゴシック"/>
              </a:rPr>
              <a:t>sound</a:t>
            </a:r>
            <a:r>
              <a:rPr lang="en-US" b="0" i="0" u="none" strike="noStrike" baseline="0" smtClean="0">
                <a:latin typeface="Segoe"/>
                <a:ea typeface="ＭＳ ゴシック"/>
              </a:rPr>
              <a:t> to see an assortment of sound clips.</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35</a:t>
            </a:fld>
            <a:endParaRPr lang="en-US" dirty="0"/>
          </a:p>
        </p:txBody>
      </p:sp>
    </p:spTree>
    <p:extLst>
      <p:ext uri="{BB962C8B-B14F-4D97-AF65-F5344CB8AC3E}">
        <p14:creationId xmlns:p14="http://schemas.microsoft.com/office/powerpoint/2010/main" val="20470225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Add an Audio Clip to a Slide</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1" rtl="0">
              <a:buFont typeface="+mj-lt"/>
              <a:buAutoNum type="arabicPeriod" startAt="3"/>
            </a:pPr>
            <a:r>
              <a:rPr lang="en-US" sz="2000" b="0" i="0" u="none" strike="noStrike" baseline="0" smtClean="0">
                <a:latin typeface="Segoe"/>
                <a:ea typeface="ＭＳ ゴシック"/>
              </a:rPr>
              <a:t>Click </a:t>
            </a:r>
            <a:r>
              <a:rPr lang="en-US" sz="2000" b="1" i="0" u="none" strike="noStrike" baseline="0" smtClean="0">
                <a:latin typeface="Segoe"/>
                <a:ea typeface="ＭＳ ゴシック"/>
              </a:rPr>
              <a:t>any of </a:t>
            </a:r>
            <a:br>
              <a:rPr lang="en-US" sz="2000" b="1" i="0" u="none" strike="noStrike" baseline="0" smtClean="0">
                <a:latin typeface="Segoe"/>
                <a:ea typeface="ＭＳ ゴシック"/>
              </a:rPr>
            </a:br>
            <a:r>
              <a:rPr lang="en-US" sz="2000" b="1" i="0" u="none" strike="noStrike" baseline="0" smtClean="0">
                <a:latin typeface="Segoe"/>
                <a:ea typeface="ＭＳ ゴシック"/>
              </a:rPr>
              <a:t>the clips</a:t>
            </a:r>
            <a:r>
              <a:rPr lang="en-US" sz="2000" b="0" i="0" u="none" strike="noStrike" baseline="0" smtClean="0">
                <a:latin typeface="Segoe"/>
                <a:ea typeface="ＭＳ ゴシック"/>
              </a:rPr>
              <a:t> that </a:t>
            </a:r>
            <a:br>
              <a:rPr lang="en-US" sz="2000" b="0" i="0" u="none" strike="noStrike" baseline="0" smtClean="0">
                <a:latin typeface="Segoe"/>
                <a:ea typeface="ＭＳ ゴシック"/>
              </a:rPr>
            </a:br>
            <a:r>
              <a:rPr lang="en-US" sz="2000" b="0" i="0" u="none" strike="noStrike" baseline="0" smtClean="0">
                <a:latin typeface="Segoe"/>
                <a:ea typeface="ＭＳ ゴシック"/>
              </a:rPr>
              <a:t>appear in the </a:t>
            </a:r>
            <a:br>
              <a:rPr lang="en-US" sz="2000" b="0" i="0" u="none" strike="noStrike" baseline="0" smtClean="0">
                <a:latin typeface="Segoe"/>
                <a:ea typeface="ＭＳ ゴシック"/>
              </a:rPr>
            </a:br>
            <a:r>
              <a:rPr lang="en-US" sz="2000" b="0" i="0" u="none" strike="noStrike" baseline="0" smtClean="0">
                <a:latin typeface="Segoe"/>
                <a:ea typeface="ＭＳ ゴシック"/>
              </a:rPr>
              <a:t>results and click </a:t>
            </a:r>
            <a:br>
              <a:rPr lang="en-US" sz="2000" b="0" i="0" u="none" strike="noStrike" baseline="0" smtClean="0">
                <a:latin typeface="Segoe"/>
                <a:ea typeface="ＭＳ ゴシック"/>
              </a:rPr>
            </a:br>
            <a:r>
              <a:rPr lang="en-US" sz="2000" b="1" i="0" u="none" strike="noStrike" baseline="0" smtClean="0">
                <a:latin typeface="Segoe"/>
                <a:ea typeface="ＭＳ ゴシック"/>
              </a:rPr>
              <a:t>Insert</a:t>
            </a:r>
            <a:r>
              <a:rPr lang="en-US" sz="2000" b="0" i="0" u="none" strike="noStrike" baseline="0" smtClean="0">
                <a:latin typeface="Segoe"/>
                <a:ea typeface="ＭＳ ゴシック"/>
              </a:rPr>
              <a:t>. A sound </a:t>
            </a:r>
            <a:br>
              <a:rPr lang="en-US" sz="2000" b="0" i="0" u="none" strike="noStrike" baseline="0" smtClean="0">
                <a:latin typeface="Segoe"/>
                <a:ea typeface="ＭＳ ゴシック"/>
              </a:rPr>
            </a:br>
            <a:r>
              <a:rPr lang="en-US" sz="2000" b="0" i="0" u="none" strike="noStrike" baseline="0" smtClean="0">
                <a:latin typeface="Segoe"/>
                <a:ea typeface="ＭＳ ゴシック"/>
              </a:rPr>
              <a:t>icon appears in </a:t>
            </a:r>
            <a:br>
              <a:rPr lang="en-US" sz="2000" b="0" i="0" u="none" strike="noStrike" baseline="0" smtClean="0">
                <a:latin typeface="Segoe"/>
                <a:ea typeface="ＭＳ ゴシック"/>
              </a:rPr>
            </a:br>
            <a:r>
              <a:rPr lang="en-US" sz="2000" b="0" i="0" u="none" strike="noStrike" baseline="0" smtClean="0">
                <a:latin typeface="Segoe"/>
                <a:ea typeface="ＭＳ ゴシック"/>
              </a:rPr>
              <a:t>the center of </a:t>
            </a:r>
            <a:br>
              <a:rPr lang="en-US" sz="2000" b="0" i="0" u="none" strike="noStrike" baseline="0" smtClean="0">
                <a:latin typeface="Segoe"/>
                <a:ea typeface="ＭＳ ゴシック"/>
              </a:rPr>
            </a:br>
            <a:r>
              <a:rPr lang="en-US" sz="2000" b="0" i="0" u="none" strike="noStrike" baseline="0" smtClean="0">
                <a:latin typeface="Segoe"/>
                <a:ea typeface="ＭＳ ゴシック"/>
              </a:rPr>
              <a:t>the slide (see</a:t>
            </a:r>
            <a:br>
              <a:rPr lang="en-US" sz="2000" b="0" i="0" u="none" strike="noStrike" baseline="0" smtClean="0">
                <a:latin typeface="Segoe"/>
                <a:ea typeface="ＭＳ ゴシック"/>
              </a:rPr>
            </a:br>
            <a:r>
              <a:rPr lang="en-US" sz="2000" b="0" i="0" u="none" strike="noStrike" baseline="0" smtClean="0">
                <a:latin typeface="Segoe"/>
                <a:ea typeface="ＭＳ ゴシック"/>
              </a:rPr>
              <a:t>the figure at </a:t>
            </a:r>
            <a:br>
              <a:rPr lang="en-US" sz="2000" b="0" i="0" u="none" strike="noStrike" baseline="0" smtClean="0">
                <a:latin typeface="Segoe"/>
                <a:ea typeface="ＭＳ ゴシック"/>
              </a:rPr>
            </a:br>
            <a:r>
              <a:rPr lang="en-US" sz="2000" b="0" i="0" u="none" strike="noStrike" baseline="0" smtClean="0">
                <a:latin typeface="Segoe"/>
                <a:ea typeface="ＭＳ ゴシック"/>
              </a:rPr>
              <a:t>right)</a:t>
            </a:r>
            <a:r>
              <a:rPr lang="en-US" sz="2000" b="0" i="0" u="none" strike="noStrike" baseline="0" smtClean="0">
                <a:latin typeface="Times New Roman"/>
                <a:ea typeface="ＭＳ ゴシック"/>
              </a:rPr>
              <a:t>.</a:t>
            </a:r>
          </a:p>
          <a:p>
            <a:pPr lvl="1" rtl="0">
              <a:buAutoNum type="arabicPeriod" startAt="3"/>
            </a:pPr>
            <a:r>
              <a:rPr lang="en-US" sz="2000" b="0" i="0" u="none" strike="noStrike" baseline="0" smtClean="0">
                <a:latin typeface="Segoe"/>
                <a:ea typeface="ＭＳ ゴシック"/>
              </a:rPr>
              <a:t>Press </a:t>
            </a:r>
            <a:r>
              <a:rPr lang="en-US" sz="2000" b="1" i="0" u="none" strike="noStrike" baseline="0" smtClean="0">
                <a:latin typeface="Segoe"/>
                <a:ea typeface="ＭＳ ゴシック"/>
              </a:rPr>
              <a:t>F5</a:t>
            </a:r>
            <a:r>
              <a:rPr lang="en-US" sz="2000" b="0" i="0" u="none" strike="noStrike" baseline="0" smtClean="0">
                <a:latin typeface="Segoe"/>
                <a:ea typeface="ＭＳ ゴシック"/>
              </a:rPr>
              <a:t> to </a:t>
            </a:r>
            <a:br>
              <a:rPr lang="en-US" sz="2000" b="0" i="0" u="none" strike="noStrike" baseline="0" smtClean="0">
                <a:latin typeface="Segoe"/>
                <a:ea typeface="ＭＳ ゴシック"/>
              </a:rPr>
            </a:br>
            <a:r>
              <a:rPr lang="en-US" sz="2000" b="0" i="0" u="none" strike="noStrike" baseline="0" smtClean="0">
                <a:latin typeface="Segoe"/>
                <a:ea typeface="ＭＳ ゴシック"/>
              </a:rPr>
              <a:t>switch to </a:t>
            </a:r>
            <a:r>
              <a:rPr lang="en-US" sz="2000" b="1" i="0" u="none" strike="noStrike" baseline="0" smtClean="0">
                <a:latin typeface="Segoe"/>
                <a:ea typeface="ＭＳ ゴシック"/>
              </a:rPr>
              <a:t>Slide </a:t>
            </a:r>
            <a:br>
              <a:rPr lang="en-US" sz="2000" b="1" i="0" u="none" strike="noStrike" baseline="0" smtClean="0">
                <a:latin typeface="Segoe"/>
                <a:ea typeface="ＭＳ ゴシック"/>
              </a:rPr>
            </a:br>
            <a:r>
              <a:rPr lang="en-US" sz="2000" b="1" i="0" u="none" strike="noStrike" baseline="0" smtClean="0">
                <a:latin typeface="Segoe"/>
                <a:ea typeface="ＭＳ ゴシック"/>
              </a:rPr>
              <a:t>Show</a:t>
            </a:r>
            <a:r>
              <a:rPr lang="en-US" sz="2000" b="0" i="0" u="none" strike="noStrike" baseline="0" smtClean="0">
                <a:latin typeface="Segoe"/>
                <a:ea typeface="ＭＳ ゴシック"/>
              </a:rPr>
              <a:t> view, and click the </a:t>
            </a:r>
            <a:r>
              <a:rPr lang="en-US" sz="2000" b="1" i="0" u="none" strike="noStrike" baseline="0" smtClean="0">
                <a:latin typeface="Segoe"/>
                <a:ea typeface="ＭＳ ゴシック"/>
              </a:rPr>
              <a:t>sound icon</a:t>
            </a:r>
            <a:r>
              <a:rPr lang="en-US" sz="2000" b="0" i="0" u="none" strike="noStrike" baseline="0" smtClean="0">
                <a:latin typeface="Segoe"/>
                <a:ea typeface="ＭＳ ゴシック"/>
              </a:rPr>
              <a:t> on the slide. The sound plays.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36</a:t>
            </a:fld>
            <a:endParaRPr lang="en-US" dirty="0"/>
          </a:p>
        </p:txBody>
      </p:sp>
      <p:pic>
        <p:nvPicPr>
          <p:cNvPr id="7" name="Picture 6" descr="0917.png"/>
          <p:cNvPicPr>
            <a:picLocks noChangeAspect="1"/>
          </p:cNvPicPr>
          <p:nvPr/>
        </p:nvPicPr>
        <p:blipFill rotWithShape="1">
          <a:blip r:embed="rId2">
            <a:extLst>
              <a:ext uri="{28A0092B-C50C-407E-A947-70E740481C1C}">
                <a14:useLocalDpi xmlns:a14="http://schemas.microsoft.com/office/drawing/2010/main" val="0"/>
              </a:ext>
            </a:extLst>
          </a:blip>
          <a:srcRect l="7778"/>
          <a:stretch/>
        </p:blipFill>
        <p:spPr>
          <a:xfrm>
            <a:off x="3352800" y="1600200"/>
            <a:ext cx="5430736" cy="3632200"/>
          </a:xfrm>
          <a:prstGeom prst="rect">
            <a:avLst/>
          </a:prstGeom>
        </p:spPr>
      </p:pic>
    </p:spTree>
    <p:extLst>
      <p:ext uri="{BB962C8B-B14F-4D97-AF65-F5344CB8AC3E}">
        <p14:creationId xmlns:p14="http://schemas.microsoft.com/office/powerpoint/2010/main" val="364315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Add an Audio Clip to a Slide</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latin typeface="Segoe"/>
                <a:ea typeface="ＭＳ ゴシック"/>
              </a:rPr>
              <a:t>Press </a:t>
            </a:r>
            <a:r>
              <a:rPr lang="en-US" b="1" i="0" u="none" strike="noStrike" baseline="0" smtClean="0">
                <a:latin typeface="Segoe"/>
                <a:ea typeface="ＭＳ ゴシック"/>
              </a:rPr>
              <a:t>Esc</a:t>
            </a:r>
            <a:r>
              <a:rPr lang="en-US" b="0" i="0" u="none" strike="noStrike" baseline="0" smtClean="0">
                <a:latin typeface="Segoe"/>
                <a:ea typeface="ＭＳ ゴシック"/>
              </a:rPr>
              <a:t> to return to </a:t>
            </a:r>
            <a:r>
              <a:rPr lang="en-US" b="1" i="0" u="none" strike="noStrike" baseline="0" smtClean="0">
                <a:latin typeface="Segoe"/>
                <a:ea typeface="ＭＳ ゴシック"/>
              </a:rPr>
              <a:t>Normal</a:t>
            </a:r>
            <a:r>
              <a:rPr lang="en-US" b="0" i="0" u="none" strike="noStrike" baseline="0" smtClean="0">
                <a:latin typeface="Segoe"/>
                <a:ea typeface="ＭＳ ゴシック"/>
              </a:rPr>
              <a:t> view.</a:t>
            </a:r>
          </a:p>
          <a:p>
            <a:pPr lvl="1" rtl="0">
              <a:buAutoNum type="arabicPeriod" startAt="5"/>
            </a:pPr>
            <a:r>
              <a:rPr lang="en-US" b="0" i="0" u="none" strike="noStrike" baseline="0" smtClean="0">
                <a:latin typeface="Segoe"/>
                <a:ea typeface="ＭＳ ゴシック"/>
              </a:rPr>
              <a:t>Select the </a:t>
            </a:r>
            <a:r>
              <a:rPr lang="en-US" b="1" i="0" u="none" strike="noStrike" baseline="0" smtClean="0">
                <a:latin typeface="Segoe"/>
                <a:ea typeface="ＭＳ ゴシック"/>
              </a:rPr>
              <a:t>sound icon</a:t>
            </a:r>
            <a:r>
              <a:rPr lang="en-US" b="0" i="0" u="none" strike="noStrike" baseline="0" smtClean="0">
                <a:latin typeface="Segoe"/>
                <a:ea typeface="ＭＳ ゴシック"/>
              </a:rPr>
              <a:t> on the slide and press </a:t>
            </a:r>
            <a:r>
              <a:rPr lang="en-US" b="1" i="0" u="none" strike="noStrike" baseline="0" smtClean="0">
                <a:latin typeface="Segoe"/>
                <a:ea typeface="ＭＳ ゴシック"/>
              </a:rPr>
              <a:t>Delete</a:t>
            </a:r>
            <a:r>
              <a:rPr lang="en-US" b="0" i="0" u="none" strike="noStrike" baseline="0" smtClean="0">
                <a:latin typeface="Segoe"/>
                <a:ea typeface="ＭＳ ゴシック"/>
              </a:rPr>
              <a:t> on the keyboard to remove it.</a:t>
            </a:r>
          </a:p>
          <a:p>
            <a:pPr lvl="1" rtl="0">
              <a:buAutoNum type="arabicPeriod" startAt="5"/>
            </a:pPr>
            <a:r>
              <a:rPr lang="en-US" b="0" i="0" u="none" strike="noStrike" baseline="0" smtClean="0">
                <a:latin typeface="Segoe"/>
                <a:ea typeface="ＭＳ ゴシック"/>
              </a:rPr>
              <a:t>With slide 1 still displayed, on the Insert tab, click the </a:t>
            </a:r>
            <a:r>
              <a:rPr lang="en-US" b="1" i="0" u="none" strike="noStrike" baseline="0" smtClean="0">
                <a:latin typeface="Segoe"/>
                <a:ea typeface="ＭＳ ゴシック"/>
              </a:rPr>
              <a:t>arrow</a:t>
            </a:r>
            <a:r>
              <a:rPr lang="en-US" b="0" i="0" u="none" strike="noStrike" baseline="0" smtClean="0">
                <a:latin typeface="Segoe"/>
                <a:ea typeface="ＭＳ ゴシック"/>
              </a:rPr>
              <a:t> under the Audio button and click </a:t>
            </a:r>
            <a:r>
              <a:rPr lang="en-US" b="1" i="0" u="none" strike="noStrike" baseline="0" smtClean="0">
                <a:latin typeface="Segoe"/>
                <a:ea typeface="ＭＳ ゴシック"/>
              </a:rPr>
              <a:t>Audio on My PC</a:t>
            </a:r>
            <a:r>
              <a:rPr lang="en-US" b="0" i="0" u="none" strike="noStrike" baseline="0" smtClean="0">
                <a:latin typeface="Segoe"/>
                <a:ea typeface="ＭＳ ゴシック"/>
              </a:rPr>
              <a:t>. The Insert Audio dialog box opens.</a:t>
            </a:r>
          </a:p>
          <a:p>
            <a:pPr lvl="1" rtl="0">
              <a:buAutoNum type="arabicPeriod" startAt="5"/>
            </a:pPr>
            <a:r>
              <a:rPr lang="en-US" b="0" i="0" u="none" strike="noStrike" baseline="0" smtClean="0">
                <a:latin typeface="Segoe"/>
                <a:ea typeface="ＭＳ ゴシック"/>
              </a:rPr>
              <a:t>Navigate to the </a:t>
            </a:r>
            <a:r>
              <a:rPr lang="en-US" b="1" i="0" u="none" strike="noStrike" baseline="0" smtClean="0">
                <a:latin typeface="Segoe"/>
                <a:ea typeface="ＭＳ ゴシック"/>
              </a:rPr>
              <a:t>data files</a:t>
            </a:r>
            <a:r>
              <a:rPr lang="en-US" b="0" i="0" u="none" strike="noStrike" baseline="0" smtClean="0">
                <a:latin typeface="Segoe"/>
                <a:ea typeface="ＭＳ ゴシック"/>
              </a:rPr>
              <a:t> for this lesson, click </a:t>
            </a:r>
            <a:r>
              <a:rPr lang="en-US" b="1" i="1" u="none" strike="noStrike" baseline="0" smtClean="0">
                <a:latin typeface="Segoe"/>
                <a:ea typeface="ＭＳ ゴシック"/>
              </a:rPr>
              <a:t>Beethoven’s Ninth</a:t>
            </a:r>
            <a:r>
              <a:rPr lang="en-US" b="0" i="0" u="none" strike="noStrike" baseline="0" smtClean="0">
                <a:latin typeface="Segoe"/>
                <a:ea typeface="ＭＳ ゴシック"/>
              </a:rPr>
              <a:t>, and click </a:t>
            </a:r>
            <a:r>
              <a:rPr lang="en-US" b="1" i="0" u="none" strike="noStrike" baseline="0" smtClean="0">
                <a:latin typeface="Segoe"/>
                <a:ea typeface="ＭＳ ゴシック"/>
              </a:rPr>
              <a:t>Insert</a:t>
            </a:r>
            <a:r>
              <a:rPr lang="en-US" b="0" i="0" u="none" strike="noStrike" baseline="0" smtClean="0">
                <a:latin typeface="Segoe"/>
                <a:ea typeface="ＭＳ ゴシック"/>
              </a:rPr>
              <a:t>. An icon appears in the center of the slide</a:t>
            </a:r>
            <a:r>
              <a:rPr lang="en-US" b="0" i="0" u="none" strike="noStrike" baseline="0" smtClean="0">
                <a:latin typeface="Times New Roman"/>
                <a:ea typeface="ＭＳ ゴシック"/>
              </a:rPr>
              <a:t>.</a:t>
            </a:r>
          </a:p>
          <a:p>
            <a:pPr lvl="1" rtl="0">
              <a:buAutoNum type="arabicPeriod" startAt="5"/>
            </a:pPr>
            <a:r>
              <a:rPr lang="en-US" b="0" i="0" u="none" strike="noStrike" baseline="0" smtClean="0">
                <a:latin typeface="Segoe"/>
                <a:ea typeface="ＭＳ ゴシック"/>
              </a:rPr>
              <a:t>On the Audio Tools Playback tab, open the </a:t>
            </a:r>
            <a:r>
              <a:rPr lang="en-US" b="1" i="0" u="none" strike="noStrike" baseline="0" smtClean="0">
                <a:latin typeface="Segoe"/>
                <a:ea typeface="ＭＳ ゴシック"/>
              </a:rPr>
              <a:t>Start drop-down list</a:t>
            </a:r>
            <a:r>
              <a:rPr lang="en-US" b="0" i="0" u="none" strike="noStrike" baseline="0" smtClean="0">
                <a:latin typeface="Segoe"/>
                <a:ea typeface="ＭＳ ゴシック"/>
              </a:rPr>
              <a:t> and click </a:t>
            </a:r>
            <a:r>
              <a:rPr lang="en-US" b="1" i="0" u="none" strike="noStrike" baseline="0" smtClean="0">
                <a:latin typeface="Segoe"/>
                <a:ea typeface="ＭＳ ゴシック"/>
              </a:rPr>
              <a:t>Automatically</a:t>
            </a:r>
            <a:r>
              <a:rPr lang="en-US" b="0" i="0" u="none" strike="noStrike" baseline="0" smtClean="0">
                <a:latin typeface="Segoe"/>
                <a:ea typeface="ＭＳ ゴシック"/>
              </a:rPr>
              <a:t>.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37</a:t>
            </a:fld>
            <a:endParaRPr lang="en-US" dirty="0"/>
          </a:p>
        </p:txBody>
      </p:sp>
    </p:spTree>
    <p:extLst>
      <p:ext uri="{BB962C8B-B14F-4D97-AF65-F5344CB8AC3E}">
        <p14:creationId xmlns:p14="http://schemas.microsoft.com/office/powerpoint/2010/main" val="1906591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Add an Audio Clip to a Slide</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1" rtl="0">
              <a:buFont typeface="+mj-lt"/>
              <a:buAutoNum type="arabicPeriod" startAt="10"/>
            </a:pPr>
            <a:r>
              <a:rPr lang="en-US" b="0" i="0" u="none" strike="noStrike" baseline="0" smtClean="0">
                <a:latin typeface="Segoe"/>
                <a:ea typeface="ＭＳ ゴシック"/>
              </a:rPr>
              <a:t>Mark the </a:t>
            </a:r>
            <a:r>
              <a:rPr lang="en-US" b="1" i="0" u="none" strike="noStrike" baseline="0" smtClean="0">
                <a:latin typeface="Segoe"/>
                <a:ea typeface="ＭＳ ゴシック"/>
              </a:rPr>
              <a:t>Hide During Show</a:t>
            </a:r>
            <a:r>
              <a:rPr lang="en-US" b="0" i="0" u="none" strike="noStrike" baseline="0" smtClean="0">
                <a:latin typeface="Segoe"/>
                <a:ea typeface="ＭＳ ゴシック"/>
              </a:rPr>
              <a:t> check box. </a:t>
            </a:r>
          </a:p>
          <a:p>
            <a:pPr lvl="1" rtl="0">
              <a:buAutoNum type="arabicPeriod" startAt="10"/>
            </a:pPr>
            <a:r>
              <a:rPr lang="en-US" b="0" i="0" u="none" strike="noStrike" baseline="0" smtClean="0">
                <a:latin typeface="Segoe"/>
                <a:ea typeface="ＭＳ ゴシック"/>
              </a:rPr>
              <a:t>On the Audio Tools Playback tab, click the </a:t>
            </a:r>
            <a:r>
              <a:rPr lang="en-US" b="1" i="0" u="none" strike="noStrike" baseline="0" smtClean="0">
                <a:latin typeface="Segoe"/>
                <a:ea typeface="ＭＳ ゴシック"/>
              </a:rPr>
              <a:t>Volume</a:t>
            </a:r>
            <a:r>
              <a:rPr lang="en-US" b="0" i="0" u="none" strike="noStrike" baseline="0" smtClean="0">
                <a:latin typeface="Segoe"/>
                <a:ea typeface="ＭＳ ゴシック"/>
              </a:rPr>
              <a:t> button, and then click </a:t>
            </a:r>
            <a:r>
              <a:rPr lang="en-US" b="1" i="0" u="none" strike="noStrike" baseline="0" smtClean="0">
                <a:latin typeface="Segoe"/>
                <a:ea typeface="ＭＳ ゴシック"/>
              </a:rPr>
              <a:t>Medium</a:t>
            </a:r>
            <a:r>
              <a:rPr lang="en-US" b="0" i="0" u="none" strike="noStrike" baseline="0" smtClean="0">
                <a:latin typeface="Segoe"/>
                <a:ea typeface="ＭＳ ゴシック"/>
              </a:rPr>
              <a:t>. The figure below shows the settings on the Audio Tools Playback tab.</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38</a:t>
            </a:fld>
            <a:endParaRPr lang="en-US" dirty="0"/>
          </a:p>
        </p:txBody>
      </p:sp>
      <p:pic>
        <p:nvPicPr>
          <p:cNvPr id="7" name="Picture 6" descr="09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0" y="3476192"/>
            <a:ext cx="8102600" cy="2039218"/>
          </a:xfrm>
          <a:prstGeom prst="rect">
            <a:avLst/>
          </a:prstGeom>
        </p:spPr>
      </p:pic>
    </p:spTree>
    <p:extLst>
      <p:ext uri="{BB962C8B-B14F-4D97-AF65-F5344CB8AC3E}">
        <p14:creationId xmlns:p14="http://schemas.microsoft.com/office/powerpoint/2010/main" val="42367133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Add an Audio Clip to a Slide</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1" rtl="0">
              <a:lnSpc>
                <a:spcPct val="90000"/>
              </a:lnSpc>
              <a:buFont typeface="+mj-lt"/>
              <a:buAutoNum type="arabicPeriod" startAt="12"/>
            </a:pPr>
            <a:r>
              <a:rPr lang="en-US" sz="2000" b="0" i="0" u="none" strike="noStrike" baseline="0" smtClean="0">
                <a:latin typeface="Segoe"/>
                <a:ea typeface="ＭＳ ゴシック"/>
              </a:rPr>
              <a:t>View the </a:t>
            </a:r>
            <a:r>
              <a:rPr lang="en-US" sz="2000" b="1" i="0" u="none" strike="noStrike" baseline="0" smtClean="0">
                <a:latin typeface="Segoe"/>
                <a:ea typeface="ＭＳ ゴシック"/>
              </a:rPr>
              <a:t>first two slides</a:t>
            </a:r>
            <a:r>
              <a:rPr lang="en-US" sz="2000" b="0" i="0" u="none" strike="noStrike" baseline="0" smtClean="0">
                <a:latin typeface="Segoe"/>
                <a:ea typeface="ＭＳ ゴシック"/>
              </a:rPr>
              <a:t> in Slide Show view, and notice that the sound quits after the first slide, and the camera sound associated with the transitions is distracting from the music. Press</a:t>
            </a:r>
            <a:r>
              <a:rPr lang="en-US" sz="2000" b="1" i="0" u="none" strike="noStrike" baseline="0" smtClean="0">
                <a:latin typeface="Segoe"/>
                <a:ea typeface="ＭＳ ゴシック"/>
              </a:rPr>
              <a:t> Esc </a:t>
            </a:r>
            <a:r>
              <a:rPr lang="en-US" sz="2000" b="0" i="0" u="none" strike="noStrike" baseline="0" smtClean="0">
                <a:latin typeface="Segoe"/>
                <a:ea typeface="ＭＳ ゴシック"/>
              </a:rPr>
              <a:t>to return to Normal view.</a:t>
            </a:r>
          </a:p>
          <a:p>
            <a:pPr lvl="1" rtl="0">
              <a:lnSpc>
                <a:spcPct val="90000"/>
              </a:lnSpc>
              <a:buAutoNum type="arabicPeriod" startAt="12"/>
            </a:pPr>
            <a:r>
              <a:rPr lang="en-US" sz="2000" b="0" i="0" u="none" strike="noStrike" baseline="0" smtClean="0">
                <a:latin typeface="Segoe"/>
                <a:ea typeface="ＭＳ ゴシック"/>
              </a:rPr>
              <a:t>On the Transitions tab, open the </a:t>
            </a:r>
            <a:r>
              <a:rPr lang="en-US" sz="2000" b="1" i="0" u="none" strike="noStrike" baseline="0" smtClean="0">
                <a:latin typeface="Segoe"/>
                <a:ea typeface="ＭＳ ゴシック"/>
              </a:rPr>
              <a:t>Sound drop-down</a:t>
            </a:r>
            <a:r>
              <a:rPr lang="en-US" sz="2000" b="0" i="0" u="none" strike="noStrike" baseline="0" smtClean="0">
                <a:latin typeface="Segoe"/>
                <a:ea typeface="ＭＳ ゴシック"/>
              </a:rPr>
              <a:t> list and click [</a:t>
            </a:r>
            <a:r>
              <a:rPr lang="en-US" sz="2000" b="1" i="0" u="none" strike="noStrike" baseline="0" smtClean="0">
                <a:latin typeface="Segoe"/>
                <a:ea typeface="ＭＳ ゴシック"/>
              </a:rPr>
              <a:t>No Sound</a:t>
            </a:r>
            <a:r>
              <a:rPr lang="en-US" sz="2000" b="0" i="0" u="none" strike="noStrike" baseline="0" smtClean="0">
                <a:latin typeface="Segoe"/>
                <a:ea typeface="ＭＳ ゴシック"/>
              </a:rPr>
              <a:t>]. Then click </a:t>
            </a:r>
            <a:r>
              <a:rPr lang="en-US" sz="2000" b="1" i="0" u="none" strike="noStrike" baseline="0" smtClean="0">
                <a:latin typeface="Segoe"/>
                <a:ea typeface="ＭＳ ゴシック"/>
              </a:rPr>
              <a:t>Apply to All</a:t>
            </a:r>
            <a:r>
              <a:rPr lang="en-US" sz="2000" b="0" i="0" u="none" strike="noStrike" baseline="0" smtClean="0">
                <a:latin typeface="Times New Roman"/>
                <a:ea typeface="ＭＳ ゴシック"/>
              </a:rPr>
              <a:t>.</a:t>
            </a:r>
          </a:p>
          <a:p>
            <a:pPr lvl="1" rtl="0">
              <a:lnSpc>
                <a:spcPct val="90000"/>
              </a:lnSpc>
              <a:buAutoNum type="arabicPeriod" startAt="12"/>
            </a:pPr>
            <a:r>
              <a:rPr lang="en-US" sz="2000" b="0" i="0" u="none" strike="noStrike" baseline="0" smtClean="0">
                <a:latin typeface="Segoe"/>
                <a:ea typeface="ＭＳ ゴシック"/>
              </a:rPr>
              <a:t>Select the </a:t>
            </a:r>
            <a:r>
              <a:rPr lang="en-US" sz="2000" b="1" i="0" u="none" strike="noStrike" baseline="0" smtClean="0">
                <a:latin typeface="Segoe"/>
                <a:ea typeface="ＭＳ ゴシック"/>
              </a:rPr>
              <a:t>sound icon</a:t>
            </a:r>
            <a:r>
              <a:rPr lang="en-US" sz="2000" b="0" i="0" u="none" strike="noStrike" baseline="0" smtClean="0">
                <a:latin typeface="Segoe"/>
                <a:ea typeface="ＭＳ ゴシック"/>
              </a:rPr>
              <a:t> on slide 1.</a:t>
            </a:r>
          </a:p>
          <a:p>
            <a:pPr lvl="1" rtl="0">
              <a:lnSpc>
                <a:spcPct val="90000"/>
              </a:lnSpc>
              <a:buAutoNum type="arabicPeriod" startAt="12"/>
            </a:pPr>
            <a:r>
              <a:rPr lang="en-US" sz="2000" b="0" i="0" u="none" strike="noStrike" baseline="0" smtClean="0">
                <a:latin typeface="Segoe"/>
                <a:ea typeface="ＭＳ ゴシック"/>
              </a:rPr>
              <a:t>On the Audio Tools Playback tab, click to mark the </a:t>
            </a:r>
            <a:r>
              <a:rPr lang="en-US" sz="2000" b="1" i="0" u="none" strike="noStrike" baseline="0" smtClean="0">
                <a:latin typeface="Segoe"/>
                <a:ea typeface="ＭＳ ゴシック"/>
              </a:rPr>
              <a:t>Play Across Slides</a:t>
            </a:r>
            <a:r>
              <a:rPr lang="en-US" sz="2000" b="0" i="0" u="none" strike="noStrike" baseline="0" smtClean="0">
                <a:latin typeface="Segoe"/>
                <a:ea typeface="ＭＳ ゴシック"/>
              </a:rPr>
              <a:t> check box.</a:t>
            </a:r>
          </a:p>
          <a:p>
            <a:pPr lvl="1" rtl="0">
              <a:lnSpc>
                <a:spcPct val="90000"/>
              </a:lnSpc>
              <a:buAutoNum type="arabicPeriod" startAt="12"/>
            </a:pPr>
            <a:r>
              <a:rPr lang="en-US" sz="2000" b="0" i="0" u="none" strike="noStrike" baseline="0" smtClean="0">
                <a:latin typeface="Segoe"/>
                <a:ea typeface="ＭＳ ゴシック"/>
              </a:rPr>
              <a:t>Watch the </a:t>
            </a:r>
            <a:r>
              <a:rPr lang="en-US" sz="2000" b="1" i="0" u="none" strike="noStrike" baseline="0" smtClean="0">
                <a:latin typeface="Segoe"/>
                <a:ea typeface="ＭＳ ゴシック"/>
              </a:rPr>
              <a:t>first several slides</a:t>
            </a:r>
            <a:r>
              <a:rPr lang="en-US" sz="2000" b="0" i="0" u="none" strike="noStrike" baseline="0" smtClean="0">
                <a:latin typeface="Segoe"/>
                <a:ea typeface="ＭＳ ゴシック"/>
              </a:rPr>
              <a:t> in Slide Show view. This time notice that the sound continues as you move from slide 1 to slide 2. Then press</a:t>
            </a:r>
            <a:r>
              <a:rPr lang="en-US" sz="2000" b="1" i="0" u="none" strike="noStrike" baseline="0" smtClean="0">
                <a:latin typeface="Segoe"/>
                <a:ea typeface="ＭＳ ゴシック"/>
              </a:rPr>
              <a:t> Esc </a:t>
            </a:r>
            <a:r>
              <a:rPr lang="en-US" sz="2000" b="0" i="0" u="none" strike="noStrike" baseline="0" smtClean="0">
                <a:latin typeface="Segoe"/>
                <a:ea typeface="ＭＳ ゴシック"/>
              </a:rPr>
              <a:t>to return to Normal view</a:t>
            </a:r>
            <a:r>
              <a:rPr lang="en-US" sz="2000" b="0" i="0" u="none" strike="noStrike" baseline="0" smtClean="0">
                <a:latin typeface="Times New Roman"/>
                <a:ea typeface="ＭＳ ゴシック"/>
              </a:rPr>
              <a:t>.</a:t>
            </a:r>
          </a:p>
          <a:p>
            <a:pPr lvl="1" rtl="0">
              <a:lnSpc>
                <a:spcPct val="90000"/>
              </a:lnSpc>
              <a:buAutoNum type="arabicPeriod" startAt="12"/>
            </a:pPr>
            <a:r>
              <a:rPr lang="en-US" sz="2000" b="0" i="0" u="none" strike="noStrike" baseline="0" smtClean="0">
                <a:latin typeface="Segoe"/>
                <a:ea typeface="ＭＳ ゴシック"/>
              </a:rPr>
              <a:t> </a:t>
            </a:r>
            <a:r>
              <a:rPr lang="en-US" sz="2000" b="1" i="0" u="none" strike="noStrike" baseline="0" smtClean="0">
                <a:latin typeface="Segoe"/>
                <a:ea typeface="ＭＳ ゴシック"/>
              </a:rPr>
              <a:t>SAVE</a:t>
            </a:r>
            <a:r>
              <a:rPr lang="en-US" sz="2000" b="0" i="0" u="none" strike="noStrike" baseline="0" smtClean="0">
                <a:latin typeface="Segoe"/>
                <a:ea typeface="ＭＳ ゴシック"/>
              </a:rPr>
              <a:t> the presentation.</a:t>
            </a:r>
          </a:p>
          <a:p>
            <a:pPr lvl="0" rtl="0">
              <a:lnSpc>
                <a:spcPct val="90000"/>
              </a:lnSpc>
            </a:pPr>
            <a:r>
              <a:rPr lang="en-US" sz="2000" b="1" i="0" u="none" strike="noStrike" baseline="0" smtClean="0">
                <a:latin typeface="Segoe"/>
                <a:ea typeface="ＭＳ ゴシック"/>
              </a:rPr>
              <a:t>PAUSE</a:t>
            </a:r>
            <a:r>
              <a:rPr lang="en-US" sz="2000" b="0" i="0" u="none" strike="noStrike" baseline="0" smtClean="0">
                <a:latin typeface="Segoe"/>
                <a:ea typeface="ＭＳ ゴシック"/>
              </a:rPr>
              <a:t>. </a:t>
            </a:r>
            <a:r>
              <a:rPr lang="en-US" sz="2000" b="1" i="0" u="none" strike="noStrike" baseline="0" smtClean="0">
                <a:latin typeface="Segoe"/>
                <a:ea typeface="ＭＳ ゴシック"/>
              </a:rPr>
              <a:t>LEAVE </a:t>
            </a:r>
            <a:r>
              <a:rPr lang="en-US" sz="2000" b="0" i="0" u="none" strike="noStrike" baseline="0" smtClean="0">
                <a:latin typeface="Segoe"/>
                <a:ea typeface="ＭＳ ゴシック"/>
              </a:rPr>
              <a:t>the presentation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39</a:t>
            </a:fld>
            <a:endParaRPr lang="en-US" dirty="0"/>
          </a:p>
        </p:txBody>
      </p:sp>
    </p:spTree>
    <p:extLst>
      <p:ext uri="{BB962C8B-B14F-4D97-AF65-F5344CB8AC3E}">
        <p14:creationId xmlns:p14="http://schemas.microsoft.com/office/powerpoint/2010/main" val="4182258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Apply and Modify a Transition Effect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a:t>
            </a:fld>
            <a:endParaRPr lang="en-US" dirty="0"/>
          </a:p>
        </p:txBody>
      </p:sp>
      <p:pic>
        <p:nvPicPr>
          <p:cNvPr id="7" name="Picture 6" descr="09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1600200"/>
            <a:ext cx="5041283" cy="3508077"/>
          </a:xfrm>
          <a:prstGeom prst="rect">
            <a:avLst/>
          </a:prstGeom>
        </p:spPr>
      </p:pic>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Click the </a:t>
            </a:r>
            <a:br>
              <a:rPr lang="en-US" b="0" i="0" u="none" strike="noStrike" baseline="0" smtClean="0">
                <a:latin typeface="Segoe"/>
                <a:ea typeface="ＭＳ ゴシック"/>
              </a:rPr>
            </a:br>
            <a:r>
              <a:rPr lang="en-US" b="1" i="0" u="none" strike="noStrike" baseline="0" smtClean="0">
                <a:latin typeface="Segoe"/>
                <a:ea typeface="ＭＳ ゴシック"/>
              </a:rPr>
              <a:t>Transitions</a:t>
            </a:r>
            <a:r>
              <a:rPr lang="en-US" b="0" i="0" u="none" strike="noStrike" baseline="0" smtClean="0">
                <a:latin typeface="Segoe"/>
                <a:ea typeface="ＭＳ ゴシック"/>
              </a:rPr>
              <a:t> tab, </a:t>
            </a:r>
            <a:br>
              <a:rPr lang="en-US" b="0" i="0" u="none" strike="noStrike" baseline="0" smtClean="0">
                <a:latin typeface="Segoe"/>
                <a:ea typeface="ＭＳ ゴシック"/>
              </a:rPr>
            </a:br>
            <a:r>
              <a:rPr lang="en-US" b="0" i="0" u="none" strike="noStrike" baseline="0" smtClean="0">
                <a:latin typeface="Segoe"/>
                <a:ea typeface="ＭＳ ゴシック"/>
              </a:rPr>
              <a:t>and then click </a:t>
            </a:r>
            <a:br>
              <a:rPr lang="en-US" b="0" i="0" u="none" strike="noStrike" baseline="0" smtClean="0">
                <a:latin typeface="Segoe"/>
                <a:ea typeface="ＭＳ ゴシック"/>
              </a:rPr>
            </a:br>
            <a:r>
              <a:rPr lang="en-US" b="0" i="0" u="none" strike="noStrike" baseline="0" smtClean="0">
                <a:latin typeface="Segoe"/>
                <a:ea typeface="ＭＳ ゴシック"/>
              </a:rPr>
              <a:t>the </a:t>
            </a:r>
            <a:r>
              <a:rPr lang="en-US" b="1" i="0" u="none" strike="noStrike" baseline="0" smtClean="0">
                <a:latin typeface="Segoe"/>
                <a:ea typeface="ＭＳ ゴシック"/>
              </a:rPr>
              <a:t>More</a:t>
            </a:r>
            <a:r>
              <a:rPr lang="en-US" b="0" i="0" u="none" strike="noStrike" baseline="0" smtClean="0">
                <a:latin typeface="Segoe"/>
                <a:ea typeface="ＭＳ ゴシック"/>
              </a:rPr>
              <a:t> button </a:t>
            </a:r>
            <a:br>
              <a:rPr lang="en-US" b="0" i="0" u="none" strike="noStrike" baseline="0" smtClean="0">
                <a:latin typeface="Segoe"/>
                <a:ea typeface="ＭＳ ゴシック"/>
              </a:rPr>
            </a:br>
            <a:r>
              <a:rPr lang="en-US" b="0" i="0" u="none" strike="noStrike" baseline="0" smtClean="0">
                <a:latin typeface="Segoe"/>
                <a:ea typeface="ＭＳ ゴシック"/>
              </a:rPr>
              <a:t>in the Transition </a:t>
            </a:r>
            <a:br>
              <a:rPr lang="en-US" b="0" i="0" u="none" strike="noStrike" baseline="0" smtClean="0">
                <a:latin typeface="Segoe"/>
                <a:ea typeface="ＭＳ ゴシック"/>
              </a:rPr>
            </a:br>
            <a:r>
              <a:rPr lang="en-US" b="0" i="0" u="none" strike="noStrike" baseline="0" smtClean="0">
                <a:latin typeface="Segoe"/>
                <a:ea typeface="ＭＳ ゴシック"/>
              </a:rPr>
              <a:t>to This Slide </a:t>
            </a:r>
            <a:br>
              <a:rPr lang="en-US" b="0" i="0" u="none" strike="noStrike" baseline="0" smtClean="0">
                <a:latin typeface="Segoe"/>
                <a:ea typeface="ＭＳ ゴシック"/>
              </a:rPr>
            </a:br>
            <a:r>
              <a:rPr lang="en-US" b="0" i="0" u="none" strike="noStrike" baseline="0" smtClean="0">
                <a:latin typeface="Segoe"/>
                <a:ea typeface="ＭＳ ゴシック"/>
              </a:rPr>
              <a:t>group. A palette </a:t>
            </a:r>
            <a:br>
              <a:rPr lang="en-US" b="0" i="0" u="none" strike="noStrike" baseline="0" smtClean="0">
                <a:latin typeface="Segoe"/>
                <a:ea typeface="ＭＳ ゴシック"/>
              </a:rPr>
            </a:br>
            <a:r>
              <a:rPr lang="en-US" b="0" i="0" u="none" strike="noStrike" baseline="0" smtClean="0">
                <a:latin typeface="Segoe"/>
                <a:ea typeface="ＭＳ ゴシック"/>
              </a:rPr>
              <a:t>of transition </a:t>
            </a:r>
            <a:br>
              <a:rPr lang="en-US" b="0" i="0" u="none" strike="noStrike" baseline="0" smtClean="0">
                <a:latin typeface="Segoe"/>
                <a:ea typeface="ＭＳ ゴシック"/>
              </a:rPr>
            </a:br>
            <a:r>
              <a:rPr lang="en-US" b="0" i="0" u="none" strike="noStrike" baseline="0" smtClean="0">
                <a:latin typeface="Segoe"/>
                <a:ea typeface="ＭＳ ゴシック"/>
              </a:rPr>
              <a:t>effects opens </a:t>
            </a:r>
            <a:br>
              <a:rPr lang="en-US" b="0" i="0" u="none" strike="noStrike" baseline="0" smtClean="0">
                <a:latin typeface="Segoe"/>
                <a:ea typeface="ＭＳ ゴシック"/>
              </a:rPr>
            </a:br>
            <a:r>
              <a:rPr lang="en-US" b="0" i="0" u="none" strike="noStrike" baseline="0" smtClean="0">
                <a:latin typeface="Segoe"/>
                <a:ea typeface="ＭＳ ゴシック"/>
              </a:rPr>
              <a:t>(see the figure </a:t>
            </a:r>
            <a:br>
              <a:rPr lang="en-US" b="0" i="0" u="none" strike="noStrike" baseline="0" smtClean="0">
                <a:latin typeface="Segoe"/>
                <a:ea typeface="ＭＳ ゴシック"/>
              </a:rPr>
            </a:br>
            <a:r>
              <a:rPr lang="en-US" b="0" i="0" u="none" strike="noStrike" baseline="0" smtClean="0">
                <a:latin typeface="Segoe"/>
                <a:ea typeface="ＭＳ ゴシック"/>
              </a:rPr>
              <a:t>at right)</a:t>
            </a:r>
            <a:r>
              <a:rPr lang="en-US" b="0" i="0" u="none" strike="noStrike" baseline="0" smtClean="0">
                <a:latin typeface="Times New Roman"/>
                <a:ea typeface="ＭＳ ゴシック"/>
              </a:rPr>
              <a:t>.</a:t>
            </a:r>
          </a:p>
          <a:p>
            <a:pPr lvl="1" rtl="0">
              <a:buAutoNum type="arabicPeriod" startAt="4"/>
            </a:pPr>
            <a:r>
              <a:rPr lang="en-US" b="0" i="0" u="none" strike="noStrike" baseline="0" smtClean="0">
                <a:latin typeface="Segoe"/>
                <a:ea typeface="ＭＳ ゴシック"/>
              </a:rPr>
              <a:t>Click the </a:t>
            </a:r>
            <a:r>
              <a:rPr lang="en-US" b="1" i="0" u="none" strike="noStrike" baseline="0" smtClean="0">
                <a:latin typeface="Segoe"/>
                <a:ea typeface="ＭＳ ゴシック"/>
              </a:rPr>
              <a:t>Honeycomb</a:t>
            </a:r>
            <a:r>
              <a:rPr lang="en-US" b="0" i="0" u="none" strike="noStrike" baseline="0" smtClean="0">
                <a:latin typeface="Segoe"/>
                <a:ea typeface="ＭＳ ゴシック"/>
              </a:rPr>
              <a:t> effect. The effect is previewed immediately on slide 2.</a:t>
            </a:r>
          </a:p>
        </p:txBody>
      </p:sp>
    </p:spTree>
    <p:extLst>
      <p:ext uri="{BB962C8B-B14F-4D97-AF65-F5344CB8AC3E}">
        <p14:creationId xmlns:p14="http://schemas.microsoft.com/office/powerpoint/2010/main" val="29035094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Link to a YouTube Video</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Lobby Final </a:t>
            </a:r>
            <a:br>
              <a:rPr lang="en-US" b="1" i="1" u="none" strike="noStrike" baseline="0" smtClean="0">
                <a:latin typeface="Segoe"/>
                <a:ea typeface="ＭＳ ゴシック"/>
              </a:rPr>
            </a:br>
            <a:r>
              <a:rPr lang="en-US" b="1" i="1" u="none" strike="noStrike" baseline="0" smtClean="0">
                <a:latin typeface="Segoe"/>
                <a:ea typeface="ＭＳ ゴシック"/>
              </a:rPr>
              <a:t>Version 3</a:t>
            </a:r>
            <a:r>
              <a:rPr lang="en-US" b="0" i="0" u="none" strike="noStrike" baseline="0" smtClean="0">
                <a:latin typeface="Segoe"/>
                <a:ea typeface="ＭＳ ゴシック"/>
              </a:rPr>
              <a:t> presentation </a:t>
            </a:r>
            <a:br>
              <a:rPr lang="en-US" b="0" i="0" u="none" strike="noStrike" baseline="0" smtClean="0">
                <a:latin typeface="Segoe"/>
                <a:ea typeface="ＭＳ ゴシック"/>
              </a:rPr>
            </a:br>
            <a:r>
              <a:rPr lang="en-US" b="0" i="0" u="none" strike="noStrike" baseline="0" smtClean="0">
                <a:latin typeface="Segoe"/>
                <a:ea typeface="ＭＳ ゴシック"/>
              </a:rPr>
              <a:t>that is still open from </a:t>
            </a:r>
            <a:br>
              <a:rPr lang="en-US" b="0" i="0" u="none" strike="noStrike" baseline="0" smtClean="0">
                <a:latin typeface="Segoe"/>
                <a:ea typeface="ＭＳ ゴシック"/>
              </a:rPr>
            </a:br>
            <a:r>
              <a:rPr lang="en-US" b="0" i="0" u="none" strike="noStrike" baseline="0" smtClean="0">
                <a:latin typeface="Segoe"/>
                <a:ea typeface="ＭＳ ゴシック"/>
              </a:rPr>
              <a:t>the previous exercise.</a:t>
            </a:r>
          </a:p>
          <a:p>
            <a:pPr lvl="1" rtl="0"/>
            <a:r>
              <a:rPr lang="en-US" b="0" i="0" u="none" strike="noStrike" baseline="0" smtClean="0">
                <a:latin typeface="Segoe"/>
                <a:ea typeface="ＭＳ ゴシック"/>
              </a:rPr>
              <a:t>Go to </a:t>
            </a:r>
            <a:r>
              <a:rPr lang="en-US" b="1" i="0" u="none" strike="noStrike" baseline="0" smtClean="0">
                <a:latin typeface="Segoe"/>
                <a:ea typeface="ＭＳ ゴシック"/>
              </a:rPr>
              <a:t>slide 9</a:t>
            </a:r>
            <a:r>
              <a:rPr lang="en-US" b="0" i="0" u="none" strike="noStrike" baseline="0" smtClean="0">
                <a:latin typeface="Segoe"/>
                <a:ea typeface="ＭＳ ゴシック"/>
              </a:rPr>
              <a:t> and </a:t>
            </a:r>
            <a:br>
              <a:rPr lang="en-US" b="0" i="0" u="none" strike="noStrike" baseline="0" smtClean="0">
                <a:latin typeface="Segoe"/>
                <a:ea typeface="ＭＳ ゴシック"/>
              </a:rPr>
            </a:br>
            <a:r>
              <a:rPr lang="en-US" b="0" i="0" u="none" strike="noStrike" baseline="0" smtClean="0">
                <a:latin typeface="Segoe"/>
                <a:ea typeface="ＭＳ ゴシック"/>
              </a:rPr>
              <a:t>click the </a:t>
            </a:r>
            <a:r>
              <a:rPr lang="en-US" b="1" i="0" u="none" strike="noStrike" baseline="0" smtClean="0">
                <a:latin typeface="Segoe"/>
                <a:ea typeface="ＭＳ ゴシック"/>
              </a:rPr>
              <a:t>Insert </a:t>
            </a:r>
            <a:br>
              <a:rPr lang="en-US" b="1" i="0" u="none" strike="noStrike" baseline="0" smtClean="0">
                <a:latin typeface="Segoe"/>
                <a:ea typeface="ＭＳ ゴシック"/>
              </a:rPr>
            </a:br>
            <a:r>
              <a:rPr lang="en-US" b="1" i="0" u="none" strike="noStrike" baseline="0" smtClean="0">
                <a:latin typeface="Segoe"/>
                <a:ea typeface="ＭＳ ゴシック"/>
              </a:rPr>
              <a:t>Video</a:t>
            </a:r>
            <a:r>
              <a:rPr lang="en-US" b="0" i="0" u="none" strike="noStrike" baseline="0" smtClean="0">
                <a:latin typeface="Segoe"/>
                <a:ea typeface="ＭＳ ゴシック"/>
              </a:rPr>
              <a:t> icon in the </a:t>
            </a:r>
            <a:br>
              <a:rPr lang="en-US" b="0" i="0" u="none" strike="noStrike" baseline="0" smtClean="0">
                <a:latin typeface="Segoe"/>
                <a:ea typeface="ＭＳ ゴシック"/>
              </a:rPr>
            </a:br>
            <a:r>
              <a:rPr lang="en-US" b="0" i="0" u="none" strike="noStrike" baseline="0" smtClean="0">
                <a:latin typeface="Segoe"/>
                <a:ea typeface="ＭＳ ゴシック"/>
              </a:rPr>
              <a:t>empty place-</a:t>
            </a:r>
            <a:br>
              <a:rPr lang="en-US" b="0" i="0" u="none" strike="noStrike" baseline="0" smtClean="0">
                <a:latin typeface="Segoe"/>
                <a:ea typeface="ＭＳ ゴシック"/>
              </a:rPr>
            </a:br>
            <a:r>
              <a:rPr lang="en-US" b="0" i="0" u="none" strike="noStrike" baseline="0" smtClean="0">
                <a:latin typeface="Segoe"/>
                <a:ea typeface="ＭＳ ゴシック"/>
              </a:rPr>
              <a:t>holder box (see </a:t>
            </a:r>
            <a:br>
              <a:rPr lang="en-US" b="0" i="0" u="none" strike="noStrike" baseline="0" smtClean="0">
                <a:latin typeface="Segoe"/>
                <a:ea typeface="ＭＳ ゴシック"/>
              </a:rPr>
            </a:br>
            <a:r>
              <a:rPr lang="en-US" b="0" i="0" u="none" strike="noStrike" baseline="0" smtClean="0">
                <a:latin typeface="Segoe"/>
                <a:ea typeface="ＭＳ ゴシック"/>
              </a:rPr>
              <a:t>the figure at </a:t>
            </a:r>
            <a:br>
              <a:rPr lang="en-US" b="0" i="0" u="none" strike="noStrike" baseline="0" smtClean="0">
                <a:latin typeface="Segoe"/>
                <a:ea typeface="ＭＳ ゴシック"/>
              </a:rPr>
            </a:br>
            <a:r>
              <a:rPr lang="en-US" b="0" i="0" u="none" strike="noStrike" baseline="0" smtClean="0">
                <a:latin typeface="Segoe"/>
                <a:ea typeface="ＭＳ ゴシック"/>
              </a:rPr>
              <a:t>right). The Insert </a:t>
            </a:r>
            <a:br>
              <a:rPr lang="en-US" b="0" i="0" u="none" strike="noStrike" baseline="0" smtClean="0">
                <a:latin typeface="Segoe"/>
                <a:ea typeface="ＭＳ ゴシック"/>
              </a:rPr>
            </a:br>
            <a:r>
              <a:rPr lang="en-US" b="0" i="0" u="none" strike="noStrike" baseline="0" smtClean="0">
                <a:latin typeface="Segoe"/>
                <a:ea typeface="ＭＳ ゴシック"/>
              </a:rPr>
              <a:t>Video dialog box opens</a:t>
            </a:r>
            <a:r>
              <a:rPr lang="en-US" b="0" i="0" u="none" strike="noStrike" baseline="0" smtClean="0">
                <a:latin typeface="Times New Roman"/>
                <a:ea typeface="ＭＳ ゴシック"/>
              </a:rPr>
              <a:t>.</a:t>
            </a:r>
            <a:endParaRPr lang="en-US" b="1"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40</a:t>
            </a:fld>
            <a:endParaRPr lang="en-US" dirty="0"/>
          </a:p>
        </p:txBody>
      </p:sp>
      <p:pic>
        <p:nvPicPr>
          <p:cNvPr id="7" name="Picture 6" descr="0919.png"/>
          <p:cNvPicPr>
            <a:picLocks noChangeAspect="1"/>
          </p:cNvPicPr>
          <p:nvPr/>
        </p:nvPicPr>
        <p:blipFill rotWithShape="1">
          <a:blip r:embed="rId2">
            <a:extLst>
              <a:ext uri="{28A0092B-C50C-407E-A947-70E740481C1C}">
                <a14:useLocalDpi xmlns:a14="http://schemas.microsoft.com/office/drawing/2010/main" val="0"/>
              </a:ext>
            </a:extLst>
          </a:blip>
          <a:srcRect r="3891"/>
          <a:stretch/>
        </p:blipFill>
        <p:spPr>
          <a:xfrm>
            <a:off x="3784600" y="1600201"/>
            <a:ext cx="4825999" cy="3709794"/>
          </a:xfrm>
          <a:prstGeom prst="rect">
            <a:avLst/>
          </a:prstGeom>
        </p:spPr>
      </p:pic>
    </p:spTree>
    <p:extLst>
      <p:ext uri="{BB962C8B-B14F-4D97-AF65-F5344CB8AC3E}">
        <p14:creationId xmlns:p14="http://schemas.microsoft.com/office/powerpoint/2010/main" val="1041628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Link to a YouTube Video</a:t>
            </a:r>
          </a:p>
        </p:txBody>
      </p:sp>
      <p:sp>
        <p:nvSpPr>
          <p:cNvPr id="3" name="Text Placeholder 2"/>
          <p:cNvSpPr>
            <a:spLocks noGrp="1"/>
          </p:cNvSpPr>
          <p:nvPr>
            <p:ph type="body" idx="1"/>
          </p:nvPr>
        </p:nvSpPr>
        <p:spPr/>
        <p:txBody>
          <a:bodyPr/>
          <a:lstStyle/>
          <a:p>
            <a:pPr lvl="1" rtl="0">
              <a:buFont typeface="+mj-lt"/>
              <a:buAutoNum type="arabicPeriod" startAt="2"/>
            </a:pPr>
            <a:r>
              <a:rPr lang="en-US" sz="2000" b="0" i="0" u="none" strike="noStrike" baseline="0" smtClean="0">
                <a:latin typeface="Segoe"/>
                <a:ea typeface="ＭＳ ゴシック"/>
              </a:rPr>
              <a:t>Click in the </a:t>
            </a:r>
            <a:r>
              <a:rPr lang="en-US" sz="2000" b="1" i="0" u="none" strike="noStrike" baseline="0" smtClean="0">
                <a:latin typeface="Segoe"/>
                <a:ea typeface="ＭＳ ゴシック"/>
              </a:rPr>
              <a:t>Search </a:t>
            </a:r>
            <a:br>
              <a:rPr lang="en-US" sz="2000" b="1" i="0" u="none" strike="noStrike" baseline="0" smtClean="0">
                <a:latin typeface="Segoe"/>
                <a:ea typeface="ＭＳ ゴシック"/>
              </a:rPr>
            </a:br>
            <a:r>
              <a:rPr lang="en-US" sz="2000" b="1" i="0" u="none" strike="noStrike" baseline="0" smtClean="0">
                <a:latin typeface="Segoe"/>
                <a:ea typeface="ＭＳ ゴシック"/>
              </a:rPr>
              <a:t>YouTube box</a:t>
            </a:r>
            <a:r>
              <a:rPr lang="en-US" sz="2000" b="0" i="0" u="none" strike="noStrike" baseline="0" smtClean="0">
                <a:latin typeface="Segoe"/>
                <a:ea typeface="ＭＳ ゴシック"/>
              </a:rPr>
              <a:t> and </a:t>
            </a:r>
            <a:br>
              <a:rPr lang="en-US" sz="2000" b="0" i="0" u="none" strike="noStrike" baseline="0" smtClean="0">
                <a:latin typeface="Segoe"/>
                <a:ea typeface="ＭＳ ゴシック"/>
              </a:rPr>
            </a:br>
            <a:r>
              <a:rPr lang="en-US" sz="2000" b="0" i="0" u="none" strike="noStrike" baseline="0" smtClean="0">
                <a:latin typeface="Segoe"/>
                <a:ea typeface="ＭＳ ゴシック"/>
              </a:rPr>
              <a:t>type </a:t>
            </a:r>
            <a:r>
              <a:rPr lang="en-US" sz="2000" b="1" i="0" u="none" strike="noStrike" baseline="0" smtClean="0">
                <a:latin typeface="Segoe"/>
                <a:ea typeface="ＭＳ ゴシック"/>
              </a:rPr>
              <a:t>sunspots</a:t>
            </a:r>
            <a:r>
              <a:rPr lang="en-US" sz="2000" b="0" i="0" u="none" strike="noStrike" baseline="0" smtClean="0">
                <a:latin typeface="Segoe"/>
                <a:ea typeface="ＭＳ ゴシック"/>
              </a:rPr>
              <a:t> (see </a:t>
            </a:r>
            <a:br>
              <a:rPr lang="en-US" sz="2000" b="0" i="0" u="none" strike="noStrike" baseline="0" smtClean="0">
                <a:latin typeface="Segoe"/>
                <a:ea typeface="ＭＳ ゴシック"/>
              </a:rPr>
            </a:br>
            <a:r>
              <a:rPr lang="en-US" sz="2000" b="0" i="0" u="none" strike="noStrike" baseline="0" smtClean="0">
                <a:latin typeface="Segoe"/>
                <a:ea typeface="ＭＳ ゴシック"/>
              </a:rPr>
              <a:t>the figure at right), </a:t>
            </a:r>
            <a:br>
              <a:rPr lang="en-US" sz="2000" b="0" i="0" u="none" strike="noStrike" baseline="0" smtClean="0">
                <a:latin typeface="Segoe"/>
                <a:ea typeface="ＭＳ ゴシック"/>
              </a:rPr>
            </a:br>
            <a:r>
              <a:rPr lang="en-US" sz="2000" b="0" i="0" u="none" strike="noStrike" baseline="0" smtClean="0">
                <a:latin typeface="Segoe"/>
                <a:ea typeface="ＭＳ ゴシック"/>
              </a:rPr>
              <a:t>and press </a:t>
            </a:r>
            <a:r>
              <a:rPr lang="en-US" sz="2000" b="1" i="0" u="none" strike="noStrike" baseline="0" smtClean="0">
                <a:latin typeface="Segoe"/>
                <a:ea typeface="ＭＳ ゴシック"/>
              </a:rPr>
              <a:t>Enter</a:t>
            </a:r>
            <a:r>
              <a:rPr lang="en-US" sz="2000" b="0" i="0" u="none" strike="noStrike" baseline="0" smtClean="0">
                <a:latin typeface="Segoe"/>
                <a:ea typeface="ＭＳ ゴシック"/>
              </a:rPr>
              <a:t>. A </a:t>
            </a:r>
            <a:br>
              <a:rPr lang="en-US" sz="2000" b="0" i="0" u="none" strike="noStrike" baseline="0" smtClean="0">
                <a:latin typeface="Segoe"/>
                <a:ea typeface="ＭＳ ゴシック"/>
              </a:rPr>
            </a:br>
            <a:r>
              <a:rPr lang="en-US" sz="2000" b="0" i="0" u="none" strike="noStrike" baseline="0" smtClean="0">
                <a:latin typeface="Segoe"/>
                <a:ea typeface="ＭＳ ゴシック"/>
              </a:rPr>
              <a:t>selection of </a:t>
            </a:r>
            <a:br>
              <a:rPr lang="en-US" sz="2000" b="0" i="0" u="none" strike="noStrike" baseline="0" smtClean="0">
                <a:latin typeface="Segoe"/>
                <a:ea typeface="ＭＳ ゴシック"/>
              </a:rPr>
            </a:br>
            <a:r>
              <a:rPr lang="en-US" sz="2000" b="0" i="0" u="none" strike="noStrike" baseline="0" smtClean="0">
                <a:latin typeface="Segoe"/>
                <a:ea typeface="ＭＳ ゴシック"/>
              </a:rPr>
              <a:t>YouTube clips </a:t>
            </a:r>
            <a:br>
              <a:rPr lang="en-US" sz="2000" b="0" i="0" u="none" strike="noStrike" baseline="0" smtClean="0">
                <a:latin typeface="Segoe"/>
                <a:ea typeface="ＭＳ ゴシック"/>
              </a:rPr>
            </a:br>
            <a:r>
              <a:rPr lang="en-US" sz="2000" b="0" i="0" u="none" strike="noStrike" baseline="0" smtClean="0">
                <a:latin typeface="Segoe"/>
                <a:ea typeface="ＭＳ ゴシック"/>
              </a:rPr>
              <a:t>appears. </a:t>
            </a:r>
          </a:p>
          <a:p>
            <a:pPr lvl="1" rtl="0">
              <a:buAutoNum type="arabicPeriod" startAt="2"/>
            </a:pPr>
            <a:r>
              <a:rPr lang="en-US" sz="2000" b="0" i="0" u="none" strike="noStrike" baseline="0" smtClean="0">
                <a:latin typeface="Segoe"/>
                <a:ea typeface="ＭＳ ゴシック"/>
              </a:rPr>
              <a:t>Click </a:t>
            </a:r>
            <a:r>
              <a:rPr lang="en-US" sz="2000" b="1" i="0" u="none" strike="noStrike" baseline="0" smtClean="0">
                <a:latin typeface="Segoe"/>
                <a:ea typeface="ＭＳ ゴシック"/>
              </a:rPr>
              <a:t>one of the </a:t>
            </a:r>
            <a:br>
              <a:rPr lang="en-US" sz="2000" b="1" i="0" u="none" strike="noStrike" baseline="0" smtClean="0">
                <a:latin typeface="Segoe"/>
                <a:ea typeface="ＭＳ ゴシック"/>
              </a:rPr>
            </a:br>
            <a:r>
              <a:rPr lang="en-US" sz="2000" b="1" i="0" u="none" strike="noStrike" baseline="0" smtClean="0">
                <a:latin typeface="Segoe"/>
                <a:ea typeface="ＭＳ ゴシック"/>
              </a:rPr>
              <a:t>videos</a:t>
            </a:r>
            <a:r>
              <a:rPr lang="en-US" sz="2000" b="0" i="0" u="none" strike="noStrike" baseline="0" smtClean="0">
                <a:latin typeface="Segoe"/>
                <a:ea typeface="ＭＳ ゴシック"/>
              </a:rPr>
              <a:t> and click </a:t>
            </a:r>
            <a:br>
              <a:rPr lang="en-US" sz="2000" b="0" i="0" u="none" strike="noStrike" baseline="0" smtClean="0">
                <a:latin typeface="Segoe"/>
                <a:ea typeface="ＭＳ ゴシック"/>
              </a:rPr>
            </a:br>
            <a:r>
              <a:rPr lang="en-US" sz="2000" b="1" i="0" u="none" strike="noStrike" baseline="0" smtClean="0">
                <a:latin typeface="Segoe"/>
                <a:ea typeface="ＭＳ ゴシック"/>
              </a:rPr>
              <a:t>Insert</a:t>
            </a:r>
            <a:r>
              <a:rPr lang="en-US" sz="2000" b="0" i="0" u="none" strike="noStrike" baseline="0" smtClean="0">
                <a:latin typeface="Segoe"/>
                <a:ea typeface="ＭＳ ゴシック"/>
              </a:rPr>
              <a:t>. The video </a:t>
            </a:r>
            <a:br>
              <a:rPr lang="en-US" sz="2000" b="0" i="0" u="none" strike="noStrike" baseline="0" smtClean="0">
                <a:latin typeface="Segoe"/>
                <a:ea typeface="ＭＳ ゴシック"/>
              </a:rPr>
            </a:br>
            <a:r>
              <a:rPr lang="en-US" sz="2000" b="0" i="0" u="none" strike="noStrike" baseline="0" smtClean="0">
                <a:latin typeface="Segoe"/>
                <a:ea typeface="ＭＳ ゴシック"/>
              </a:rPr>
              <a:t>is inserted on the </a:t>
            </a:r>
            <a:br>
              <a:rPr lang="en-US" sz="2000" b="0" i="0" u="none" strike="noStrike" baseline="0" smtClean="0">
                <a:latin typeface="Segoe"/>
                <a:ea typeface="ＭＳ ゴシック"/>
              </a:rPr>
            </a:br>
            <a:r>
              <a:rPr lang="en-US" sz="2000" b="0" i="0" u="none" strike="noStrike" baseline="0" smtClean="0">
                <a:latin typeface="Segoe"/>
                <a:ea typeface="ＭＳ ゴシック"/>
              </a:rPr>
              <a:t>slide.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41</a:t>
            </a:fld>
            <a:endParaRPr lang="en-US" dirty="0"/>
          </a:p>
        </p:txBody>
      </p:sp>
      <p:pic>
        <p:nvPicPr>
          <p:cNvPr id="7" name="Picture 6" descr="0920.png"/>
          <p:cNvPicPr>
            <a:picLocks noChangeAspect="1"/>
          </p:cNvPicPr>
          <p:nvPr/>
        </p:nvPicPr>
        <p:blipFill rotWithShape="1">
          <a:blip r:embed="rId2">
            <a:extLst>
              <a:ext uri="{28A0092B-C50C-407E-A947-70E740481C1C}">
                <a14:useLocalDpi xmlns:a14="http://schemas.microsoft.com/office/drawing/2010/main" val="0"/>
              </a:ext>
            </a:extLst>
          </a:blip>
          <a:srcRect l="7778" r="12356"/>
          <a:stretch/>
        </p:blipFill>
        <p:spPr>
          <a:xfrm>
            <a:off x="3733800" y="1600200"/>
            <a:ext cx="4978400" cy="3733800"/>
          </a:xfrm>
          <a:prstGeom prst="rect">
            <a:avLst/>
          </a:prstGeom>
        </p:spPr>
      </p:pic>
    </p:spTree>
    <p:extLst>
      <p:ext uri="{BB962C8B-B14F-4D97-AF65-F5344CB8AC3E}">
        <p14:creationId xmlns:p14="http://schemas.microsoft.com/office/powerpoint/2010/main" val="3316217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Link to a YouTube Video</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On the Video Tools Playback tab, click </a:t>
            </a:r>
            <a:r>
              <a:rPr lang="en-US" b="1" i="0" u="none" strike="noStrike" baseline="0" smtClean="0">
                <a:latin typeface="Segoe"/>
                <a:ea typeface="ＭＳ ゴシック"/>
              </a:rPr>
              <a:t>Play</a:t>
            </a:r>
            <a:r>
              <a:rPr lang="en-US" b="0" i="0" u="none" strike="noStrike" baseline="0" smtClean="0">
                <a:latin typeface="Segoe"/>
                <a:ea typeface="ＭＳ ゴシック"/>
              </a:rPr>
              <a:t>. If the clip does not immediately begin playback, click the </a:t>
            </a:r>
            <a:r>
              <a:rPr lang="en-US" b="1" i="0" u="none" strike="noStrike" baseline="0" smtClean="0">
                <a:latin typeface="Segoe"/>
                <a:ea typeface="ＭＳ ゴシック"/>
              </a:rPr>
              <a:t>clip itself</a:t>
            </a:r>
            <a:r>
              <a:rPr lang="en-US" b="0" i="0" u="none" strike="noStrike" baseline="0" smtClean="0">
                <a:latin typeface="Segoe"/>
                <a:ea typeface="ＭＳ ゴシック"/>
              </a:rPr>
              <a:t> to start it. Press </a:t>
            </a:r>
            <a:r>
              <a:rPr lang="en-US" b="1" i="0" u="none" strike="noStrike" baseline="0" smtClean="0">
                <a:latin typeface="Segoe"/>
                <a:ea typeface="ＭＳ ゴシック"/>
              </a:rPr>
              <a:t>Esc</a:t>
            </a:r>
            <a:r>
              <a:rPr lang="en-US" b="0" i="0" u="none" strike="noStrike" baseline="0" smtClean="0">
                <a:latin typeface="Segoe"/>
                <a:ea typeface="ＭＳ ゴシック"/>
              </a:rPr>
              <a:t> after you see that the clip plays successfully; you do not have to watch the entire clip.</a:t>
            </a:r>
          </a:p>
          <a:p>
            <a:pPr lvl="1" rtl="0">
              <a:buAutoNum type="arabicPeriod" startAt="4"/>
            </a:pPr>
            <a:r>
              <a:rPr lang="en-US" b="0"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presentation.</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 </a:t>
            </a:r>
            <a:r>
              <a:rPr lang="en-US" b="0" i="0" u="none" strike="noStrike" baseline="0" smtClean="0">
                <a:latin typeface="Segoe"/>
                <a:ea typeface="ＭＳ ゴシック"/>
              </a:rPr>
              <a:t>the presentation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42</a:t>
            </a:fld>
            <a:endParaRPr lang="en-US" dirty="0"/>
          </a:p>
        </p:txBody>
      </p:sp>
    </p:spTree>
    <p:extLst>
      <p:ext uri="{BB962C8B-B14F-4D97-AF65-F5344CB8AC3E}">
        <p14:creationId xmlns:p14="http://schemas.microsoft.com/office/powerpoint/2010/main" val="16856052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Add a Video to a Slide</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Lobby Final Version 3</a:t>
            </a:r>
            <a:r>
              <a:rPr lang="en-US" b="0" i="0" u="none" strike="noStrike" baseline="0" smtClean="0">
                <a:latin typeface="Segoe"/>
                <a:ea typeface="ＭＳ ゴシック"/>
              </a:rPr>
              <a:t> presentation that is still open from the previous exercise.</a:t>
            </a:r>
          </a:p>
          <a:p>
            <a:pPr lvl="1" rtl="0"/>
            <a:r>
              <a:rPr lang="en-US" b="0" i="0" u="none" strike="noStrike" baseline="0" smtClean="0">
                <a:latin typeface="Segoe"/>
                <a:ea typeface="ＭＳ ゴシック"/>
              </a:rPr>
              <a:t>Go to </a:t>
            </a:r>
            <a:r>
              <a:rPr lang="en-US" b="1" i="0" u="none" strike="noStrike" baseline="0" smtClean="0">
                <a:latin typeface="Segoe"/>
                <a:ea typeface="ＭＳ ゴシック"/>
              </a:rPr>
              <a:t>slide 9</a:t>
            </a:r>
            <a:r>
              <a:rPr lang="en-US" b="0" i="0" u="none" strike="noStrike" baseline="0" smtClean="0">
                <a:latin typeface="Segoe"/>
                <a:ea typeface="ＭＳ ゴシック"/>
              </a:rPr>
              <a:t>. Select the </a:t>
            </a:r>
            <a:r>
              <a:rPr lang="en-US" b="1" i="0" u="none" strike="noStrike" baseline="0" smtClean="0">
                <a:latin typeface="Segoe"/>
                <a:ea typeface="ＭＳ ゴシック"/>
              </a:rPr>
              <a:t>video</a:t>
            </a:r>
            <a:r>
              <a:rPr lang="en-US" b="0" i="0" u="none" strike="noStrike" baseline="0" smtClean="0">
                <a:latin typeface="Segoe"/>
                <a:ea typeface="ＭＳ ゴシック"/>
              </a:rPr>
              <a:t> you inserted earlier and press </a:t>
            </a:r>
            <a:r>
              <a:rPr lang="en-US" b="1" i="0" u="none" strike="noStrike" baseline="0" smtClean="0">
                <a:latin typeface="Segoe"/>
                <a:ea typeface="ＭＳ ゴシック"/>
              </a:rPr>
              <a:t>Delete</a:t>
            </a:r>
            <a:r>
              <a:rPr lang="en-US" b="0" i="0" u="none" strike="noStrike" baseline="0" smtClean="0">
                <a:latin typeface="Segoe"/>
                <a:ea typeface="ＭＳ ゴシック"/>
              </a:rPr>
              <a:t> to remove it. </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Insert Video</a:t>
            </a:r>
            <a:r>
              <a:rPr lang="en-US" b="0" i="0" u="none" strike="noStrike" baseline="0" smtClean="0">
                <a:latin typeface="Segoe"/>
                <a:ea typeface="ＭＳ ゴシック"/>
              </a:rPr>
              <a:t> icon in the empty placeholder box. The Insert Video dialog box opens.</a:t>
            </a:r>
          </a:p>
          <a:p>
            <a:pPr lvl="1"/>
            <a:r>
              <a:rPr lang="en-US">
                <a:latin typeface="Segoe"/>
                <a:ea typeface="ＭＳ ゴシック"/>
              </a:rPr>
              <a:t>Click in the </a:t>
            </a:r>
            <a:r>
              <a:rPr lang="en-US" b="1">
                <a:latin typeface="Segoe"/>
                <a:ea typeface="ＭＳ ゴシック"/>
              </a:rPr>
              <a:t>Bing Video Search</a:t>
            </a:r>
            <a:r>
              <a:rPr lang="en-US">
                <a:latin typeface="Segoe"/>
                <a:ea typeface="ＭＳ ゴシック"/>
              </a:rPr>
              <a:t> text box, type </a:t>
            </a:r>
            <a:r>
              <a:rPr lang="en-US" b="1">
                <a:latin typeface="Segoe"/>
                <a:ea typeface="ＭＳ ゴシック"/>
              </a:rPr>
              <a:t>sunspots</a:t>
            </a:r>
            <a:r>
              <a:rPr lang="en-US">
                <a:latin typeface="Segoe"/>
                <a:ea typeface="ＭＳ ゴシック"/>
              </a:rPr>
              <a:t>, and press </a:t>
            </a:r>
            <a:r>
              <a:rPr lang="en-US" b="1">
                <a:latin typeface="Segoe"/>
                <a:ea typeface="ＭＳ ゴシック"/>
              </a:rPr>
              <a:t>Enter</a:t>
            </a:r>
            <a:r>
              <a:rPr lang="en-US">
                <a:latin typeface="Segoe"/>
                <a:ea typeface="ＭＳ ゴシック"/>
              </a:rPr>
              <a:t>. A selection of video clips appears that were found using Bing.</a:t>
            </a:r>
          </a:p>
          <a:p>
            <a:pPr lvl="1"/>
            <a:r>
              <a:rPr lang="en-US">
                <a:latin typeface="Segoe"/>
                <a:ea typeface="ＭＳ ゴシック"/>
              </a:rPr>
              <a:t>Click one of the </a:t>
            </a:r>
            <a:r>
              <a:rPr lang="en-US" b="1">
                <a:latin typeface="Segoe"/>
                <a:ea typeface="ＭＳ ゴシック"/>
              </a:rPr>
              <a:t>video clips</a:t>
            </a:r>
            <a:r>
              <a:rPr lang="en-US">
                <a:latin typeface="Segoe"/>
                <a:ea typeface="ＭＳ ゴシック"/>
              </a:rPr>
              <a:t> and click </a:t>
            </a:r>
            <a:r>
              <a:rPr lang="en-US" b="1">
                <a:latin typeface="Segoe"/>
                <a:ea typeface="ＭＳ ゴシック"/>
              </a:rPr>
              <a:t>Insert</a:t>
            </a:r>
            <a:r>
              <a:rPr lang="en-US">
                <a:latin typeface="Segoe"/>
                <a:ea typeface="ＭＳ ゴシック"/>
              </a:rPr>
              <a:t>. The clip is inserted in the placeholder.</a:t>
            </a:r>
          </a:p>
          <a:p>
            <a:pPr lvl="1"/>
            <a:r>
              <a:rPr lang="en-US">
                <a:latin typeface="Segoe"/>
                <a:ea typeface="ＭＳ ゴシック"/>
              </a:rPr>
              <a:t>Press </a:t>
            </a:r>
            <a:r>
              <a:rPr lang="en-US" b="1">
                <a:latin typeface="Segoe"/>
                <a:ea typeface="ＭＳ ゴシック"/>
              </a:rPr>
              <a:t>Delete</a:t>
            </a:r>
            <a:r>
              <a:rPr lang="en-US">
                <a:latin typeface="Segoe"/>
                <a:ea typeface="ＭＳ ゴシック"/>
              </a:rPr>
              <a:t> to remove the video clip from the placeholder.</a:t>
            </a:r>
          </a:p>
          <a:p>
            <a:pPr lvl="1" rtl="0"/>
            <a:endParaRPr lang="en-US" b="1"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43</a:t>
            </a:fld>
            <a:endParaRPr lang="en-US" dirty="0"/>
          </a:p>
        </p:txBody>
      </p:sp>
    </p:spTree>
    <p:extLst>
      <p:ext uri="{BB962C8B-B14F-4D97-AF65-F5344CB8AC3E}">
        <p14:creationId xmlns:p14="http://schemas.microsoft.com/office/powerpoint/2010/main" val="4789534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Add a Video to a Slide</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latin typeface="Segoe"/>
                <a:ea typeface="ＭＳ ゴシック"/>
              </a:rPr>
              <a:t>Click the </a:t>
            </a:r>
            <a:r>
              <a:rPr lang="en-US" b="1" i="0" u="none" strike="noStrike" baseline="0" smtClean="0">
                <a:latin typeface="Segoe"/>
                <a:ea typeface="ＭＳ ゴシック"/>
              </a:rPr>
              <a:t>Insert Video</a:t>
            </a:r>
            <a:r>
              <a:rPr lang="en-US" b="0" i="0" u="none" strike="noStrike" baseline="0" smtClean="0">
                <a:latin typeface="Segoe"/>
                <a:ea typeface="ＭＳ ゴシック"/>
              </a:rPr>
              <a:t> icon again. The Insert Video dialog box opens again.</a:t>
            </a:r>
          </a:p>
          <a:p>
            <a:pPr lvl="1" rtl="0">
              <a:buAutoNum type="arabicPeriod" startAt="6"/>
            </a:pPr>
            <a:r>
              <a:rPr lang="en-US" b="0" i="0" u="none" strike="noStrike" baseline="0" smtClean="0">
                <a:latin typeface="Segoe"/>
                <a:ea typeface="ＭＳ ゴシック"/>
              </a:rPr>
              <a:t>Click the </a:t>
            </a:r>
            <a:r>
              <a:rPr lang="en-US" b="1" i="0" u="none" strike="noStrike" baseline="0" smtClean="0">
                <a:latin typeface="Segoe"/>
                <a:ea typeface="ＭＳ ゴシック"/>
              </a:rPr>
              <a:t>Browse</a:t>
            </a:r>
            <a:r>
              <a:rPr lang="en-US" b="0" i="0" u="none" strike="noStrike" baseline="0" smtClean="0">
                <a:latin typeface="Segoe"/>
                <a:ea typeface="ＭＳ ゴシック"/>
              </a:rPr>
              <a:t> button next to From a file. The Insert Video dialog box opens. (It is a different dialog box from the one in step 5, but it has the same name.)</a:t>
            </a:r>
          </a:p>
          <a:p>
            <a:pPr lvl="1">
              <a:buFont typeface="+mj-lt"/>
              <a:buAutoNum type="arabicPeriod" startAt="6"/>
            </a:pPr>
            <a:r>
              <a:rPr lang="en-US">
                <a:latin typeface="Segoe"/>
                <a:ea typeface="ＭＳ ゴシック"/>
              </a:rPr>
              <a:t>Navigate to the </a:t>
            </a:r>
            <a:r>
              <a:rPr lang="en-US" b="1">
                <a:latin typeface="Segoe"/>
                <a:ea typeface="ＭＳ ゴシック"/>
              </a:rPr>
              <a:t>folder</a:t>
            </a:r>
            <a:r>
              <a:rPr lang="en-US">
                <a:latin typeface="Segoe"/>
                <a:ea typeface="ＭＳ ゴシック"/>
              </a:rPr>
              <a:t> containing the data files for this lesson and select </a:t>
            </a:r>
            <a:r>
              <a:rPr lang="en-US" b="1" i="1">
                <a:latin typeface="Segoe"/>
                <a:ea typeface="ＭＳ ゴシック"/>
              </a:rPr>
              <a:t>Sunspot.mp4</a:t>
            </a:r>
            <a:r>
              <a:rPr lang="en-US">
                <a:latin typeface="Segoe"/>
                <a:ea typeface="ＭＳ ゴシック"/>
              </a:rPr>
              <a:t>. Then</a:t>
            </a:r>
            <a:r>
              <a:rPr lang="en-US">
                <a:latin typeface="Times New Roman"/>
                <a:ea typeface="ＭＳ ゴシック"/>
              </a:rPr>
              <a:t>,</a:t>
            </a:r>
            <a:r>
              <a:rPr lang="en-US">
                <a:latin typeface="Segoe"/>
                <a:ea typeface="ＭＳ ゴシック"/>
              </a:rPr>
              <a:t> click </a:t>
            </a:r>
            <a:r>
              <a:rPr lang="en-US" b="1">
                <a:latin typeface="Segoe"/>
                <a:ea typeface="ＭＳ ゴシック"/>
              </a:rPr>
              <a:t>Insert</a:t>
            </a:r>
            <a:r>
              <a:rPr lang="en-US">
                <a:latin typeface="Segoe"/>
                <a:ea typeface="ＭＳ ゴシック"/>
              </a:rPr>
              <a:t>. The clip appears in the placeholder, with playback controls beneath it (see the figure on the next slide)</a:t>
            </a:r>
            <a:r>
              <a:rPr lang="en-US">
                <a:latin typeface="Times New Roman"/>
                <a:ea typeface="ＭＳ ゴシック"/>
              </a:rPr>
              <a:t>.</a:t>
            </a:r>
          </a:p>
          <a:p>
            <a:pPr lvl="1" rtl="0">
              <a:buAutoNum type="arabicPeriod" startAt="6"/>
            </a:pPr>
            <a:endParaRPr lang="en-US"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44</a:t>
            </a:fld>
            <a:endParaRPr lang="en-US" dirty="0"/>
          </a:p>
        </p:txBody>
      </p:sp>
    </p:spTree>
    <p:extLst>
      <p:ext uri="{BB962C8B-B14F-4D97-AF65-F5344CB8AC3E}">
        <p14:creationId xmlns:p14="http://schemas.microsoft.com/office/powerpoint/2010/main" val="2679419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Add a Video to a Slide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45</a:t>
            </a:fld>
            <a:endParaRPr lang="en-US" dirty="0"/>
          </a:p>
        </p:txBody>
      </p:sp>
      <p:pic>
        <p:nvPicPr>
          <p:cNvPr id="7" name="Picture 6" descr="0921.png"/>
          <p:cNvPicPr>
            <a:picLocks noChangeAspect="1"/>
          </p:cNvPicPr>
          <p:nvPr/>
        </p:nvPicPr>
        <p:blipFill rotWithShape="1">
          <a:blip r:embed="rId2">
            <a:extLst>
              <a:ext uri="{28A0092B-C50C-407E-A947-70E740481C1C}">
                <a14:useLocalDpi xmlns:a14="http://schemas.microsoft.com/office/drawing/2010/main" val="0"/>
              </a:ext>
            </a:extLst>
          </a:blip>
          <a:srcRect l="3750"/>
          <a:stretch/>
        </p:blipFill>
        <p:spPr>
          <a:xfrm>
            <a:off x="1955800" y="1600200"/>
            <a:ext cx="5649628" cy="4394200"/>
          </a:xfrm>
          <a:prstGeom prst="rect">
            <a:avLst/>
          </a:prstGeom>
        </p:spPr>
      </p:pic>
    </p:spTree>
    <p:extLst>
      <p:ext uri="{BB962C8B-B14F-4D97-AF65-F5344CB8AC3E}">
        <p14:creationId xmlns:p14="http://schemas.microsoft.com/office/powerpoint/2010/main" val="11080292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Add a Video to a Slide</a:t>
            </a:r>
          </a:p>
        </p:txBody>
      </p:sp>
      <p:sp>
        <p:nvSpPr>
          <p:cNvPr id="3" name="Text Placeholder 2"/>
          <p:cNvSpPr>
            <a:spLocks noGrp="1"/>
          </p:cNvSpPr>
          <p:nvPr>
            <p:ph type="body" idx="1"/>
          </p:nvPr>
        </p:nvSpPr>
        <p:spPr/>
        <p:txBody>
          <a:bodyPr/>
          <a:lstStyle/>
          <a:p>
            <a:pPr lvl="1" rtl="0">
              <a:buFont typeface="+mj-lt"/>
              <a:buAutoNum type="arabicPeriod" startAt="9"/>
            </a:pPr>
            <a:r>
              <a:rPr lang="en-US" b="0" i="0" u="none" strike="noStrike" baseline="0" smtClean="0">
                <a:latin typeface="Segoe"/>
                <a:ea typeface="ＭＳ ゴシック"/>
              </a:rPr>
              <a:t>On the Animations </a:t>
            </a:r>
            <a:br>
              <a:rPr lang="en-US" b="0" i="0" u="none" strike="noStrike" baseline="0" smtClean="0">
                <a:latin typeface="Segoe"/>
                <a:ea typeface="ＭＳ ゴシック"/>
              </a:rPr>
            </a:br>
            <a:r>
              <a:rPr lang="en-US" b="0" i="0" u="none" strike="noStrike" baseline="0" smtClean="0">
                <a:latin typeface="Segoe"/>
                <a:ea typeface="ＭＳ ゴシック"/>
              </a:rPr>
              <a:t>tab, click </a:t>
            </a:r>
            <a:r>
              <a:rPr lang="en-US" b="1" i="0" u="none" strike="noStrike" baseline="0" smtClean="0">
                <a:latin typeface="Segoe"/>
                <a:ea typeface="ＭＳ ゴシック"/>
              </a:rPr>
              <a:t>Animation </a:t>
            </a:r>
            <a:br>
              <a:rPr lang="en-US" b="1" i="0" u="none" strike="noStrike" baseline="0" smtClean="0">
                <a:latin typeface="Segoe"/>
                <a:ea typeface="ＭＳ ゴシック"/>
              </a:rPr>
            </a:br>
            <a:r>
              <a:rPr lang="en-US" b="1" i="0" u="none" strike="noStrike" baseline="0" smtClean="0">
                <a:latin typeface="Segoe"/>
                <a:ea typeface="ＭＳ ゴシック"/>
              </a:rPr>
              <a:t>Pane</a:t>
            </a:r>
            <a:r>
              <a:rPr lang="en-US" b="0" i="0" u="none" strike="noStrike" baseline="0" smtClean="0">
                <a:latin typeface="Segoe"/>
                <a:ea typeface="ＭＳ ゴシック"/>
              </a:rPr>
              <a:t>. The Animation </a:t>
            </a:r>
            <a:br>
              <a:rPr lang="en-US" b="0" i="0" u="none" strike="noStrike" baseline="0" smtClean="0">
                <a:latin typeface="Segoe"/>
                <a:ea typeface="ＭＳ ゴシック"/>
              </a:rPr>
            </a:br>
            <a:r>
              <a:rPr lang="en-US" b="0" i="0" u="none" strike="noStrike" baseline="0" smtClean="0">
                <a:latin typeface="Segoe"/>
                <a:ea typeface="ＭＳ ゴシック"/>
              </a:rPr>
              <a:t>Pane opens. Notice </a:t>
            </a:r>
            <a:br>
              <a:rPr lang="en-US" b="0" i="0" u="none" strike="noStrike" baseline="0" smtClean="0">
                <a:latin typeface="Segoe"/>
                <a:ea typeface="ＭＳ ゴシック"/>
              </a:rPr>
            </a:br>
            <a:r>
              <a:rPr lang="en-US" b="0" i="0" u="none" strike="noStrike" baseline="0" smtClean="0">
                <a:latin typeface="Segoe"/>
                <a:ea typeface="ＭＳ ゴシック"/>
              </a:rPr>
              <a:t>that there is an </a:t>
            </a:r>
            <a:br>
              <a:rPr lang="en-US" b="0" i="0" u="none" strike="noStrike" baseline="0" smtClean="0">
                <a:latin typeface="Segoe"/>
                <a:ea typeface="ＭＳ ゴシック"/>
              </a:rPr>
            </a:br>
            <a:r>
              <a:rPr lang="en-US" b="0" i="0" u="none" strike="noStrike" baseline="0" smtClean="0">
                <a:latin typeface="Segoe"/>
                <a:ea typeface="ＭＳ ゴシック"/>
              </a:rPr>
              <a:t>animation event for </a:t>
            </a:r>
            <a:br>
              <a:rPr lang="en-US" b="0" i="0" u="none" strike="noStrike" baseline="0" smtClean="0">
                <a:latin typeface="Segoe"/>
                <a:ea typeface="ＭＳ ゴシック"/>
              </a:rPr>
            </a:br>
            <a:r>
              <a:rPr lang="en-US" b="0" i="0" u="none" strike="noStrike" baseline="0" smtClean="0">
                <a:latin typeface="Segoe"/>
                <a:ea typeface="ＭＳ ゴシック"/>
              </a:rPr>
              <a:t>the video clip already </a:t>
            </a:r>
            <a:br>
              <a:rPr lang="en-US" b="0" i="0" u="none" strike="noStrike" baseline="0" smtClean="0">
                <a:latin typeface="Segoe"/>
                <a:ea typeface="ＭＳ ゴシック"/>
              </a:rPr>
            </a:br>
            <a:r>
              <a:rPr lang="en-US" b="0" i="0" u="none" strike="noStrike" baseline="0" smtClean="0">
                <a:latin typeface="Segoe"/>
                <a:ea typeface="ＭＳ ゴシック"/>
              </a:rPr>
              <a:t>there (see the figure </a:t>
            </a:r>
            <a:br>
              <a:rPr lang="en-US" b="0" i="0" u="none" strike="noStrike" baseline="0" smtClean="0">
                <a:latin typeface="Segoe"/>
                <a:ea typeface="ＭＳ ゴシック"/>
              </a:rPr>
            </a:br>
            <a:r>
              <a:rPr lang="en-US" b="0" i="0" u="none" strike="noStrike" baseline="0" smtClean="0">
                <a:latin typeface="Segoe"/>
                <a:ea typeface="ＭＳ ゴシック"/>
              </a:rPr>
              <a:t>at right)</a:t>
            </a:r>
            <a:r>
              <a:rPr lang="en-US" b="0" i="0" u="none" strike="noStrike" baseline="0" smtClean="0">
                <a:latin typeface="Times New Roman"/>
                <a:ea typeface="ＭＳ ゴシック"/>
              </a:rPr>
              <a:t>.</a:t>
            </a:r>
          </a:p>
          <a:p>
            <a:pPr lvl="1" rtl="0">
              <a:buAutoNum type="arabicPeriod" startAt="9"/>
            </a:pPr>
            <a:r>
              <a:rPr lang="en-US" b="0" i="0" u="none" strike="noStrike" baseline="0" smtClean="0">
                <a:latin typeface="Segoe"/>
                <a:ea typeface="ＭＳ ゴシック"/>
              </a:rPr>
              <a:t>Close the </a:t>
            </a:r>
            <a:r>
              <a:rPr lang="en-US" b="1" i="0" u="none" strike="noStrike" baseline="0" smtClean="0">
                <a:latin typeface="Segoe"/>
                <a:ea typeface="ＭＳ ゴシック"/>
              </a:rPr>
              <a:t>Animation Pane</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46</a:t>
            </a:fld>
            <a:endParaRPr lang="en-US" dirty="0"/>
          </a:p>
        </p:txBody>
      </p:sp>
      <p:pic>
        <p:nvPicPr>
          <p:cNvPr id="7" name="Picture 6" descr="0922.png"/>
          <p:cNvPicPr>
            <a:picLocks noChangeAspect="1"/>
          </p:cNvPicPr>
          <p:nvPr/>
        </p:nvPicPr>
        <p:blipFill rotWithShape="1">
          <a:blip r:embed="rId2">
            <a:extLst>
              <a:ext uri="{28A0092B-C50C-407E-A947-70E740481C1C}">
                <a14:useLocalDpi xmlns:a14="http://schemas.microsoft.com/office/drawing/2010/main" val="0"/>
              </a:ext>
            </a:extLst>
          </a:blip>
          <a:srcRect r="5772"/>
          <a:stretch/>
        </p:blipFill>
        <p:spPr>
          <a:xfrm>
            <a:off x="4114800" y="1600200"/>
            <a:ext cx="4552630" cy="2958499"/>
          </a:xfrm>
          <a:prstGeom prst="rect">
            <a:avLst/>
          </a:prstGeom>
        </p:spPr>
      </p:pic>
    </p:spTree>
    <p:extLst>
      <p:ext uri="{BB962C8B-B14F-4D97-AF65-F5344CB8AC3E}">
        <p14:creationId xmlns:p14="http://schemas.microsoft.com/office/powerpoint/2010/main" val="42146975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Add a Video to a Slide</a:t>
            </a:r>
          </a:p>
        </p:txBody>
      </p:sp>
      <p:sp>
        <p:nvSpPr>
          <p:cNvPr id="3" name="Text Placeholder 2"/>
          <p:cNvSpPr>
            <a:spLocks noGrp="1"/>
          </p:cNvSpPr>
          <p:nvPr>
            <p:ph type="body" idx="1"/>
          </p:nvPr>
        </p:nvSpPr>
        <p:spPr/>
        <p:txBody>
          <a:bodyPr/>
          <a:lstStyle/>
          <a:p>
            <a:pPr lvl="1" rtl="0">
              <a:buFont typeface="+mj-lt"/>
              <a:buAutoNum type="arabicPeriod" startAt="11"/>
            </a:pPr>
            <a:r>
              <a:rPr lang="en-US" b="0" i="0" u="none" strike="noStrike" baseline="0" smtClean="0">
                <a:latin typeface="Segoe"/>
                <a:ea typeface="ＭＳ ゴシック"/>
              </a:rPr>
              <a:t>On the Video Tools Playback tab, open the </a:t>
            </a:r>
            <a:r>
              <a:rPr lang="en-US" b="1" i="0" u="none" strike="noStrike" baseline="0" smtClean="0">
                <a:latin typeface="Segoe"/>
                <a:ea typeface="ＭＳ ゴシック"/>
              </a:rPr>
              <a:t>Start drop-down list</a:t>
            </a:r>
            <a:r>
              <a:rPr lang="en-US" b="0" i="0" u="none" strike="noStrike" baseline="0" smtClean="0">
                <a:latin typeface="Segoe"/>
                <a:ea typeface="ＭＳ ゴシック"/>
              </a:rPr>
              <a:t> and click </a:t>
            </a:r>
            <a:r>
              <a:rPr lang="en-US" b="1" i="0" u="none" strike="noStrike" baseline="0" smtClean="0">
                <a:latin typeface="Segoe"/>
                <a:ea typeface="ＭＳ ゴシック"/>
              </a:rPr>
              <a:t>Automatically</a:t>
            </a:r>
            <a:r>
              <a:rPr lang="en-US" b="0" i="0" u="none" strike="noStrike" baseline="0" smtClean="0">
                <a:latin typeface="Times New Roman"/>
                <a:ea typeface="ＭＳ ゴシック"/>
              </a:rPr>
              <a:t>.</a:t>
            </a:r>
          </a:p>
          <a:p>
            <a:pPr lvl="1" rtl="0">
              <a:buAutoNum type="arabicPeriod" startAt="11"/>
            </a:pPr>
            <a:r>
              <a:rPr lang="en-US" b="0" i="0" u="none" strike="noStrike" baseline="0" smtClean="0">
                <a:latin typeface="Segoe"/>
                <a:ea typeface="ＭＳ ゴシック"/>
              </a:rPr>
              <a:t>Mark the </a:t>
            </a:r>
            <a:r>
              <a:rPr lang="en-US" b="1" i="0" u="none" strike="noStrike" baseline="0" smtClean="0">
                <a:latin typeface="Segoe"/>
                <a:ea typeface="ＭＳ ゴシック"/>
              </a:rPr>
              <a:t>Loop until Stopped</a:t>
            </a:r>
            <a:r>
              <a:rPr lang="en-US" b="0" i="0" u="none" strike="noStrike" baseline="0" smtClean="0">
                <a:latin typeface="Segoe"/>
                <a:ea typeface="ＭＳ ゴシック"/>
              </a:rPr>
              <a:t> check box. This makes the clip continue to play until the slide advances.</a:t>
            </a:r>
          </a:p>
          <a:p>
            <a:pPr lvl="1" rtl="0">
              <a:buAutoNum type="arabicPeriod" startAt="11"/>
            </a:pPr>
            <a:r>
              <a:rPr lang="en-US" b="0" i="0" u="none" strike="noStrike" baseline="0" smtClean="0">
                <a:latin typeface="Segoe"/>
                <a:ea typeface="ＭＳ ゴシック"/>
              </a:rPr>
              <a:t>Click the up </a:t>
            </a:r>
            <a:r>
              <a:rPr lang="en-US" b="1" i="0" u="none" strike="noStrike" baseline="0" smtClean="0">
                <a:latin typeface="Segoe"/>
                <a:ea typeface="ＭＳ ゴシック"/>
              </a:rPr>
              <a:t>increment arrow button</a:t>
            </a:r>
            <a:r>
              <a:rPr lang="en-US" b="0" i="0" u="none" strike="noStrike" baseline="0" smtClean="0">
                <a:latin typeface="Segoe"/>
                <a:ea typeface="ＭＳ ゴシック"/>
              </a:rPr>
              <a:t> on the </a:t>
            </a:r>
            <a:r>
              <a:rPr lang="en-US" b="1" i="0" u="none" strike="noStrike" baseline="0" smtClean="0">
                <a:latin typeface="Segoe"/>
                <a:ea typeface="ＭＳ ゴシック"/>
              </a:rPr>
              <a:t>Fade In text box</a:t>
            </a:r>
            <a:r>
              <a:rPr lang="en-US" b="0" i="0" u="none" strike="noStrike" baseline="0" smtClean="0">
                <a:latin typeface="Segoe"/>
                <a:ea typeface="ＭＳ ゴシック"/>
              </a:rPr>
              <a:t> until the value is </a:t>
            </a:r>
            <a:r>
              <a:rPr lang="en-US" b="1" i="0" u="none" strike="noStrike" baseline="0" smtClean="0">
                <a:latin typeface="Segoe"/>
                <a:ea typeface="ＭＳ ゴシック"/>
              </a:rPr>
              <a:t>00.50</a:t>
            </a:r>
            <a:r>
              <a:rPr lang="en-US" b="0" i="0" u="none" strike="noStrike" baseline="0" smtClean="0">
                <a:latin typeface="Segoe"/>
                <a:ea typeface="ＭＳ ゴシック"/>
              </a:rPr>
              <a:t> (one half a second). Do the same thing for the </a:t>
            </a:r>
            <a:r>
              <a:rPr lang="en-US" b="1" i="0" u="none" strike="noStrike" baseline="0" smtClean="0">
                <a:latin typeface="Segoe"/>
                <a:ea typeface="ＭＳ ゴシック"/>
              </a:rPr>
              <a:t>Fade Out text box</a:t>
            </a:r>
            <a:r>
              <a:rPr lang="en-US" b="0" i="0" u="none" strike="noStrike" baseline="0" smtClean="0">
                <a:latin typeface="Times New Roman"/>
                <a:ea typeface="ＭＳ ゴシック"/>
              </a:rPr>
              <a:t>.</a:t>
            </a:r>
          </a:p>
          <a:p>
            <a:pPr lvl="1" rtl="0">
              <a:buAutoNum type="arabicPeriod" startAt="11"/>
            </a:pPr>
            <a:r>
              <a:rPr lang="en-US" b="0" i="0" u="none" strike="noStrike" baseline="0" smtClean="0">
                <a:latin typeface="Segoe"/>
                <a:ea typeface="ＭＳ ゴシック"/>
              </a:rPr>
              <a:t>On the Slide Show tab, click </a:t>
            </a:r>
            <a:r>
              <a:rPr lang="en-US" b="1" i="0" u="none" strike="noStrike" baseline="0" smtClean="0">
                <a:latin typeface="Segoe"/>
                <a:ea typeface="ＭＳ ゴシック"/>
              </a:rPr>
              <a:t>From Current Slide</a:t>
            </a:r>
            <a:r>
              <a:rPr lang="en-US" b="0" i="0" u="none" strike="noStrike" baseline="0" smtClean="0">
                <a:latin typeface="Segoe"/>
                <a:ea typeface="ＭＳ ゴシック"/>
              </a:rPr>
              <a:t> to watch this slide in Slide Show view.</a:t>
            </a:r>
          </a:p>
          <a:p>
            <a:pPr lvl="1" rtl="0">
              <a:buAutoNum type="arabicPeriod" startAt="11"/>
            </a:pPr>
            <a:r>
              <a:rPr lang="en-US" b="0"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presentation</a:t>
            </a:r>
            <a:r>
              <a:rPr lang="en-US" b="0" i="0" u="none" strike="noStrike" baseline="0" smtClean="0">
                <a:latin typeface="Times New Roman"/>
                <a:ea typeface="ＭＳ ゴシック"/>
              </a:rPr>
              <a:t>.</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presentation open to use in the next exercise.</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47</a:t>
            </a:fld>
            <a:endParaRPr lang="en-US" dirty="0"/>
          </a:p>
        </p:txBody>
      </p:sp>
    </p:spTree>
    <p:extLst>
      <p:ext uri="{BB962C8B-B14F-4D97-AF65-F5344CB8AC3E}">
        <p14:creationId xmlns:p14="http://schemas.microsoft.com/office/powerpoint/2010/main" val="66732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Trim a Video Clip</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Lobby Final Version 3</a:t>
            </a:r>
            <a:r>
              <a:rPr lang="en-US" b="0" i="0" u="none" strike="noStrike" baseline="0" smtClean="0">
                <a:latin typeface="Segoe"/>
                <a:ea typeface="ＭＳ ゴシック"/>
              </a:rPr>
              <a:t> presentation that is still open from the previous exercise.</a:t>
            </a:r>
          </a:p>
          <a:p>
            <a:pPr lvl="1" rtl="0"/>
            <a:r>
              <a:rPr lang="en-US" b="0" i="0" u="none" strike="noStrike" baseline="0" smtClean="0">
                <a:latin typeface="Segoe"/>
                <a:ea typeface="ＭＳ ゴシック"/>
              </a:rPr>
              <a:t>Go to </a:t>
            </a:r>
            <a:r>
              <a:rPr lang="en-US" b="1" i="0" u="none" strike="noStrike" baseline="0" smtClean="0">
                <a:latin typeface="Segoe"/>
                <a:ea typeface="ＭＳ ゴシック"/>
              </a:rPr>
              <a:t>slide 9</a:t>
            </a:r>
            <a:r>
              <a:rPr lang="en-US" b="0" i="0" u="none" strike="noStrike" baseline="0" smtClean="0">
                <a:latin typeface="Segoe"/>
                <a:ea typeface="ＭＳ ゴシック"/>
              </a:rPr>
              <a:t> and select the </a:t>
            </a:r>
            <a:r>
              <a:rPr lang="en-US" b="1" i="0" u="none" strike="noStrike" baseline="0" smtClean="0">
                <a:latin typeface="Segoe"/>
                <a:ea typeface="ＭＳ ゴシック"/>
              </a:rPr>
              <a:t>video clip</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On the Video Tools Playback tab, click </a:t>
            </a:r>
            <a:r>
              <a:rPr lang="en-US" b="1" i="0" u="none" strike="noStrike" baseline="0" smtClean="0">
                <a:latin typeface="Segoe"/>
                <a:ea typeface="ＭＳ ゴシック"/>
              </a:rPr>
              <a:t>Trim Video</a:t>
            </a:r>
            <a:r>
              <a:rPr lang="en-US" b="0" i="0" u="none" strike="noStrike" baseline="0" smtClean="0">
                <a:latin typeface="Segoe"/>
                <a:ea typeface="ＭＳ ゴシック"/>
              </a:rPr>
              <a:t>. The Trim Video dialog box opens.</a:t>
            </a:r>
          </a:p>
          <a:p>
            <a:pPr lvl="1" rtl="0"/>
            <a:r>
              <a:rPr lang="en-US" b="0" i="0" u="none" strike="noStrike" baseline="0" smtClean="0">
                <a:latin typeface="Segoe"/>
                <a:ea typeface="ＭＳ ゴシック"/>
              </a:rPr>
              <a:t>Drag the green </a:t>
            </a:r>
            <a:r>
              <a:rPr lang="en-US" b="1" i="0" u="none" strike="noStrike" baseline="0" smtClean="0">
                <a:latin typeface="Segoe"/>
                <a:ea typeface="ＭＳ ゴシック"/>
              </a:rPr>
              <a:t>Start</a:t>
            </a:r>
            <a:r>
              <a:rPr lang="en-US" b="0" i="0" u="none" strike="noStrike" baseline="0" smtClean="0">
                <a:latin typeface="Segoe"/>
                <a:ea typeface="ＭＳ ゴシック"/>
              </a:rPr>
              <a:t> marker to approximately the </a:t>
            </a:r>
            <a:r>
              <a:rPr lang="en-US" b="1" i="0" u="none" strike="noStrike" baseline="0" smtClean="0">
                <a:latin typeface="Segoe"/>
                <a:ea typeface="ＭＳ ゴシック"/>
              </a:rPr>
              <a:t>00:02</a:t>
            </a:r>
            <a:r>
              <a:rPr lang="en-US" b="0" i="0" u="none" strike="noStrike" baseline="0" smtClean="0">
                <a:latin typeface="Segoe"/>
                <a:ea typeface="ＭＳ ゴシック"/>
              </a:rPr>
              <a:t> spot on the timeline, or change the value in the </a:t>
            </a:r>
            <a:r>
              <a:rPr lang="en-US" b="1" i="0" u="none" strike="noStrike" baseline="0" smtClean="0">
                <a:latin typeface="Segoe"/>
                <a:ea typeface="ＭＳ ゴシック"/>
              </a:rPr>
              <a:t>Start Time box</a:t>
            </a:r>
            <a:r>
              <a:rPr lang="en-US" b="0" i="0" u="none" strike="noStrike" baseline="0" smtClean="0">
                <a:latin typeface="Segoe"/>
                <a:ea typeface="ＭＳ ゴシック"/>
              </a:rPr>
              <a:t> to </a:t>
            </a:r>
            <a:r>
              <a:rPr lang="en-US" b="1" i="0" u="none" strike="noStrike" baseline="0" smtClean="0">
                <a:latin typeface="Segoe"/>
                <a:ea typeface="ＭＳ ゴシック"/>
              </a:rPr>
              <a:t>00:02.00</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48</a:t>
            </a:fld>
            <a:endParaRPr lang="en-US" dirty="0"/>
          </a:p>
        </p:txBody>
      </p:sp>
    </p:spTree>
    <p:extLst>
      <p:ext uri="{BB962C8B-B14F-4D97-AF65-F5344CB8AC3E}">
        <p14:creationId xmlns:p14="http://schemas.microsoft.com/office/powerpoint/2010/main" val="28084850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Trim a Video Clip</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Drag the red </a:t>
            </a:r>
            <a:br>
              <a:rPr lang="en-US" b="0" i="0" u="none" strike="noStrike" baseline="0" smtClean="0">
                <a:latin typeface="Segoe"/>
                <a:ea typeface="ＭＳ ゴシック"/>
              </a:rPr>
            </a:br>
            <a:r>
              <a:rPr lang="en-US" b="1" i="0" u="none" strike="noStrike" baseline="0" smtClean="0">
                <a:latin typeface="Segoe"/>
                <a:ea typeface="ＭＳ ゴシック"/>
              </a:rPr>
              <a:t>End</a:t>
            </a:r>
            <a:r>
              <a:rPr lang="en-US" b="0" i="0" u="none" strike="noStrike" baseline="0" smtClean="0">
                <a:latin typeface="Segoe"/>
                <a:ea typeface="ＭＳ ゴシック"/>
              </a:rPr>
              <a:t> marker to </a:t>
            </a:r>
            <a:br>
              <a:rPr lang="en-US" b="0" i="0" u="none" strike="noStrike" baseline="0" smtClean="0">
                <a:latin typeface="Segoe"/>
                <a:ea typeface="ＭＳ ゴシック"/>
              </a:rPr>
            </a:br>
            <a:r>
              <a:rPr lang="en-US" b="0" i="0" u="none" strike="noStrike" baseline="0" smtClean="0">
                <a:latin typeface="Segoe"/>
                <a:ea typeface="ＭＳ ゴシック"/>
              </a:rPr>
              <a:t>approximately </a:t>
            </a:r>
            <a:br>
              <a:rPr lang="en-US" b="0" i="0" u="none" strike="noStrike" baseline="0" smtClean="0">
                <a:latin typeface="Segoe"/>
                <a:ea typeface="ＭＳ ゴシック"/>
              </a:rPr>
            </a:br>
            <a:r>
              <a:rPr lang="en-US" b="0" i="0" u="none" strike="noStrike" baseline="0" smtClean="0">
                <a:latin typeface="Segoe"/>
                <a:ea typeface="ＭＳ ゴシック"/>
              </a:rPr>
              <a:t>the </a:t>
            </a:r>
            <a:r>
              <a:rPr lang="en-US" b="1" i="0" u="none" strike="noStrike" baseline="0" smtClean="0">
                <a:latin typeface="Segoe"/>
                <a:ea typeface="ＭＳ ゴシック"/>
              </a:rPr>
              <a:t>00:23.566</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0" i="0" u="none" strike="noStrike" baseline="0" smtClean="0">
                <a:latin typeface="Segoe"/>
                <a:ea typeface="ＭＳ ゴシック"/>
              </a:rPr>
              <a:t>spot on the </a:t>
            </a:r>
            <a:br>
              <a:rPr lang="en-US" b="0" i="0" u="none" strike="noStrike" baseline="0" smtClean="0">
                <a:latin typeface="Segoe"/>
                <a:ea typeface="ＭＳ ゴシック"/>
              </a:rPr>
            </a:br>
            <a:r>
              <a:rPr lang="en-US" b="0" i="0" u="none" strike="noStrike" baseline="0" smtClean="0">
                <a:latin typeface="Segoe"/>
                <a:ea typeface="ＭＳ ゴシック"/>
              </a:rPr>
              <a:t>timeline, or </a:t>
            </a:r>
            <a:br>
              <a:rPr lang="en-US" b="0" i="0" u="none" strike="noStrike" baseline="0" smtClean="0">
                <a:latin typeface="Segoe"/>
                <a:ea typeface="ＭＳ ゴシック"/>
              </a:rPr>
            </a:br>
            <a:r>
              <a:rPr lang="en-US" b="0" i="0" u="none" strike="noStrike" baseline="0" smtClean="0">
                <a:latin typeface="Segoe"/>
                <a:ea typeface="ＭＳ ゴシック"/>
              </a:rPr>
              <a:t>change the </a:t>
            </a:r>
            <a:br>
              <a:rPr lang="en-US" b="0" i="0" u="none" strike="noStrike" baseline="0" smtClean="0">
                <a:latin typeface="Segoe"/>
                <a:ea typeface="ＭＳ ゴシック"/>
              </a:rPr>
            </a:br>
            <a:r>
              <a:rPr lang="en-US" b="0" i="0" u="none" strike="noStrike" baseline="0" smtClean="0">
                <a:latin typeface="Segoe"/>
                <a:ea typeface="ＭＳ ゴシック"/>
              </a:rPr>
              <a:t>value in the </a:t>
            </a:r>
            <a:r>
              <a:rPr lang="en-US" b="1" i="0" u="none" strike="noStrike" baseline="0" smtClean="0">
                <a:latin typeface="Segoe"/>
                <a:ea typeface="ＭＳ ゴシック"/>
              </a:rPr>
              <a:t>End </a:t>
            </a:r>
            <a:br>
              <a:rPr lang="en-US" b="1" i="0" u="none" strike="noStrike" baseline="0" smtClean="0">
                <a:latin typeface="Segoe"/>
                <a:ea typeface="ＭＳ ゴシック"/>
              </a:rPr>
            </a:br>
            <a:r>
              <a:rPr lang="en-US" b="1" i="0" u="none" strike="noStrike" baseline="0" smtClean="0">
                <a:latin typeface="Segoe"/>
                <a:ea typeface="ＭＳ ゴシック"/>
              </a:rPr>
              <a:t>Time box</a:t>
            </a:r>
            <a:r>
              <a:rPr lang="en-US" b="0" i="0" u="none" strike="noStrike" baseline="0" smtClean="0">
                <a:latin typeface="Segoe"/>
                <a:ea typeface="ＭＳ ゴシック"/>
              </a:rPr>
              <a:t> to </a:t>
            </a:r>
            <a:br>
              <a:rPr lang="en-US" b="0" i="0" u="none" strike="noStrike" baseline="0" smtClean="0">
                <a:latin typeface="Segoe"/>
                <a:ea typeface="ＭＳ ゴシック"/>
              </a:rPr>
            </a:br>
            <a:r>
              <a:rPr lang="en-US" b="1" i="0" u="none" strike="noStrike" baseline="0" smtClean="0">
                <a:latin typeface="Segoe"/>
                <a:ea typeface="ＭＳ ゴシック"/>
              </a:rPr>
              <a:t>00:23.566</a:t>
            </a:r>
            <a:r>
              <a:rPr lang="en-US" b="0" i="0" u="none" strike="noStrike" baseline="0" smtClean="0">
                <a:latin typeface="Segoe"/>
                <a:ea typeface="ＭＳ ゴシック"/>
              </a:rPr>
              <a:t> (see</a:t>
            </a:r>
            <a:br>
              <a:rPr lang="en-US" b="0" i="0" u="none" strike="noStrike" baseline="0" smtClean="0">
                <a:latin typeface="Segoe"/>
                <a:ea typeface="ＭＳ ゴシック"/>
              </a:rPr>
            </a:br>
            <a:r>
              <a:rPr lang="en-US" b="0" i="0" u="none" strike="noStrike" baseline="0" smtClean="0">
                <a:latin typeface="Segoe"/>
                <a:ea typeface="ＭＳ ゴシック"/>
              </a:rPr>
              <a:t>the figure at </a:t>
            </a:r>
            <a:br>
              <a:rPr lang="en-US" b="0" i="0" u="none" strike="noStrike" baseline="0" smtClean="0">
                <a:latin typeface="Segoe"/>
                <a:ea typeface="ＭＳ ゴシック"/>
              </a:rPr>
            </a:br>
            <a:r>
              <a:rPr lang="en-US" b="0" i="0" u="none" strike="noStrike" baseline="0" smtClean="0">
                <a:latin typeface="Segoe"/>
                <a:ea typeface="ＭＳ ゴシック"/>
              </a:rPr>
              <a:t>right).</a:t>
            </a:r>
          </a:p>
          <a:p>
            <a:pPr lvl="1" rtl="0">
              <a:buAutoNum type="arabicPeriod" startAt="4"/>
            </a:pPr>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The clip is now trimmed.</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49</a:t>
            </a:fld>
            <a:endParaRPr lang="en-US" dirty="0"/>
          </a:p>
        </p:txBody>
      </p:sp>
      <p:pic>
        <p:nvPicPr>
          <p:cNvPr id="7" name="Picture 6" descr="0923.png"/>
          <p:cNvPicPr>
            <a:picLocks noChangeAspect="1"/>
          </p:cNvPicPr>
          <p:nvPr/>
        </p:nvPicPr>
        <p:blipFill rotWithShape="1">
          <a:blip r:embed="rId2">
            <a:extLst>
              <a:ext uri="{28A0092B-C50C-407E-A947-70E740481C1C}">
                <a14:useLocalDpi xmlns:a14="http://schemas.microsoft.com/office/drawing/2010/main" val="0"/>
              </a:ext>
            </a:extLst>
          </a:blip>
          <a:srcRect l="9305"/>
          <a:stretch/>
        </p:blipFill>
        <p:spPr>
          <a:xfrm>
            <a:off x="3581400" y="1600200"/>
            <a:ext cx="5029200" cy="3797746"/>
          </a:xfrm>
          <a:prstGeom prst="rect">
            <a:avLst/>
          </a:prstGeom>
        </p:spPr>
      </p:pic>
    </p:spTree>
    <p:extLst>
      <p:ext uri="{BB962C8B-B14F-4D97-AF65-F5344CB8AC3E}">
        <p14:creationId xmlns:p14="http://schemas.microsoft.com/office/powerpoint/2010/main" val="975487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Apply and Modify a Transition Effect</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latin typeface="Segoe"/>
                <a:ea typeface="ＭＳ ゴシック"/>
              </a:rPr>
              <a:t>On the Transitions tab, in the Timing group, set the </a:t>
            </a:r>
            <a:r>
              <a:rPr lang="en-US" b="1" i="0" u="none" strike="noStrike" baseline="0" smtClean="0">
                <a:latin typeface="Segoe"/>
                <a:ea typeface="ＭＳ ゴシック"/>
              </a:rPr>
              <a:t>Duration</a:t>
            </a:r>
            <a:r>
              <a:rPr lang="en-US" b="0" i="0" u="none" strike="noStrike" baseline="0" smtClean="0">
                <a:latin typeface="Segoe"/>
                <a:ea typeface="ＭＳ ゴシック"/>
              </a:rPr>
              <a:t> to </a:t>
            </a:r>
            <a:r>
              <a:rPr lang="en-US" b="1" i="0" u="none" strike="noStrike" baseline="0" smtClean="0">
                <a:latin typeface="Segoe"/>
                <a:ea typeface="ＭＳ ゴシック"/>
              </a:rPr>
              <a:t>06.00</a:t>
            </a:r>
            <a:r>
              <a:rPr lang="en-US" b="0" i="0" u="none" strike="noStrike" baseline="0" smtClean="0">
                <a:latin typeface="Times New Roman"/>
                <a:ea typeface="ＭＳ ゴシック"/>
              </a:rPr>
              <a:t>.</a:t>
            </a:r>
            <a:r>
              <a:rPr lang="en-US" b="0" i="0" u="none" strike="noStrike" baseline="0" smtClean="0">
                <a:latin typeface="Segoe"/>
                <a:ea typeface="ＭＳ ゴシック"/>
              </a:rPr>
              <a:t> This sets the transition to execute in 6 seconds.</a:t>
            </a:r>
          </a:p>
          <a:p>
            <a:pPr lvl="1" rtl="0">
              <a:buAutoNum type="arabicPeriod" startAt="6"/>
            </a:pPr>
            <a:r>
              <a:rPr lang="en-US" b="0" i="0" u="none" strike="noStrike" baseline="0" smtClean="0">
                <a:latin typeface="Segoe"/>
                <a:ea typeface="ＭＳ ゴシック"/>
              </a:rPr>
              <a:t>Open the </a:t>
            </a:r>
            <a:r>
              <a:rPr lang="en-US" b="1" i="0" u="none" strike="noStrike" baseline="0" smtClean="0">
                <a:latin typeface="Segoe"/>
                <a:ea typeface="ＭＳ ゴシック"/>
              </a:rPr>
              <a:t>Sound</a:t>
            </a:r>
            <a:r>
              <a:rPr lang="en-US" b="0" i="0" u="none" strike="noStrike" baseline="0" smtClean="0">
                <a:latin typeface="Segoe"/>
                <a:ea typeface="ＭＳ ゴシック"/>
              </a:rPr>
              <a:t> </a:t>
            </a:r>
            <a:r>
              <a:rPr lang="en-US" b="1" i="0" u="none" strike="noStrike" baseline="0" smtClean="0">
                <a:latin typeface="Segoe"/>
                <a:ea typeface="ＭＳ ゴシック"/>
              </a:rPr>
              <a:t>drop-down</a:t>
            </a:r>
            <a:r>
              <a:rPr lang="en-US" b="0" i="0" u="none" strike="noStrike" baseline="0" smtClean="0">
                <a:latin typeface="Segoe"/>
                <a:ea typeface="ＭＳ ゴシック"/>
              </a:rPr>
              <a:t> </a:t>
            </a:r>
            <a:r>
              <a:rPr lang="en-US" b="1" i="0" u="none" strike="noStrike" baseline="0" smtClean="0">
                <a:latin typeface="Segoe"/>
                <a:ea typeface="ＭＳ ゴシック"/>
              </a:rPr>
              <a:t>list</a:t>
            </a:r>
            <a:r>
              <a:rPr lang="en-US" b="0" i="0" u="none" strike="noStrike" baseline="0" smtClean="0">
                <a:latin typeface="Segoe"/>
                <a:ea typeface="ＭＳ ゴシック"/>
              </a:rPr>
              <a:t> and click </a:t>
            </a:r>
            <a:r>
              <a:rPr lang="en-US" b="1" i="0" u="none" strike="noStrike" baseline="0" smtClean="0">
                <a:latin typeface="Segoe"/>
                <a:ea typeface="ＭＳ ゴシック"/>
              </a:rPr>
              <a:t>Camera</a:t>
            </a:r>
            <a:r>
              <a:rPr lang="en-US" b="0" i="0" u="none" strike="noStrike" baseline="0" smtClean="0">
                <a:latin typeface="Segoe"/>
                <a:ea typeface="ＭＳ ゴシック"/>
              </a:rPr>
              <a:t>, to add the sound of a camera shutter opening and closing at each transition (see the figure below).</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a:t>
            </a:fld>
            <a:endParaRPr lang="en-US" dirty="0"/>
          </a:p>
        </p:txBody>
      </p:sp>
      <p:pic>
        <p:nvPicPr>
          <p:cNvPr id="7" name="Picture 6" descr="09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4089400"/>
            <a:ext cx="8204200" cy="1622034"/>
          </a:xfrm>
          <a:prstGeom prst="rect">
            <a:avLst/>
          </a:prstGeom>
        </p:spPr>
      </p:pic>
    </p:spTree>
    <p:extLst>
      <p:ext uri="{BB962C8B-B14F-4D97-AF65-F5344CB8AC3E}">
        <p14:creationId xmlns:p14="http://schemas.microsoft.com/office/powerpoint/2010/main" val="20169914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Choose a Poster Frame</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Lobby Final Version 3</a:t>
            </a:r>
            <a:r>
              <a:rPr lang="en-US" b="0" i="0" u="none" strike="noStrike" baseline="0" smtClean="0">
                <a:latin typeface="Segoe"/>
                <a:ea typeface="ＭＳ ゴシック"/>
              </a:rPr>
              <a:t> presentation that is still open from the previous exercise.</a:t>
            </a:r>
          </a:p>
          <a:p>
            <a:pPr lvl="1" rtl="0"/>
            <a:r>
              <a:rPr lang="en-US" b="0" i="0" u="none" strike="noStrike" baseline="0" smtClean="0">
                <a:latin typeface="Segoe"/>
                <a:ea typeface="ＭＳ ゴシック"/>
              </a:rPr>
              <a:t>On slide 9, click the </a:t>
            </a:r>
            <a:r>
              <a:rPr lang="en-US" b="1" i="0" u="none" strike="noStrike" baseline="0" smtClean="0">
                <a:latin typeface="Segoe"/>
                <a:ea typeface="ＭＳ ゴシック"/>
              </a:rPr>
              <a:t>video clip</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Play</a:t>
            </a:r>
            <a:r>
              <a:rPr lang="en-US" b="0" i="0" u="none" strike="noStrike" baseline="0" smtClean="0">
                <a:latin typeface="Segoe"/>
                <a:ea typeface="ＭＳ ゴシック"/>
              </a:rPr>
              <a:t> button (the right-pointing triangle) below the video clip to begin its playback. When the image onscreen shows the sun spot (the dark spot) in the center, click the </a:t>
            </a:r>
            <a:r>
              <a:rPr lang="en-US" b="1" i="0" u="none" strike="noStrike" baseline="0" smtClean="0">
                <a:latin typeface="Segoe"/>
                <a:ea typeface="ＭＳ ゴシック"/>
              </a:rPr>
              <a:t>clip</a:t>
            </a:r>
            <a:r>
              <a:rPr lang="en-US" b="0" i="0" u="none" strike="noStrike" baseline="0" smtClean="0">
                <a:latin typeface="Segoe"/>
                <a:ea typeface="ＭＳ ゴシック"/>
              </a:rPr>
              <a:t> to pause it.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50</a:t>
            </a:fld>
            <a:endParaRPr lang="en-US" dirty="0"/>
          </a:p>
        </p:txBody>
      </p:sp>
    </p:spTree>
    <p:extLst>
      <p:ext uri="{BB962C8B-B14F-4D97-AF65-F5344CB8AC3E}">
        <p14:creationId xmlns:p14="http://schemas.microsoft.com/office/powerpoint/2010/main" val="2600658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Choose a Poster Frame</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latin typeface="Segoe"/>
                <a:ea typeface="ＭＳ ゴシック"/>
              </a:rPr>
              <a:t>On the Video </a:t>
            </a:r>
            <a:br>
              <a:rPr lang="en-US" b="0" i="0" u="none" strike="noStrike" baseline="0" smtClean="0">
                <a:latin typeface="Segoe"/>
                <a:ea typeface="ＭＳ ゴシック"/>
              </a:rPr>
            </a:br>
            <a:r>
              <a:rPr lang="en-US" b="0" i="0" u="none" strike="noStrike" baseline="0" smtClean="0">
                <a:latin typeface="Segoe"/>
                <a:ea typeface="ＭＳ ゴシック"/>
              </a:rPr>
              <a:t>Tools Format </a:t>
            </a:r>
            <a:br>
              <a:rPr lang="en-US" b="0" i="0" u="none" strike="noStrike" baseline="0" smtClean="0">
                <a:latin typeface="Segoe"/>
                <a:ea typeface="ＭＳ ゴシック"/>
              </a:rPr>
            </a:br>
            <a:r>
              <a:rPr lang="en-US" b="0" i="0" u="none" strike="noStrike" baseline="0" smtClean="0">
                <a:latin typeface="Segoe"/>
                <a:ea typeface="ＭＳ ゴシック"/>
              </a:rPr>
              <a:t>tab, click </a:t>
            </a:r>
            <a:br>
              <a:rPr lang="en-US" b="0" i="0" u="none" strike="noStrike" baseline="0" smtClean="0">
                <a:latin typeface="Segoe"/>
                <a:ea typeface="ＭＳ ゴシック"/>
              </a:rPr>
            </a:br>
            <a:r>
              <a:rPr lang="en-US" b="1" i="0" u="none" strike="noStrike" baseline="0" smtClean="0">
                <a:latin typeface="Segoe"/>
                <a:ea typeface="ＭＳ ゴシック"/>
              </a:rPr>
              <a:t>Poster Frame</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0" i="0" u="none" strike="noStrike" baseline="0" smtClean="0">
                <a:latin typeface="Segoe"/>
                <a:ea typeface="ＭＳ ゴシック"/>
              </a:rPr>
              <a:t>and click </a:t>
            </a:r>
            <a:br>
              <a:rPr lang="en-US" b="0" i="0" u="none" strike="noStrike" baseline="0" smtClean="0">
                <a:latin typeface="Segoe"/>
                <a:ea typeface="ＭＳ ゴシック"/>
              </a:rPr>
            </a:br>
            <a:r>
              <a:rPr lang="en-US" b="1" i="0" u="none" strike="noStrike" baseline="0" smtClean="0">
                <a:latin typeface="Segoe"/>
                <a:ea typeface="ＭＳ ゴシック"/>
              </a:rPr>
              <a:t>Current Frame</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0" i="0" u="none" strike="noStrike" baseline="0" smtClean="0">
                <a:latin typeface="Segoe"/>
                <a:ea typeface="ＭＳ ゴシック"/>
              </a:rPr>
              <a:t>(see figure)</a:t>
            </a:r>
            <a:r>
              <a:rPr lang="en-US" b="0" i="0" u="none" strike="noStrike" baseline="0" smtClean="0">
                <a:latin typeface="Times New Roman"/>
                <a:ea typeface="ＭＳ ゴシック"/>
              </a:rPr>
              <a:t>.</a:t>
            </a:r>
          </a:p>
          <a:p>
            <a:pPr lvl="1" rtl="0">
              <a:buAutoNum type="arabicPeriod" startAt="3"/>
            </a:pPr>
            <a:r>
              <a:rPr lang="en-US" b="0"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a:t>
            </a:r>
            <a:br>
              <a:rPr lang="en-US" b="0" i="0" u="none" strike="noStrike" baseline="0" smtClean="0">
                <a:latin typeface="Segoe"/>
                <a:ea typeface="ＭＳ ゴシック"/>
              </a:rPr>
            </a:br>
            <a:r>
              <a:rPr lang="en-US" b="0" i="0" u="none" strike="noStrike" baseline="0" smtClean="0">
                <a:latin typeface="Segoe"/>
                <a:ea typeface="ＭＳ ゴシック"/>
              </a:rPr>
              <a:t>presentation.</a:t>
            </a:r>
          </a:p>
          <a:p>
            <a:pPr lvl="0" rtl="0"/>
            <a:r>
              <a:rPr lang="en-US" b="1" i="0" u="none" strike="noStrike" baseline="0" smtClean="0">
                <a:latin typeface="Segoe"/>
                <a:ea typeface="ＭＳ ゴシック"/>
              </a:rPr>
              <a:t>PAUSE. LEAVE </a:t>
            </a:r>
            <a:r>
              <a:rPr lang="en-US" b="0" i="0" u="none" strike="noStrike" baseline="0" smtClean="0">
                <a:latin typeface="Segoe"/>
                <a:ea typeface="ＭＳ ゴシック"/>
              </a:rPr>
              <a:t>the </a:t>
            </a:r>
            <a:br>
              <a:rPr lang="en-US" b="0" i="0" u="none" strike="noStrike" baseline="0" smtClean="0">
                <a:latin typeface="Segoe"/>
                <a:ea typeface="ＭＳ ゴシック"/>
              </a:rPr>
            </a:br>
            <a:r>
              <a:rPr lang="en-US" b="0" i="0" u="none" strike="noStrike" baseline="0" smtClean="0">
                <a:latin typeface="Segoe"/>
                <a:ea typeface="ＭＳ ゴシック"/>
              </a:rPr>
              <a:t>presentation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51</a:t>
            </a:fld>
            <a:endParaRPr lang="en-US" dirty="0"/>
          </a:p>
        </p:txBody>
      </p:sp>
      <p:pic>
        <p:nvPicPr>
          <p:cNvPr id="7" name="Picture 6" descr="0924.png"/>
          <p:cNvPicPr>
            <a:picLocks noChangeAspect="1"/>
          </p:cNvPicPr>
          <p:nvPr/>
        </p:nvPicPr>
        <p:blipFill rotWithShape="1">
          <a:blip r:embed="rId2">
            <a:extLst>
              <a:ext uri="{28A0092B-C50C-407E-A947-70E740481C1C}">
                <a14:useLocalDpi xmlns:a14="http://schemas.microsoft.com/office/drawing/2010/main" val="0"/>
              </a:ext>
            </a:extLst>
          </a:blip>
          <a:srcRect l="2778"/>
          <a:stretch/>
        </p:blipFill>
        <p:spPr>
          <a:xfrm>
            <a:off x="3429000" y="1524000"/>
            <a:ext cx="5370195" cy="3378200"/>
          </a:xfrm>
          <a:prstGeom prst="rect">
            <a:avLst/>
          </a:prstGeom>
        </p:spPr>
      </p:pic>
    </p:spTree>
    <p:extLst>
      <p:ext uri="{BB962C8B-B14F-4D97-AF65-F5344CB8AC3E}">
        <p14:creationId xmlns:p14="http://schemas.microsoft.com/office/powerpoint/2010/main" val="10610775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Apply a Video Style and Formatting</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Lobby Final Version 3</a:t>
            </a:r>
            <a:r>
              <a:rPr lang="en-US" b="0" i="0" u="none" strike="noStrike" baseline="0" smtClean="0">
                <a:latin typeface="Segoe"/>
                <a:ea typeface="ＭＳ ゴシック"/>
              </a:rPr>
              <a:t> presentation that is still open from the previous exercise.</a:t>
            </a:r>
          </a:p>
          <a:p>
            <a:pPr lvl="1" rtl="0"/>
            <a:r>
              <a:rPr lang="en-US" b="0" i="0" u="none" strike="noStrike" baseline="0" smtClean="0">
                <a:latin typeface="Segoe"/>
                <a:ea typeface="ＭＳ ゴシック"/>
              </a:rPr>
              <a:t>On slide 9, click the </a:t>
            </a:r>
            <a:r>
              <a:rPr lang="en-US" b="1" i="0" u="none" strike="noStrike" baseline="0" smtClean="0">
                <a:latin typeface="Segoe"/>
                <a:ea typeface="ＭＳ ゴシック"/>
              </a:rPr>
              <a:t>video clip</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On the Video Tools Format tab, click the </a:t>
            </a:r>
            <a:r>
              <a:rPr lang="en-US" b="1" i="0" u="none" strike="noStrike" baseline="0" smtClean="0">
                <a:latin typeface="Segoe"/>
                <a:ea typeface="ＭＳ ゴシック"/>
              </a:rPr>
              <a:t>More</a:t>
            </a:r>
            <a:r>
              <a:rPr lang="en-US" b="0" i="0" u="none" strike="noStrike" baseline="0" smtClean="0">
                <a:latin typeface="Segoe"/>
                <a:ea typeface="ＭＳ ゴシック"/>
              </a:rPr>
              <a:t> button in the Video Styles group, opening the Video Styles gallery</a:t>
            </a:r>
            <a:r>
              <a:rPr lang="en-US" b="0" i="0" u="none" strike="noStrike" baseline="0" smtClean="0">
                <a:latin typeface="Times New Roman"/>
                <a:ea typeface="ＭＳ ゴシック"/>
              </a:rPr>
              <a:t>. </a:t>
            </a:r>
          </a:p>
          <a:p>
            <a:pPr lvl="1"/>
            <a:r>
              <a:rPr lang="en-US">
                <a:latin typeface="Segoe"/>
                <a:ea typeface="ＭＳ ゴシック"/>
              </a:rPr>
              <a:t>In the Subtle section, click the </a:t>
            </a:r>
            <a:r>
              <a:rPr lang="en-US" b="1">
                <a:latin typeface="Segoe"/>
                <a:ea typeface="ＭＳ ゴシック"/>
              </a:rPr>
              <a:t>Simple Frame, White</a:t>
            </a:r>
            <a:r>
              <a:rPr lang="en-US">
                <a:latin typeface="Segoe"/>
                <a:ea typeface="ＭＳ ゴシック"/>
              </a:rPr>
              <a:t> style. The frame of the video clip changes.</a:t>
            </a:r>
          </a:p>
          <a:p>
            <a:pPr lvl="1"/>
            <a:r>
              <a:rPr lang="en-US">
                <a:latin typeface="Segoe"/>
                <a:ea typeface="ＭＳ ゴシック"/>
              </a:rPr>
              <a:t>Click the </a:t>
            </a:r>
            <a:r>
              <a:rPr lang="en-US" b="1">
                <a:latin typeface="Segoe"/>
                <a:ea typeface="ＭＳ ゴシック"/>
              </a:rPr>
              <a:t>Video Shape</a:t>
            </a:r>
            <a:r>
              <a:rPr lang="en-US">
                <a:latin typeface="Segoe"/>
                <a:ea typeface="ＭＳ ゴシック"/>
              </a:rPr>
              <a:t> button, and on the Shapes palette that appears, click the </a:t>
            </a:r>
            <a:r>
              <a:rPr lang="en-US" b="1">
                <a:latin typeface="Segoe"/>
                <a:ea typeface="ＭＳ ゴシック"/>
              </a:rPr>
              <a:t>Rounded Rectangle</a:t>
            </a:r>
            <a:r>
              <a:rPr lang="en-US">
                <a:latin typeface="Segoe"/>
                <a:ea typeface="ＭＳ ゴシック"/>
              </a:rPr>
              <a:t>. The shape of the video clip’s frame changes.</a:t>
            </a:r>
          </a:p>
          <a:p>
            <a:pPr lvl="1"/>
            <a:r>
              <a:rPr lang="en-US">
                <a:latin typeface="Segoe"/>
                <a:ea typeface="ＭＳ ゴシック"/>
              </a:rPr>
              <a:t>Click the </a:t>
            </a:r>
            <a:r>
              <a:rPr lang="en-US" b="1">
                <a:latin typeface="Segoe"/>
                <a:ea typeface="ＭＳ ゴシック"/>
              </a:rPr>
              <a:t>Video Border</a:t>
            </a:r>
            <a:r>
              <a:rPr lang="en-US">
                <a:latin typeface="Segoe"/>
                <a:ea typeface="ＭＳ ゴシック"/>
              </a:rPr>
              <a:t> button, and on the palette of colors that appears, click </a:t>
            </a:r>
            <a:r>
              <a:rPr lang="en-US" b="1">
                <a:latin typeface="Segoe"/>
                <a:ea typeface="ＭＳ ゴシック"/>
              </a:rPr>
              <a:t>Periwinkle, Accent 5, Darker 50%</a:t>
            </a:r>
            <a:r>
              <a:rPr lang="en-US">
                <a:latin typeface="Times New Roman"/>
                <a:ea typeface="ＭＳ ゴシック"/>
              </a:rPr>
              <a:t>.</a:t>
            </a:r>
          </a:p>
          <a:p>
            <a:pPr lvl="1" rtl="0"/>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52</a:t>
            </a:fld>
            <a:endParaRPr lang="en-US" dirty="0"/>
          </a:p>
        </p:txBody>
      </p:sp>
    </p:spTree>
    <p:extLst>
      <p:ext uri="{BB962C8B-B14F-4D97-AF65-F5344CB8AC3E}">
        <p14:creationId xmlns:p14="http://schemas.microsoft.com/office/powerpoint/2010/main" val="15513645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Apply a Video Style and Formatting</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1">
              <a:buFont typeface="+mj-lt"/>
              <a:buAutoNum type="arabicPeriod" startAt="6"/>
            </a:pPr>
            <a:r>
              <a:rPr lang="en-US">
                <a:latin typeface="Segoe"/>
                <a:ea typeface="ＭＳ ゴシック"/>
              </a:rPr>
              <a:t>Click the </a:t>
            </a:r>
            <a:r>
              <a:rPr lang="en-US" b="1">
                <a:latin typeface="Segoe"/>
                <a:ea typeface="ＭＳ ゴシック"/>
              </a:rPr>
              <a:t>Video Effects</a:t>
            </a:r>
            <a:r>
              <a:rPr lang="en-US">
                <a:latin typeface="Segoe"/>
                <a:ea typeface="ＭＳ ゴシック"/>
              </a:rPr>
              <a:t> button, point to </a:t>
            </a:r>
            <a:r>
              <a:rPr lang="en-US" b="1">
                <a:latin typeface="Segoe"/>
                <a:ea typeface="ＭＳ ゴシック"/>
              </a:rPr>
              <a:t>Glow</a:t>
            </a:r>
            <a:r>
              <a:rPr lang="en-US">
                <a:latin typeface="Segoe"/>
                <a:ea typeface="ＭＳ ゴシック"/>
              </a:rPr>
              <a:t>, and click </a:t>
            </a:r>
            <a:r>
              <a:rPr lang="en-US" b="1">
                <a:latin typeface="Segoe"/>
                <a:ea typeface="ＭＳ ゴシック"/>
              </a:rPr>
              <a:t>Periwinkle, 5 pt glow, Accent Color 5</a:t>
            </a:r>
            <a:r>
              <a:rPr lang="en-US">
                <a:latin typeface="Times New Roman"/>
                <a:ea typeface="ＭＳ ゴシック"/>
              </a:rPr>
              <a:t>.</a:t>
            </a:r>
          </a:p>
          <a:p>
            <a:pPr lvl="1" rtl="0">
              <a:buAutoNum type="arabicPeriod" startAt="6"/>
            </a:pPr>
            <a:r>
              <a:rPr lang="en-US" b="0" i="0" u="none" strike="noStrike" baseline="0" smtClean="0">
                <a:latin typeface="Segoe"/>
                <a:ea typeface="ＭＳ ゴシック"/>
              </a:rPr>
              <a:t>Click the </a:t>
            </a:r>
            <a:r>
              <a:rPr lang="en-US" b="1" i="0" u="none" strike="noStrike" baseline="0" smtClean="0">
                <a:latin typeface="Segoe"/>
                <a:ea typeface="ＭＳ ゴシック"/>
              </a:rPr>
              <a:t>Video Effects</a:t>
            </a:r>
            <a:r>
              <a:rPr lang="en-US" b="0" i="0" u="none" strike="noStrike" baseline="0" smtClean="0">
                <a:latin typeface="Segoe"/>
                <a:ea typeface="ＭＳ ゴシック"/>
              </a:rPr>
              <a:t> button, point to </a:t>
            </a:r>
            <a:r>
              <a:rPr lang="en-US" b="1" i="0" u="none" strike="noStrike" baseline="0" smtClean="0">
                <a:latin typeface="Segoe"/>
                <a:ea typeface="ＭＳ ゴシック"/>
              </a:rPr>
              <a:t>Shadow</a:t>
            </a:r>
            <a:r>
              <a:rPr lang="en-US" b="0" i="0" u="none" strike="noStrike" baseline="0" smtClean="0">
                <a:latin typeface="Segoe"/>
                <a:ea typeface="ＭＳ ゴシック"/>
              </a:rPr>
              <a:t>, and in the Perspective section, click </a:t>
            </a:r>
            <a:r>
              <a:rPr lang="en-US" b="1" i="0" u="none" strike="noStrike" baseline="0" smtClean="0">
                <a:latin typeface="Segoe"/>
                <a:ea typeface="ＭＳ ゴシック"/>
              </a:rPr>
              <a:t>Perspective Diagonal Upper Right</a:t>
            </a:r>
            <a:r>
              <a:rPr lang="en-US" b="0" i="0" u="none" strike="noStrike" baseline="0" smtClean="0">
                <a:latin typeface="Segoe"/>
                <a:ea typeface="ＭＳ ゴシック"/>
              </a:rPr>
              <a:t>. The figure below shows the completed formatting.</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53</a:t>
            </a:fld>
            <a:endParaRPr lang="en-US" dirty="0"/>
          </a:p>
        </p:txBody>
      </p:sp>
      <p:pic>
        <p:nvPicPr>
          <p:cNvPr id="7" name="Picture 6" descr="0925.png"/>
          <p:cNvPicPr>
            <a:picLocks noChangeAspect="1"/>
          </p:cNvPicPr>
          <p:nvPr/>
        </p:nvPicPr>
        <p:blipFill rotWithShape="1">
          <a:blip r:embed="rId2">
            <a:extLst>
              <a:ext uri="{28A0092B-C50C-407E-A947-70E740481C1C}">
                <a14:useLocalDpi xmlns:a14="http://schemas.microsoft.com/office/drawing/2010/main" val="0"/>
              </a:ext>
            </a:extLst>
          </a:blip>
          <a:srcRect l="2222"/>
          <a:stretch/>
        </p:blipFill>
        <p:spPr>
          <a:xfrm>
            <a:off x="3124200" y="3276600"/>
            <a:ext cx="4973592" cy="2885739"/>
          </a:xfrm>
          <a:prstGeom prst="rect">
            <a:avLst/>
          </a:prstGeom>
        </p:spPr>
      </p:pic>
    </p:spTree>
    <p:extLst>
      <p:ext uri="{BB962C8B-B14F-4D97-AF65-F5344CB8AC3E}">
        <p14:creationId xmlns:p14="http://schemas.microsoft.com/office/powerpoint/2010/main" val="20130642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Apply a Video Style and Formatting</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1">
              <a:buFont typeface="+mj-lt"/>
              <a:buAutoNum type="arabicPeriod" startAt="8"/>
            </a:pPr>
            <a:r>
              <a:rPr lang="en-US">
                <a:latin typeface="Segoe"/>
                <a:ea typeface="ＭＳ ゴシック"/>
              </a:rPr>
              <a:t>On the Video Tools Format tab, click the </a:t>
            </a:r>
            <a:r>
              <a:rPr lang="en-US" b="1">
                <a:latin typeface="Segoe"/>
                <a:ea typeface="ＭＳ ゴシック"/>
              </a:rPr>
              <a:t>Corrections</a:t>
            </a:r>
            <a:r>
              <a:rPr lang="en-US">
                <a:latin typeface="Segoe"/>
                <a:ea typeface="ＭＳ ゴシック"/>
              </a:rPr>
              <a:t> button, and click </a:t>
            </a:r>
            <a:r>
              <a:rPr lang="en-US" b="1">
                <a:latin typeface="Segoe"/>
                <a:ea typeface="ＭＳ ゴシック"/>
              </a:rPr>
              <a:t>Brightness: 0% (Normal), Contrast +20%</a:t>
            </a:r>
            <a:r>
              <a:rPr lang="en-US">
                <a:latin typeface="Times New Roman"/>
                <a:ea typeface="ＭＳ ゴシック"/>
              </a:rPr>
              <a:t>.</a:t>
            </a:r>
          </a:p>
          <a:p>
            <a:pPr lvl="1" rtl="0">
              <a:buAutoNum type="arabicPeriod" startAt="8"/>
            </a:pPr>
            <a:r>
              <a:rPr lang="en-US" b="0" i="0" u="none" strike="noStrike" baseline="0" smtClean="0">
                <a:latin typeface="Segoe"/>
                <a:ea typeface="ＭＳ ゴシック"/>
              </a:rPr>
              <a:t>On the Slide Show tab, clear the </a:t>
            </a:r>
            <a:r>
              <a:rPr lang="en-US" b="1" i="0" u="none" strike="noStrike" baseline="0" smtClean="0">
                <a:latin typeface="Segoe"/>
                <a:ea typeface="ＭＳ ゴシック"/>
              </a:rPr>
              <a:t>Show Media Controls</a:t>
            </a:r>
            <a:r>
              <a:rPr lang="en-US" b="0" i="0" u="none" strike="noStrike" baseline="0" smtClean="0">
                <a:latin typeface="Segoe"/>
                <a:ea typeface="ＭＳ ゴシック"/>
              </a:rPr>
              <a:t> check box. This prevents the media controls under the video clip from appearing in Slide Show view.</a:t>
            </a:r>
          </a:p>
          <a:p>
            <a:pPr lvl="1" rtl="0">
              <a:buAutoNum type="arabicPeriod" startAt="8"/>
            </a:pPr>
            <a:r>
              <a:rPr lang="en-US" b="0"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presentation</a:t>
            </a:r>
            <a:r>
              <a:rPr lang="en-US" b="0" i="0" u="none" strike="noStrike" baseline="0" smtClean="0">
                <a:latin typeface="Times New Roman"/>
                <a:ea typeface="ＭＳ ゴシック"/>
              </a:rPr>
              <a:t>.</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presentation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54</a:t>
            </a:fld>
            <a:endParaRPr lang="en-US" dirty="0"/>
          </a:p>
        </p:txBody>
      </p:sp>
    </p:spTree>
    <p:extLst>
      <p:ext uri="{BB962C8B-B14F-4D97-AF65-F5344CB8AC3E}">
        <p14:creationId xmlns:p14="http://schemas.microsoft.com/office/powerpoint/2010/main" val="14633991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Size and Arrange a Video Clip</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Lobby Final Version 3</a:t>
            </a:r>
            <a:r>
              <a:rPr lang="en-US" b="0" i="0" u="none" strike="noStrike" baseline="0" smtClean="0">
                <a:latin typeface="Segoe"/>
                <a:ea typeface="ＭＳ ゴシック"/>
              </a:rPr>
              <a:t> presentation that is still open from the previous exercise.</a:t>
            </a:r>
          </a:p>
          <a:p>
            <a:pPr lvl="1" rtl="0"/>
            <a:r>
              <a:rPr lang="en-US" b="0" i="0" u="none" strike="noStrike" baseline="0" smtClean="0">
                <a:latin typeface="Segoe"/>
                <a:ea typeface="ＭＳ ゴシック"/>
              </a:rPr>
              <a:t>On slide 9, select the </a:t>
            </a:r>
            <a:r>
              <a:rPr lang="en-US" b="1" i="0" u="none" strike="noStrike" baseline="0" smtClean="0">
                <a:latin typeface="Segoe"/>
                <a:ea typeface="ＭＳ ゴシック"/>
              </a:rPr>
              <a:t>video clip</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On the Video Tools Format tab, type </a:t>
            </a:r>
            <a:r>
              <a:rPr lang="en-US" b="1" i="0" u="none" strike="noStrike" baseline="0" smtClean="0">
                <a:latin typeface="Segoe"/>
                <a:ea typeface="ＭＳ ゴシック"/>
              </a:rPr>
              <a:t>2.4 </a:t>
            </a:r>
            <a:r>
              <a:rPr lang="en-US" b="0" i="0" u="none" strike="noStrike" baseline="0" smtClean="0">
                <a:latin typeface="Segoe"/>
                <a:ea typeface="ＭＳ ゴシック"/>
              </a:rPr>
              <a:t>in the </a:t>
            </a:r>
            <a:r>
              <a:rPr lang="en-US" b="1" i="0" u="none" strike="noStrike" baseline="0" smtClean="0">
                <a:latin typeface="Segoe"/>
                <a:ea typeface="ＭＳ ゴシック"/>
              </a:rPr>
              <a:t>Height</a:t>
            </a:r>
            <a:r>
              <a:rPr lang="en-US" b="0" i="0" u="none" strike="noStrike" baseline="0" smtClean="0">
                <a:latin typeface="Segoe"/>
                <a:ea typeface="ＭＳ ゴシック"/>
              </a:rPr>
              <a:t> box and then click </a:t>
            </a:r>
            <a:r>
              <a:rPr lang="en-US" b="1" i="0" u="none" strike="noStrike" baseline="0" smtClean="0">
                <a:latin typeface="Segoe"/>
                <a:ea typeface="ＭＳ ゴシック"/>
              </a:rPr>
              <a:t>away</a:t>
            </a:r>
            <a:r>
              <a:rPr lang="en-US" b="0" i="0" u="none" strike="noStrike" baseline="0" smtClean="0">
                <a:latin typeface="Segoe"/>
                <a:ea typeface="ＭＳ ゴシック"/>
              </a:rPr>
              <a:t> from it. The value in the Width box changes proportionally.</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video clip</a:t>
            </a:r>
            <a:r>
              <a:rPr lang="en-US" b="0" i="0" u="none" strike="noStrike" baseline="0" smtClean="0">
                <a:latin typeface="Segoe"/>
                <a:ea typeface="ＭＳ ゴシック"/>
              </a:rPr>
              <a:t> again to select it, if necessary. </a:t>
            </a:r>
          </a:p>
          <a:p>
            <a:pPr lvl="1" rtl="0"/>
            <a:r>
              <a:rPr lang="en-US" b="0" i="0" u="none" strike="noStrike" baseline="0" smtClean="0">
                <a:latin typeface="Segoe"/>
                <a:ea typeface="ＭＳ ゴシック"/>
              </a:rPr>
              <a:t>On the View tab, click the </a:t>
            </a:r>
            <a:r>
              <a:rPr lang="en-US" b="1" i="0" u="none" strike="noStrike" baseline="0" smtClean="0">
                <a:latin typeface="Segoe"/>
                <a:ea typeface="ＭＳ ゴシック"/>
              </a:rPr>
              <a:t>Guides</a:t>
            </a:r>
            <a:r>
              <a:rPr lang="en-US" b="0" i="0" u="none" strike="noStrike" baseline="0" smtClean="0">
                <a:latin typeface="Segoe"/>
                <a:ea typeface="ＭＳ ゴシック"/>
              </a:rPr>
              <a:t> check box to turn on the guides. Drag the </a:t>
            </a:r>
            <a:r>
              <a:rPr lang="en-US" b="1" i="0" u="none" strike="noStrike" baseline="0" smtClean="0">
                <a:latin typeface="Segoe"/>
                <a:ea typeface="ＭＳ ゴシック"/>
              </a:rPr>
              <a:t>horizontal guide</a:t>
            </a:r>
            <a:r>
              <a:rPr lang="en-US" b="0" i="0" u="none" strike="noStrike" baseline="0" smtClean="0">
                <a:latin typeface="Segoe"/>
                <a:ea typeface="ＭＳ ゴシック"/>
              </a:rPr>
              <a:t> down so it aligns with the </a:t>
            </a:r>
            <a:r>
              <a:rPr lang="en-US" b="1" i="0" u="none" strike="noStrike" baseline="0" smtClean="0">
                <a:latin typeface="Segoe"/>
                <a:ea typeface="ＭＳ ゴシック"/>
              </a:rPr>
              <a:t>1”</a:t>
            </a:r>
            <a:r>
              <a:rPr lang="en-US" b="0" i="0" u="none" strike="noStrike" baseline="0" smtClean="0">
                <a:latin typeface="Segoe"/>
                <a:ea typeface="ＭＳ ゴシック"/>
              </a:rPr>
              <a:t> mark on the vertical ruler.</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55</a:t>
            </a:fld>
            <a:endParaRPr lang="en-US" dirty="0"/>
          </a:p>
        </p:txBody>
      </p:sp>
    </p:spTree>
    <p:extLst>
      <p:ext uri="{BB962C8B-B14F-4D97-AF65-F5344CB8AC3E}">
        <p14:creationId xmlns:p14="http://schemas.microsoft.com/office/powerpoint/2010/main" val="9941191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Size and Arrange a Video Clip</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1" rtl="0">
              <a:buFont typeface="+mj-lt"/>
              <a:buAutoNum type="arabicPeriod" startAt="5"/>
            </a:pPr>
            <a:r>
              <a:rPr lang="en-US" sz="2000" b="0" i="0" u="none" strike="noStrike" baseline="0" smtClean="0">
                <a:latin typeface="Segoe"/>
                <a:ea typeface="ＭＳ ゴシック"/>
              </a:rPr>
              <a:t>Move the </a:t>
            </a:r>
            <a:r>
              <a:rPr lang="en-US" sz="2000" b="1" i="0" u="none" strike="noStrike" baseline="0" smtClean="0">
                <a:latin typeface="Segoe"/>
                <a:ea typeface="ＭＳ ゴシック"/>
              </a:rPr>
              <a:t>text box</a:t>
            </a:r>
            <a:r>
              <a:rPr lang="en-US" sz="2000" b="0" i="0" u="none" strike="noStrike" baseline="0" smtClean="0">
                <a:latin typeface="Segoe"/>
                <a:ea typeface="ＭＳ ゴシック"/>
              </a:rPr>
              <a:t> containing the bullets up so its upper</a:t>
            </a:r>
            <a:r>
              <a:rPr lang="en-US" sz="2000" b="0" i="0" u="none" strike="noStrike" baseline="0" smtClean="0">
                <a:latin typeface="Times New Roman"/>
                <a:ea typeface="ＭＳ ゴシック"/>
              </a:rPr>
              <a:t>-</a:t>
            </a:r>
            <a:r>
              <a:rPr lang="en-US" sz="2000" b="0" i="0" u="none" strike="noStrike" baseline="0" smtClean="0">
                <a:latin typeface="Segoe"/>
                <a:ea typeface="ＭＳ ゴシック"/>
              </a:rPr>
              <a:t>left corner aligns with the intersection of the guides at the left side of the slide.</a:t>
            </a:r>
          </a:p>
          <a:p>
            <a:pPr lvl="1" rtl="0">
              <a:buAutoNum type="arabicPeriod" startAt="5"/>
            </a:pPr>
            <a:r>
              <a:rPr lang="en-US" sz="2000" b="0" i="0" u="none" strike="noStrike" baseline="0" smtClean="0">
                <a:latin typeface="Segoe"/>
                <a:ea typeface="ＭＳ ゴシック"/>
              </a:rPr>
              <a:t>Move the </a:t>
            </a:r>
            <a:r>
              <a:rPr lang="en-US" sz="2000" b="1" i="0" u="none" strike="noStrike" baseline="0" smtClean="0">
                <a:latin typeface="Segoe"/>
                <a:ea typeface="ＭＳ ゴシック"/>
              </a:rPr>
              <a:t>video clip</a:t>
            </a:r>
            <a:r>
              <a:rPr lang="en-US" sz="2000" b="0" i="0" u="none" strike="noStrike" baseline="0" smtClean="0">
                <a:latin typeface="Segoe"/>
                <a:ea typeface="ＭＳ ゴシック"/>
              </a:rPr>
              <a:t> so its upper</a:t>
            </a:r>
            <a:r>
              <a:rPr lang="en-US" sz="2000" b="0" i="0" u="none" strike="noStrike" baseline="0" smtClean="0">
                <a:latin typeface="Times New Roman"/>
                <a:ea typeface="ＭＳ ゴシック"/>
              </a:rPr>
              <a:t>-</a:t>
            </a:r>
            <a:r>
              <a:rPr lang="en-US" sz="2000" b="0" i="0" u="none" strike="noStrike" baseline="0" smtClean="0">
                <a:latin typeface="Segoe"/>
                <a:ea typeface="ＭＳ ゴシック"/>
              </a:rPr>
              <a:t>right corner aligns with the intersection of the guides at the right side of the slide</a:t>
            </a:r>
            <a:r>
              <a:rPr lang="en-US" sz="2000" b="0" i="0" u="none" strike="noStrike" baseline="0" smtClean="0">
                <a:latin typeface="Times New Roman"/>
                <a:ea typeface="ＭＳ ゴシック"/>
              </a:rPr>
              <a:t>.</a:t>
            </a:r>
          </a:p>
          <a:p>
            <a:pPr lvl="1" rtl="0">
              <a:buAutoNum type="arabicPeriod" startAt="5"/>
            </a:pPr>
            <a:r>
              <a:rPr lang="en-US" sz="2000">
                <a:latin typeface="Segoe"/>
                <a:ea typeface="ＭＳ ゴシック"/>
                <a:cs typeface="Segoe"/>
              </a:rPr>
              <a:t> </a:t>
            </a:r>
            <a:r>
              <a:rPr lang="en-US" sz="2000" b="1">
                <a:latin typeface="Segoe"/>
                <a:ea typeface="ＭＳ ゴシック"/>
              </a:rPr>
              <a:t>SAVE</a:t>
            </a:r>
            <a:r>
              <a:rPr lang="en-US" sz="2000">
                <a:latin typeface="Segoe"/>
                <a:ea typeface="ＭＳ ゴシック"/>
              </a:rPr>
              <a:t> the presentation</a:t>
            </a:r>
            <a:r>
              <a:rPr lang="en-US" sz="2000">
                <a:latin typeface="Times New Roman"/>
                <a:ea typeface="ＭＳ ゴシック"/>
              </a:rPr>
              <a:t>.</a:t>
            </a:r>
          </a:p>
          <a:p>
            <a:pPr lvl="0"/>
            <a:r>
              <a:rPr lang="en-US" sz="2000" b="1">
                <a:latin typeface="Segoe"/>
                <a:ea typeface="ＭＳ ゴシック"/>
              </a:rPr>
              <a:t>PAUSE</a:t>
            </a:r>
            <a:r>
              <a:rPr lang="en-US" sz="2000">
                <a:latin typeface="Segoe"/>
                <a:ea typeface="ＭＳ ゴシック"/>
              </a:rPr>
              <a:t>. </a:t>
            </a:r>
            <a:r>
              <a:rPr lang="en-US" sz="2000" b="1">
                <a:latin typeface="Segoe"/>
                <a:ea typeface="ＭＳ ゴシック"/>
              </a:rPr>
              <a:t>LEAVE</a:t>
            </a:r>
            <a:r>
              <a:rPr lang="en-US" sz="2000">
                <a:latin typeface="Segoe"/>
                <a:ea typeface="ＭＳ ゴシック"/>
              </a:rPr>
              <a:t> the presentation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56</a:t>
            </a:fld>
            <a:endParaRPr lang="en-US" dirty="0"/>
          </a:p>
        </p:txBody>
      </p:sp>
    </p:spTree>
    <p:extLst>
      <p:ext uri="{BB962C8B-B14F-4D97-AF65-F5344CB8AC3E}">
        <p14:creationId xmlns:p14="http://schemas.microsoft.com/office/powerpoint/2010/main" val="20999217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Compress Media</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sz="2000" b="1" i="0" u="none" strike="noStrike" baseline="0" smtClean="0">
                <a:latin typeface="Segoe"/>
                <a:ea typeface="ＭＳ ゴシック"/>
              </a:rPr>
              <a:t>USE</a:t>
            </a:r>
            <a:r>
              <a:rPr lang="en-US" sz="2000" b="0" i="0" u="none" strike="noStrike" baseline="0" smtClean="0">
                <a:latin typeface="Segoe"/>
                <a:ea typeface="ＭＳ ゴシック"/>
              </a:rPr>
              <a:t> the </a:t>
            </a:r>
            <a:r>
              <a:rPr lang="en-US" sz="2000" b="1" i="1" u="none" strike="noStrike" baseline="0" smtClean="0">
                <a:latin typeface="Segoe"/>
                <a:ea typeface="ＭＳ ゴシック"/>
              </a:rPr>
              <a:t>Lobby Final </a:t>
            </a:r>
            <a:br>
              <a:rPr lang="en-US" sz="2000" b="1" i="1" u="none" strike="noStrike" baseline="0" smtClean="0">
                <a:latin typeface="Segoe"/>
                <a:ea typeface="ＭＳ ゴシック"/>
              </a:rPr>
            </a:br>
            <a:r>
              <a:rPr lang="en-US" sz="2000" b="1" i="1" u="none" strike="noStrike" baseline="0" smtClean="0">
                <a:latin typeface="Segoe"/>
                <a:ea typeface="ＭＳ ゴシック"/>
              </a:rPr>
              <a:t>Version 3</a:t>
            </a:r>
            <a:r>
              <a:rPr lang="en-US" sz="2000" b="0" i="0" u="none" strike="noStrike" baseline="0" smtClean="0">
                <a:latin typeface="Segoe"/>
                <a:ea typeface="ＭＳ ゴシック"/>
              </a:rPr>
              <a:t> presentation </a:t>
            </a:r>
            <a:br>
              <a:rPr lang="en-US" sz="2000" b="0" i="0" u="none" strike="noStrike" baseline="0" smtClean="0">
                <a:latin typeface="Segoe"/>
                <a:ea typeface="ＭＳ ゴシック"/>
              </a:rPr>
            </a:br>
            <a:r>
              <a:rPr lang="en-US" sz="2000" b="0" i="0" u="none" strike="noStrike" baseline="0" smtClean="0">
                <a:latin typeface="Segoe"/>
                <a:ea typeface="ＭＳ ゴシック"/>
              </a:rPr>
              <a:t>that is still open from </a:t>
            </a:r>
            <a:br>
              <a:rPr lang="en-US" sz="2000" b="0" i="0" u="none" strike="noStrike" baseline="0" smtClean="0">
                <a:latin typeface="Segoe"/>
                <a:ea typeface="ＭＳ ゴシック"/>
              </a:rPr>
            </a:br>
            <a:r>
              <a:rPr lang="en-US" sz="2000" b="0" i="0" u="none" strike="noStrike" baseline="0" smtClean="0">
                <a:latin typeface="Segoe"/>
                <a:ea typeface="ＭＳ ゴシック"/>
              </a:rPr>
              <a:t>the previous exercise.</a:t>
            </a:r>
          </a:p>
          <a:p>
            <a:pPr lvl="1" rtl="0"/>
            <a:r>
              <a:rPr lang="en-US" sz="2000" b="0" i="0" u="none" strike="noStrike" baseline="0" smtClean="0">
                <a:latin typeface="Segoe"/>
                <a:ea typeface="ＭＳ ゴシック"/>
              </a:rPr>
              <a:t>Click the </a:t>
            </a:r>
            <a:r>
              <a:rPr lang="en-US" sz="2000" b="1" i="0" u="none" strike="noStrike" baseline="0" smtClean="0">
                <a:latin typeface="Segoe"/>
                <a:ea typeface="ＭＳ ゴシック"/>
              </a:rPr>
              <a:t>File</a:t>
            </a:r>
            <a:r>
              <a:rPr lang="en-US" sz="2000" b="0" i="0" u="none" strike="noStrike" baseline="0" smtClean="0">
                <a:latin typeface="Segoe"/>
                <a:ea typeface="ＭＳ ゴシック"/>
              </a:rPr>
              <a:t> tab.</a:t>
            </a:r>
          </a:p>
          <a:p>
            <a:pPr lvl="1" rtl="0"/>
            <a:r>
              <a:rPr lang="en-US" sz="2000" b="0" i="0" u="none" strike="noStrike" baseline="0" smtClean="0">
                <a:latin typeface="Segoe"/>
                <a:ea typeface="ＭＳ ゴシック"/>
              </a:rPr>
              <a:t>Click </a:t>
            </a:r>
            <a:r>
              <a:rPr lang="en-US" sz="2000" b="1" i="0" u="none" strike="noStrike" baseline="0" smtClean="0">
                <a:latin typeface="Segoe"/>
                <a:ea typeface="ＭＳ ゴシック"/>
              </a:rPr>
              <a:t>Compress </a:t>
            </a:r>
            <a:br>
              <a:rPr lang="en-US" sz="2000" b="1" i="0" u="none" strike="noStrike" baseline="0" smtClean="0">
                <a:latin typeface="Segoe"/>
                <a:ea typeface="ＭＳ ゴシック"/>
              </a:rPr>
            </a:br>
            <a:r>
              <a:rPr lang="en-US" sz="2000" b="1" i="0" u="none" strike="noStrike" baseline="0" smtClean="0">
                <a:latin typeface="Segoe"/>
                <a:ea typeface="ＭＳ ゴシック"/>
              </a:rPr>
              <a:t>Media</a:t>
            </a:r>
            <a:r>
              <a:rPr lang="en-US" sz="2000" b="0" i="0" u="none" strike="noStrike" baseline="0" smtClean="0">
                <a:latin typeface="Segoe"/>
                <a:ea typeface="ＭＳ ゴシック"/>
              </a:rPr>
              <a:t>. A menu </a:t>
            </a:r>
            <a:br>
              <a:rPr lang="en-US" sz="2000" b="0" i="0" u="none" strike="noStrike" baseline="0" smtClean="0">
                <a:latin typeface="Segoe"/>
                <a:ea typeface="ＭＳ ゴシック"/>
              </a:rPr>
            </a:br>
            <a:r>
              <a:rPr lang="en-US" sz="2000" b="0" i="0" u="none" strike="noStrike" baseline="0" smtClean="0">
                <a:latin typeface="Segoe"/>
                <a:ea typeface="ＭＳ ゴシック"/>
              </a:rPr>
              <a:t>opens showing </a:t>
            </a:r>
            <a:br>
              <a:rPr lang="en-US" sz="2000" b="0" i="0" u="none" strike="noStrike" baseline="0" smtClean="0">
                <a:latin typeface="Segoe"/>
                <a:ea typeface="ＭＳ ゴシック"/>
              </a:rPr>
            </a:br>
            <a:r>
              <a:rPr lang="en-US" sz="2000" b="0" i="0" u="none" strike="noStrike" baseline="0" smtClean="0">
                <a:latin typeface="Segoe"/>
                <a:ea typeface="ＭＳ ゴシック"/>
              </a:rPr>
              <a:t>three choices for </a:t>
            </a:r>
            <a:br>
              <a:rPr lang="en-US" sz="2000" b="0" i="0" u="none" strike="noStrike" baseline="0" smtClean="0">
                <a:latin typeface="Segoe"/>
                <a:ea typeface="ＭＳ ゴシック"/>
              </a:rPr>
            </a:br>
            <a:r>
              <a:rPr lang="en-US" sz="2000" b="0" i="0" u="none" strike="noStrike" baseline="0" smtClean="0">
                <a:latin typeface="Segoe"/>
                <a:ea typeface="ＭＳ ゴシック"/>
              </a:rPr>
              <a:t>media quality </a:t>
            </a:r>
            <a:br>
              <a:rPr lang="en-US" sz="2000" b="0" i="0" u="none" strike="noStrike" baseline="0" smtClean="0">
                <a:latin typeface="Segoe"/>
                <a:ea typeface="ＭＳ ゴシック"/>
              </a:rPr>
            </a:br>
            <a:r>
              <a:rPr lang="en-US" sz="2000" b="0" i="0" u="none" strike="noStrike" baseline="0" smtClean="0">
                <a:latin typeface="Segoe"/>
                <a:ea typeface="ＭＳ ゴシック"/>
              </a:rPr>
              <a:t>(see the</a:t>
            </a:r>
            <a:r>
              <a:rPr lang="en-US" sz="2000" b="0" i="0" u="none" strike="noStrike" smtClean="0">
                <a:latin typeface="Segoe"/>
                <a:ea typeface="ＭＳ ゴシック"/>
              </a:rPr>
              <a:t> f</a:t>
            </a:r>
            <a:r>
              <a:rPr lang="en-US" sz="2000" b="0" i="0" u="none" strike="noStrike" baseline="0" smtClean="0">
                <a:latin typeface="Segoe"/>
                <a:ea typeface="ＭＳ ゴシック"/>
              </a:rPr>
              <a:t>igure </a:t>
            </a:r>
            <a:br>
              <a:rPr lang="en-US" sz="2000" b="0" i="0" u="none" strike="noStrike" baseline="0" smtClean="0">
                <a:latin typeface="Segoe"/>
                <a:ea typeface="ＭＳ ゴシック"/>
              </a:rPr>
            </a:br>
            <a:r>
              <a:rPr lang="en-US" sz="2000" b="0" i="0" u="none" strike="noStrike" baseline="0" smtClean="0">
                <a:latin typeface="Segoe"/>
                <a:ea typeface="ＭＳ ゴシック"/>
              </a:rPr>
              <a:t>at right).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57</a:t>
            </a:fld>
            <a:endParaRPr lang="en-US" dirty="0"/>
          </a:p>
        </p:txBody>
      </p:sp>
      <p:pic>
        <p:nvPicPr>
          <p:cNvPr id="7" name="Picture 6" descr="092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500" y="1600200"/>
            <a:ext cx="5181600" cy="4055942"/>
          </a:xfrm>
          <a:prstGeom prst="rect">
            <a:avLst/>
          </a:prstGeom>
        </p:spPr>
      </p:pic>
    </p:spTree>
    <p:extLst>
      <p:ext uri="{BB962C8B-B14F-4D97-AF65-F5344CB8AC3E}">
        <p14:creationId xmlns:p14="http://schemas.microsoft.com/office/powerpoint/2010/main" val="17107356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Compress Media</a:t>
            </a:r>
            <a:endParaRPr lang="en-US" b="0" i="0" u="none" strike="noStrike" baseline="0" smtClean="0">
              <a:solidFill>
                <a:srgbClr val="DD5900"/>
              </a:solidFill>
              <a:latin typeface="Times New Roman"/>
              <a:ea typeface="ＭＳ ゴシック"/>
            </a:endParaRP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latin typeface="Segoe"/>
                <a:ea typeface="ＭＳ ゴシック"/>
              </a:rPr>
              <a:t> Click </a:t>
            </a:r>
            <a:r>
              <a:rPr lang="en-US" b="1" i="0" u="none" strike="noStrike" baseline="0" smtClean="0">
                <a:latin typeface="Segoe"/>
                <a:ea typeface="ＭＳ ゴシック"/>
              </a:rPr>
              <a:t>Internet Quality</a:t>
            </a:r>
            <a:r>
              <a:rPr lang="en-US" b="0" i="0" u="none" strike="noStrike" baseline="0" smtClean="0">
                <a:latin typeface="Segoe"/>
                <a:ea typeface="ＭＳ ゴシック"/>
              </a:rPr>
              <a:t>. The Compress Media dialog box opens, showing the progress of compressing each clip. </a:t>
            </a:r>
          </a:p>
          <a:p>
            <a:pPr lvl="1" rtl="0">
              <a:buAutoNum type="arabicPeriod" startAt="3"/>
            </a:pPr>
            <a:r>
              <a:rPr lang="en-US" b="0" i="0" u="none" strike="noStrike" baseline="0" smtClean="0">
                <a:latin typeface="Segoe"/>
                <a:ea typeface="ＭＳ ゴシック"/>
              </a:rPr>
              <a:t> When each clip shows Complete, click </a:t>
            </a:r>
            <a:r>
              <a:rPr lang="en-US" b="1" i="0" u="none" strike="noStrike" baseline="0" smtClean="0">
                <a:latin typeface="Segoe"/>
                <a:ea typeface="ＭＳ ゴシック"/>
              </a:rPr>
              <a:t>Close</a:t>
            </a:r>
            <a:r>
              <a:rPr lang="en-US" b="0" i="0" u="none" strike="noStrike" baseline="0" smtClean="0">
                <a:latin typeface="Times New Roman"/>
                <a:ea typeface="ＭＳ ゴシック"/>
              </a:rPr>
              <a:t>.</a:t>
            </a:r>
          </a:p>
          <a:p>
            <a:pPr lvl="0" rtl="0"/>
            <a:r>
              <a:rPr lang="en-US" b="1" i="0" u="none" strike="noStrike" baseline="0" smtClean="0">
                <a:latin typeface="Segoe"/>
                <a:ea typeface="ＭＳ ゴシック"/>
              </a:rPr>
              <a:t>EXIT</a:t>
            </a:r>
            <a:r>
              <a:rPr lang="en-US" b="0" i="0" u="none" strike="noStrike" baseline="0" smtClean="0">
                <a:latin typeface="Segoe"/>
                <a:ea typeface="ＭＳ ゴシック"/>
              </a:rPr>
              <a:t> PowerPoint, saving your changes.</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58</a:t>
            </a:fld>
            <a:endParaRPr lang="en-US" dirty="0"/>
          </a:p>
        </p:txBody>
      </p:sp>
    </p:spTree>
    <p:extLst>
      <p:ext uri="{BB962C8B-B14F-4D97-AF65-F5344CB8AC3E}">
        <p14:creationId xmlns:p14="http://schemas.microsoft.com/office/powerpoint/2010/main" val="24547897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Skill Summary </a:t>
            </a:r>
            <a:endParaRPr lang="en-US" b="0" i="0" u="none" strike="noStrike" baseline="0" smtClean="0">
              <a:solidFill>
                <a:srgbClr val="DD5900"/>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59</a:t>
            </a:fld>
            <a:endParaRPr lang="en-US" dirty="0"/>
          </a:p>
        </p:txBody>
      </p:sp>
      <p:pic>
        <p:nvPicPr>
          <p:cNvPr id="7" name="Picture 6" descr="09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100" y="1629400"/>
            <a:ext cx="8051800" cy="3734666"/>
          </a:xfrm>
          <a:prstGeom prst="rect">
            <a:avLst/>
          </a:prstGeom>
        </p:spPr>
      </p:pic>
    </p:spTree>
    <p:extLst>
      <p:ext uri="{BB962C8B-B14F-4D97-AF65-F5344CB8AC3E}">
        <p14:creationId xmlns:p14="http://schemas.microsoft.com/office/powerpoint/2010/main" val="482577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Apply and Modify a Transition Effect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a:t>
            </a:fld>
            <a:endParaRPr lang="en-US" dirty="0"/>
          </a:p>
        </p:txBody>
      </p:sp>
      <p:pic>
        <p:nvPicPr>
          <p:cNvPr id="7" name="Picture 6" descr="09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00200"/>
            <a:ext cx="4087310" cy="3759200"/>
          </a:xfrm>
          <a:prstGeom prst="rect">
            <a:avLst/>
          </a:prstGeom>
        </p:spPr>
      </p:pic>
      <p:sp>
        <p:nvSpPr>
          <p:cNvPr id="3" name="Text Placeholder 2"/>
          <p:cNvSpPr>
            <a:spLocks noGrp="1"/>
          </p:cNvSpPr>
          <p:nvPr>
            <p:ph type="body" idx="1"/>
          </p:nvPr>
        </p:nvSpPr>
        <p:spPr/>
        <p:txBody>
          <a:bodyPr/>
          <a:lstStyle/>
          <a:p>
            <a:pPr lvl="1" rtl="0">
              <a:buFont typeface="+mj-lt"/>
              <a:buAutoNum type="arabicPeriod" startAt="8"/>
            </a:pPr>
            <a:r>
              <a:rPr lang="en-US" b="0" i="0" u="none" strike="noStrike" baseline="0" smtClean="0">
                <a:latin typeface="Segoe"/>
                <a:ea typeface="ＭＳ ゴシック"/>
              </a:rPr>
              <a:t>Click the </a:t>
            </a:r>
            <a:r>
              <a:rPr lang="en-US" b="1" i="0" u="none" strike="noStrike" baseline="0" smtClean="0">
                <a:latin typeface="Segoe"/>
                <a:ea typeface="ＭＳ ゴシック"/>
              </a:rPr>
              <a:t>Preview</a:t>
            </a:r>
            <a:r>
              <a:rPr lang="en-US" b="0" i="0" u="none" strike="noStrike" baseline="0" smtClean="0">
                <a:latin typeface="Segoe"/>
                <a:ea typeface="ＭＳ ゴシック"/>
              </a:rPr>
              <a:t> button </a:t>
            </a:r>
            <a:br>
              <a:rPr lang="en-US" b="0" i="0" u="none" strike="noStrike" baseline="0" smtClean="0">
                <a:latin typeface="Segoe"/>
                <a:ea typeface="ＭＳ ゴシック"/>
              </a:rPr>
            </a:br>
            <a:r>
              <a:rPr lang="en-US" b="0" i="0" u="none" strike="noStrike" baseline="0" smtClean="0">
                <a:latin typeface="Segoe"/>
                <a:ea typeface="ＭＳ ゴシック"/>
              </a:rPr>
              <a:t>in the Preview group, or </a:t>
            </a:r>
            <a:br>
              <a:rPr lang="en-US" b="0" i="0" u="none" strike="noStrike" baseline="0" smtClean="0">
                <a:latin typeface="Segoe"/>
                <a:ea typeface="ＭＳ ゴシック"/>
              </a:rPr>
            </a:br>
            <a:r>
              <a:rPr lang="en-US" b="0" i="0" u="none" strike="noStrike" baseline="0" smtClean="0">
                <a:latin typeface="Segoe"/>
                <a:ea typeface="ＭＳ ゴシック"/>
              </a:rPr>
              <a:t>click the </a:t>
            </a:r>
            <a:r>
              <a:rPr lang="en-US" b="1" i="0" u="none" strike="noStrike" baseline="0" smtClean="0">
                <a:latin typeface="Segoe"/>
                <a:ea typeface="ＭＳ ゴシック"/>
              </a:rPr>
              <a:t>small star icon</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0" i="0" u="none" strike="noStrike" baseline="0" smtClean="0">
                <a:latin typeface="Segoe"/>
                <a:ea typeface="ＭＳ ゴシック"/>
              </a:rPr>
              <a:t>below slide 2, to see the </a:t>
            </a:r>
            <a:br>
              <a:rPr lang="en-US" b="0" i="0" u="none" strike="noStrike" baseline="0" smtClean="0">
                <a:latin typeface="Segoe"/>
                <a:ea typeface="ＭＳ ゴシック"/>
              </a:rPr>
            </a:br>
            <a:r>
              <a:rPr lang="en-US" b="0" i="0" u="none" strike="noStrike" baseline="0" smtClean="0">
                <a:latin typeface="Segoe"/>
                <a:ea typeface="ＭＳ ゴシック"/>
              </a:rPr>
              <a:t>effect again at the new </a:t>
            </a:r>
            <a:br>
              <a:rPr lang="en-US" b="0" i="0" u="none" strike="noStrike" baseline="0" smtClean="0">
                <a:latin typeface="Segoe"/>
                <a:ea typeface="ＭＳ ゴシック"/>
              </a:rPr>
            </a:br>
            <a:r>
              <a:rPr lang="en-US" b="0" i="0" u="none" strike="noStrike" baseline="0" smtClean="0">
                <a:latin typeface="Segoe"/>
                <a:ea typeface="ＭＳ ゴシック"/>
              </a:rPr>
              <a:t>speed, including the </a:t>
            </a:r>
            <a:br>
              <a:rPr lang="en-US" b="0" i="0" u="none" strike="noStrike" baseline="0" smtClean="0">
                <a:latin typeface="Segoe"/>
                <a:ea typeface="ＭＳ ゴシック"/>
              </a:rPr>
            </a:br>
            <a:r>
              <a:rPr lang="en-US" b="0" i="0" u="none" strike="noStrike" baseline="0" smtClean="0">
                <a:latin typeface="Segoe"/>
                <a:ea typeface="ＭＳ ゴシック"/>
              </a:rPr>
              <a:t>newly assigned sound </a:t>
            </a:r>
            <a:br>
              <a:rPr lang="en-US" b="0" i="0" u="none" strike="noStrike" baseline="0" smtClean="0">
                <a:latin typeface="Segoe"/>
                <a:ea typeface="ＭＳ ゴシック"/>
              </a:rPr>
            </a:br>
            <a:r>
              <a:rPr lang="en-US" b="0" i="0" u="none" strike="noStrike" baseline="0" smtClean="0">
                <a:latin typeface="Segoe"/>
                <a:ea typeface="ＭＳ ゴシック"/>
              </a:rPr>
              <a:t>(see the figure at right)</a:t>
            </a:r>
            <a:r>
              <a:rPr lang="en-US" b="0" i="0" u="none" strike="noStrike" baseline="0" smtClean="0">
                <a:latin typeface="Times New Roman"/>
                <a:ea typeface="ＭＳ ゴシック"/>
              </a:rPr>
              <a:t>.</a:t>
            </a:r>
          </a:p>
          <a:p>
            <a:pPr lvl="1" rtl="0">
              <a:buAutoNum type="arabicPeriod" startAt="8"/>
            </a:pPr>
            <a:r>
              <a:rPr lang="en-US" b="0" i="0" u="none" strike="noStrike" baseline="0" smtClean="0">
                <a:latin typeface="Segoe"/>
                <a:ea typeface="ＭＳ ゴシック"/>
              </a:rPr>
              <a:t>Click the </a:t>
            </a:r>
            <a:r>
              <a:rPr lang="en-US" b="1" i="0" u="none" strike="noStrike" baseline="0" smtClean="0">
                <a:latin typeface="Segoe"/>
                <a:ea typeface="ＭＳ ゴシック"/>
              </a:rPr>
              <a:t>More</a:t>
            </a:r>
            <a:r>
              <a:rPr lang="en-US" b="0" i="0" u="none" strike="noStrike" baseline="0" smtClean="0">
                <a:latin typeface="Segoe"/>
                <a:ea typeface="ＭＳ ゴシック"/>
              </a:rPr>
              <a:t> button </a:t>
            </a:r>
            <a:br>
              <a:rPr lang="en-US" b="0" i="0" u="none" strike="noStrike" baseline="0" smtClean="0">
                <a:latin typeface="Segoe"/>
                <a:ea typeface="ＭＳ ゴシック"/>
              </a:rPr>
            </a:br>
            <a:r>
              <a:rPr lang="en-US" b="0" i="0" u="none" strike="noStrike" baseline="0" smtClean="0">
                <a:latin typeface="Segoe"/>
                <a:ea typeface="ＭＳ ゴシック"/>
              </a:rPr>
              <a:t>again, and in the Subtle </a:t>
            </a:r>
            <a:br>
              <a:rPr lang="en-US" b="0" i="0" u="none" strike="noStrike" baseline="0" smtClean="0">
                <a:latin typeface="Segoe"/>
                <a:ea typeface="ＭＳ ゴシック"/>
              </a:rPr>
            </a:br>
            <a:r>
              <a:rPr lang="en-US" b="0" i="0" u="none" strike="noStrike" baseline="0" smtClean="0">
                <a:latin typeface="Segoe"/>
                <a:ea typeface="ＭＳ ゴシック"/>
              </a:rPr>
              <a:t>section, click </a:t>
            </a:r>
            <a:r>
              <a:rPr lang="en-US" b="1" i="0" u="none" strike="noStrike" baseline="0" smtClean="0">
                <a:latin typeface="Segoe"/>
                <a:ea typeface="ＭＳ ゴシック"/>
              </a:rPr>
              <a:t>Wipe</a:t>
            </a:r>
            <a:r>
              <a:rPr lang="en-US" b="0" i="0" u="none" strike="noStrike" baseline="0" smtClean="0">
                <a:latin typeface="Segoe"/>
                <a:ea typeface="ＭＳ ゴシック"/>
              </a:rPr>
              <a:t> to apply the Wipe transition </a:t>
            </a:r>
            <a:br>
              <a:rPr lang="en-US" b="0" i="0" u="none" strike="noStrike" baseline="0" smtClean="0">
                <a:latin typeface="Segoe"/>
                <a:ea typeface="ＭＳ ゴシック"/>
              </a:rPr>
            </a:br>
            <a:r>
              <a:rPr lang="en-US" b="0" i="0" u="none" strike="noStrike" baseline="0" smtClean="0">
                <a:latin typeface="Segoe"/>
                <a:ea typeface="ＭＳ ゴシック"/>
              </a:rPr>
              <a:t>to the selected slide</a:t>
            </a:r>
            <a:r>
              <a:rPr lang="en-US" b="0" i="0" u="none" strike="noStrike" baseline="0" smtClean="0">
                <a:latin typeface="Times New Roman"/>
                <a:ea typeface="ＭＳ ゴシック"/>
              </a:rPr>
              <a:t>.</a:t>
            </a:r>
          </a:p>
        </p:txBody>
      </p:sp>
    </p:spTree>
    <p:extLst>
      <p:ext uri="{BB962C8B-B14F-4D97-AF65-F5344CB8AC3E}">
        <p14:creationId xmlns:p14="http://schemas.microsoft.com/office/powerpoint/2010/main" val="238696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Apply and Modify a Transition Effect</a:t>
            </a:r>
          </a:p>
        </p:txBody>
      </p:sp>
      <p:sp>
        <p:nvSpPr>
          <p:cNvPr id="3" name="Text Placeholder 2"/>
          <p:cNvSpPr>
            <a:spLocks noGrp="1"/>
          </p:cNvSpPr>
          <p:nvPr>
            <p:ph type="body" idx="1"/>
          </p:nvPr>
        </p:nvSpPr>
        <p:spPr/>
        <p:txBody>
          <a:bodyPr/>
          <a:lstStyle/>
          <a:p>
            <a:pPr lvl="1" rtl="0">
              <a:buFont typeface="+mj-lt"/>
              <a:buAutoNum type="arabicPeriod" startAt="10"/>
            </a:pPr>
            <a:r>
              <a:rPr lang="en-US" sz="2000" b="0" i="0" u="none" strike="noStrike" baseline="0" smtClean="0">
                <a:latin typeface="Segoe"/>
                <a:ea typeface="ＭＳ ゴシック"/>
              </a:rPr>
              <a:t>Click </a:t>
            </a:r>
            <a:r>
              <a:rPr lang="en-US" sz="2000" b="1" i="0" u="none" strike="noStrike" baseline="0" smtClean="0">
                <a:latin typeface="Segoe"/>
                <a:ea typeface="ＭＳ ゴシック"/>
              </a:rPr>
              <a:t>Effect </a:t>
            </a:r>
            <a:br>
              <a:rPr lang="en-US" sz="2000" b="1" i="0" u="none" strike="noStrike" baseline="0" smtClean="0">
                <a:latin typeface="Segoe"/>
                <a:ea typeface="ＭＳ ゴシック"/>
              </a:rPr>
            </a:br>
            <a:r>
              <a:rPr lang="en-US" sz="2000" b="1" i="0" u="none" strike="noStrike" baseline="0" smtClean="0">
                <a:latin typeface="Segoe"/>
                <a:ea typeface="ＭＳ ゴシック"/>
              </a:rPr>
              <a:t>Options</a:t>
            </a:r>
            <a:r>
              <a:rPr lang="en-US" sz="2000" b="0" i="0" u="none" strike="noStrike" baseline="0" smtClean="0">
                <a:latin typeface="Segoe"/>
                <a:ea typeface="ＭＳ ゴシック"/>
              </a:rPr>
              <a:t>. A </a:t>
            </a:r>
            <a:br>
              <a:rPr lang="en-US" sz="2000" b="0" i="0" u="none" strike="noStrike" baseline="0" smtClean="0">
                <a:latin typeface="Segoe"/>
                <a:ea typeface="ＭＳ ゴシック"/>
              </a:rPr>
            </a:br>
            <a:r>
              <a:rPr lang="en-US" sz="2000" b="0" i="0" u="none" strike="noStrike" baseline="0" smtClean="0">
                <a:latin typeface="Segoe"/>
                <a:ea typeface="ＭＳ ゴシック"/>
              </a:rPr>
              <a:t>menu of </a:t>
            </a:r>
            <a:br>
              <a:rPr lang="en-US" sz="2000" b="0" i="0" u="none" strike="noStrike" baseline="0" smtClean="0">
                <a:latin typeface="Segoe"/>
                <a:ea typeface="ＭＳ ゴシック"/>
              </a:rPr>
            </a:br>
            <a:r>
              <a:rPr lang="en-US" sz="2000" b="0" i="0" u="none" strike="noStrike" baseline="0" smtClean="0">
                <a:latin typeface="Segoe"/>
                <a:ea typeface="ＭＳ ゴシック"/>
              </a:rPr>
              <a:t>effect options </a:t>
            </a:r>
            <a:br>
              <a:rPr lang="en-US" sz="2000" b="0" i="0" u="none" strike="noStrike" baseline="0" smtClean="0">
                <a:latin typeface="Segoe"/>
                <a:ea typeface="ＭＳ ゴシック"/>
              </a:rPr>
            </a:br>
            <a:r>
              <a:rPr lang="en-US" sz="2000" b="0" i="0" u="none" strike="noStrike" baseline="0" smtClean="0">
                <a:latin typeface="Segoe"/>
                <a:ea typeface="ＭＳ ゴシック"/>
              </a:rPr>
              <a:t>opens (see </a:t>
            </a:r>
            <a:br>
              <a:rPr lang="en-US" sz="2000" b="0" i="0" u="none" strike="noStrike" baseline="0" smtClean="0">
                <a:latin typeface="Segoe"/>
                <a:ea typeface="ＭＳ ゴシック"/>
              </a:rPr>
            </a:br>
            <a:r>
              <a:rPr lang="en-US" sz="2000" b="0" i="0" u="none" strike="noStrike" baseline="0" smtClean="0">
                <a:latin typeface="Segoe"/>
                <a:ea typeface="ＭＳ ゴシック"/>
              </a:rPr>
              <a:t>the figure </a:t>
            </a:r>
            <a:br>
              <a:rPr lang="en-US" sz="2000" b="0" i="0" u="none" strike="noStrike" baseline="0" smtClean="0">
                <a:latin typeface="Segoe"/>
                <a:ea typeface="ＭＳ ゴシック"/>
              </a:rPr>
            </a:br>
            <a:r>
              <a:rPr lang="en-US" sz="2000" b="0" i="0" u="none" strike="noStrike" baseline="0" smtClean="0">
                <a:latin typeface="Segoe"/>
                <a:ea typeface="ＭＳ ゴシック"/>
              </a:rPr>
              <a:t>at right). </a:t>
            </a:r>
          </a:p>
          <a:p>
            <a:pPr lvl="1" rtl="0">
              <a:buAutoNum type="arabicPeriod" startAt="10"/>
            </a:pPr>
            <a:r>
              <a:rPr lang="en-US" sz="2000" b="0" i="0" u="none" strike="noStrike" baseline="0" smtClean="0">
                <a:latin typeface="Segoe"/>
                <a:ea typeface="ＭＳ ゴシック"/>
              </a:rPr>
              <a:t>Click </a:t>
            </a:r>
            <a:r>
              <a:rPr lang="en-US" sz="2000" b="1" i="0" u="none" strike="noStrike" baseline="0" smtClean="0">
                <a:latin typeface="Segoe"/>
                <a:ea typeface="ＭＳ ゴシック"/>
              </a:rPr>
              <a:t>From </a:t>
            </a:r>
            <a:br>
              <a:rPr lang="en-US" sz="2000" b="1" i="0" u="none" strike="noStrike" baseline="0" smtClean="0">
                <a:latin typeface="Segoe"/>
                <a:ea typeface="ＭＳ ゴシック"/>
              </a:rPr>
            </a:br>
            <a:r>
              <a:rPr lang="en-US" sz="2000" b="1" i="0" u="none" strike="noStrike" baseline="0" smtClean="0">
                <a:latin typeface="Segoe"/>
                <a:ea typeface="ＭＳ ゴシック"/>
              </a:rPr>
              <a:t>Left</a:t>
            </a:r>
            <a:r>
              <a:rPr lang="en-US" sz="2000" b="0" i="0" u="none" strike="noStrike" baseline="0" smtClean="0">
                <a:latin typeface="Segoe"/>
                <a:ea typeface="ＭＳ ゴシック"/>
              </a:rPr>
              <a:t>. The </a:t>
            </a:r>
            <a:br>
              <a:rPr lang="en-US" sz="2000" b="0" i="0" u="none" strike="noStrike" baseline="0" smtClean="0">
                <a:latin typeface="Segoe"/>
                <a:ea typeface="ＭＳ ゴシック"/>
              </a:rPr>
            </a:br>
            <a:r>
              <a:rPr lang="en-US" sz="2000" b="0" i="0" u="none" strike="noStrike" baseline="0" smtClean="0">
                <a:latin typeface="Segoe"/>
                <a:ea typeface="ＭＳ ゴシック"/>
              </a:rPr>
              <a:t>new effect </a:t>
            </a:r>
            <a:br>
              <a:rPr lang="en-US" sz="2000" b="0" i="0" u="none" strike="noStrike" baseline="0" smtClean="0">
                <a:latin typeface="Segoe"/>
                <a:ea typeface="ＭＳ ゴシック"/>
              </a:rPr>
            </a:br>
            <a:r>
              <a:rPr lang="en-US" sz="2000" b="0" i="0" u="none" strike="noStrike" baseline="0" smtClean="0">
                <a:latin typeface="Segoe"/>
                <a:ea typeface="ＭＳ ゴシック"/>
              </a:rPr>
              <a:t>option is </a:t>
            </a:r>
            <a:br>
              <a:rPr lang="en-US" sz="2000" b="0" i="0" u="none" strike="noStrike" baseline="0" smtClean="0">
                <a:latin typeface="Segoe"/>
                <a:ea typeface="ＭＳ ゴシック"/>
              </a:rPr>
            </a:br>
            <a:r>
              <a:rPr lang="en-US" sz="2000" b="0" i="0" u="none" strike="noStrike" baseline="0" smtClean="0">
                <a:latin typeface="Segoe"/>
                <a:ea typeface="ＭＳ ゴシック"/>
              </a:rPr>
              <a:t>previewed </a:t>
            </a:r>
            <a:br>
              <a:rPr lang="en-US" sz="2000" b="0" i="0" u="none" strike="noStrike" baseline="0" smtClean="0">
                <a:latin typeface="Segoe"/>
                <a:ea typeface="ＭＳ ゴシック"/>
              </a:rPr>
            </a:br>
            <a:r>
              <a:rPr lang="en-US" sz="2000" b="0" i="0" u="none" strike="noStrike" baseline="0" smtClean="0">
                <a:latin typeface="Segoe"/>
                <a:ea typeface="ＭＳ ゴシック"/>
              </a:rPr>
              <a:t>on the slide </a:t>
            </a:r>
            <a:br>
              <a:rPr lang="en-US" sz="2000" b="0" i="0" u="none" strike="noStrike" baseline="0" smtClean="0">
                <a:latin typeface="Segoe"/>
                <a:ea typeface="ＭＳ ゴシック"/>
              </a:rPr>
            </a:br>
            <a:r>
              <a:rPr lang="en-US" sz="2000" b="0" i="0" u="none" strike="noStrike" baseline="0" smtClean="0">
                <a:latin typeface="Segoe"/>
                <a:ea typeface="ＭＳ ゴシック"/>
              </a:rPr>
              <a:t>automatically.</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7</a:t>
            </a:fld>
            <a:endParaRPr lang="en-US" dirty="0"/>
          </a:p>
        </p:txBody>
      </p:sp>
      <p:pic>
        <p:nvPicPr>
          <p:cNvPr id="7" name="Picture 6" descr="0905.png"/>
          <p:cNvPicPr>
            <a:picLocks noChangeAspect="1"/>
          </p:cNvPicPr>
          <p:nvPr/>
        </p:nvPicPr>
        <p:blipFill rotWithShape="1">
          <a:blip r:embed="rId2">
            <a:extLst>
              <a:ext uri="{28A0092B-C50C-407E-A947-70E740481C1C}">
                <a14:useLocalDpi xmlns:a14="http://schemas.microsoft.com/office/drawing/2010/main" val="0"/>
              </a:ext>
            </a:extLst>
          </a:blip>
          <a:srcRect l="8889"/>
          <a:stretch/>
        </p:blipFill>
        <p:spPr>
          <a:xfrm>
            <a:off x="3124200" y="1524000"/>
            <a:ext cx="5368621" cy="4054832"/>
          </a:xfrm>
          <a:prstGeom prst="rect">
            <a:avLst/>
          </a:prstGeom>
        </p:spPr>
      </p:pic>
    </p:spTree>
    <p:extLst>
      <p:ext uri="{BB962C8B-B14F-4D97-AF65-F5344CB8AC3E}">
        <p14:creationId xmlns:p14="http://schemas.microsoft.com/office/powerpoint/2010/main" val="1557987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Apply and Modify a Transition Effect</a:t>
            </a:r>
          </a:p>
        </p:txBody>
      </p:sp>
      <p:sp>
        <p:nvSpPr>
          <p:cNvPr id="3" name="Text Placeholder 2"/>
          <p:cNvSpPr>
            <a:spLocks noGrp="1"/>
          </p:cNvSpPr>
          <p:nvPr>
            <p:ph type="body" idx="1"/>
          </p:nvPr>
        </p:nvSpPr>
        <p:spPr/>
        <p:txBody>
          <a:bodyPr/>
          <a:lstStyle/>
          <a:p>
            <a:pPr lvl="1" rtl="0">
              <a:buFont typeface="+mj-lt"/>
              <a:buAutoNum type="arabicPeriod" startAt="12"/>
            </a:pPr>
            <a:r>
              <a:rPr lang="en-US" b="0" i="0" u="none" strike="noStrike" baseline="0" smtClean="0">
                <a:latin typeface="Segoe"/>
                <a:ea typeface="ＭＳ ゴシック"/>
              </a:rPr>
              <a:t>Click </a:t>
            </a:r>
            <a:r>
              <a:rPr lang="en-US" b="1" i="0" u="none" strike="noStrike" baseline="0" smtClean="0">
                <a:latin typeface="Segoe"/>
                <a:ea typeface="ＭＳ ゴシック"/>
              </a:rPr>
              <a:t>Apply to All</a:t>
            </a:r>
            <a:r>
              <a:rPr lang="en-US" b="0" i="0" u="none" strike="noStrike" baseline="0" smtClean="0">
                <a:latin typeface="Segoe"/>
                <a:ea typeface="ＭＳ ゴシック"/>
              </a:rPr>
              <a:t>. The transition effect is copied to all the other slides in the presentation. Now all the slides have small star icons beneath them.</a:t>
            </a:r>
          </a:p>
          <a:p>
            <a:pPr lvl="1" rtl="0">
              <a:buAutoNum type="arabicPeriod" startAt="12"/>
            </a:pPr>
            <a:r>
              <a:rPr lang="en-US" b="0" i="0" u="none" strike="noStrike" baseline="0" smtClean="0">
                <a:latin typeface="Segoe"/>
                <a:ea typeface="ＭＳ ゴシック"/>
              </a:rPr>
              <a:t>On the Slide Show tab, click </a:t>
            </a:r>
            <a:r>
              <a:rPr lang="en-US" b="1" i="0" u="none" strike="noStrike" baseline="0" smtClean="0">
                <a:latin typeface="Segoe"/>
                <a:ea typeface="ＭＳ ゴシック"/>
              </a:rPr>
              <a:t>From Beginning</a:t>
            </a:r>
            <a:r>
              <a:rPr lang="en-US" b="0" i="0" u="none" strike="noStrike" baseline="0" smtClean="0">
                <a:latin typeface="Segoe"/>
                <a:ea typeface="ＭＳ ゴシック"/>
              </a:rPr>
              <a:t>, and watch the whole presentation from beginning to end, clicking to move to the next slide. When finished, press </a:t>
            </a:r>
            <a:r>
              <a:rPr lang="en-US" b="1" i="0" u="none" strike="noStrike" baseline="0" smtClean="0">
                <a:latin typeface="Segoe"/>
                <a:ea typeface="ＭＳ ゴシック"/>
              </a:rPr>
              <a:t>Esc</a:t>
            </a:r>
            <a:r>
              <a:rPr lang="en-US" b="0" i="0" u="none" strike="noStrike" baseline="0" smtClean="0">
                <a:latin typeface="Segoe"/>
                <a:ea typeface="ＭＳ ゴシック"/>
              </a:rPr>
              <a:t> to return to </a:t>
            </a:r>
            <a:r>
              <a:rPr lang="en-US" b="1" i="0" u="none" strike="noStrike" baseline="0" smtClean="0">
                <a:latin typeface="Segoe"/>
                <a:ea typeface="ＭＳ ゴシック"/>
              </a:rPr>
              <a:t>Slide Sorter</a:t>
            </a:r>
            <a:r>
              <a:rPr lang="en-US" b="0" i="0" u="none" strike="noStrike" baseline="0" smtClean="0">
                <a:latin typeface="Segoe"/>
                <a:ea typeface="ＭＳ ゴシック"/>
              </a:rPr>
              <a:t> view.</a:t>
            </a:r>
          </a:p>
          <a:p>
            <a:pPr lvl="1" rtl="0">
              <a:buAutoNum type="arabicPeriod" startAt="12"/>
            </a:pPr>
            <a:r>
              <a:rPr lang="en-US" b="0"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presentation.</a:t>
            </a:r>
          </a:p>
          <a:p>
            <a:pPr lvl="0" rtl="0"/>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LEAVE</a:t>
            </a:r>
            <a:r>
              <a:rPr lang="en-US" b="0" i="0" u="none" strike="noStrike" baseline="0" smtClean="0">
                <a:latin typeface="Segoe"/>
                <a:ea typeface="ＭＳ ゴシック"/>
              </a:rPr>
              <a:t> the presentation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8</a:t>
            </a:fld>
            <a:endParaRPr lang="en-US" dirty="0"/>
          </a:p>
        </p:txBody>
      </p:sp>
    </p:spTree>
    <p:extLst>
      <p:ext uri="{BB962C8B-B14F-4D97-AF65-F5344CB8AC3E}">
        <p14:creationId xmlns:p14="http://schemas.microsoft.com/office/powerpoint/2010/main" val="2186202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DD5900"/>
                </a:solidFill>
                <a:latin typeface="Segoe"/>
                <a:ea typeface="ＭＳ ゴシック"/>
              </a:rPr>
              <a:t>Step by Step: Set Slides to Advance Manually or Automatically</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a:t>
            </a:r>
            <a:r>
              <a:rPr lang="en-US" b="1" i="1" u="none" strike="noStrike" baseline="0" smtClean="0">
                <a:latin typeface="Segoe"/>
                <a:ea typeface="ＭＳ ゴシック"/>
              </a:rPr>
              <a:t>Lobby Final Version 1</a:t>
            </a:r>
            <a:r>
              <a:rPr lang="en-US" b="0" i="0" u="none" strike="noStrike" baseline="0" smtClean="0">
                <a:latin typeface="Segoe"/>
                <a:ea typeface="ＭＳ ゴシック"/>
              </a:rPr>
              <a:t> presentation that is still open from the previous exercise.</a:t>
            </a:r>
          </a:p>
          <a:p>
            <a:pPr lvl="1" rtl="0"/>
            <a:r>
              <a:rPr lang="en-US" b="0" i="0" u="none" strike="noStrike" baseline="0" smtClean="0">
                <a:latin typeface="Segoe"/>
                <a:ea typeface="ＭＳ ゴシック"/>
              </a:rPr>
              <a:t>In Slide Sorter view, click </a:t>
            </a:r>
            <a:r>
              <a:rPr lang="en-US" b="1" i="0" u="none" strike="noStrike" baseline="0" smtClean="0">
                <a:latin typeface="Segoe"/>
                <a:ea typeface="ＭＳ ゴシック"/>
              </a:rPr>
              <a:t>slide 1</a:t>
            </a:r>
            <a:r>
              <a:rPr lang="en-US" b="0" i="0" u="none" strike="noStrike" baseline="0" smtClean="0">
                <a:latin typeface="Segoe"/>
                <a:ea typeface="ＭＳ ゴシック"/>
              </a:rPr>
              <a:t> to select it.</a:t>
            </a:r>
          </a:p>
          <a:p>
            <a:pPr lvl="1" rtl="0"/>
            <a:r>
              <a:rPr lang="en-US" b="0" i="0" u="none" strike="noStrike" baseline="0" smtClean="0">
                <a:latin typeface="Segoe"/>
                <a:ea typeface="ＭＳ ゴシック"/>
              </a:rPr>
              <a:t>On the Transitions tab in the Timing group, mark the </a:t>
            </a:r>
            <a:r>
              <a:rPr lang="en-US" b="1" i="0" u="none" strike="noStrike" baseline="0" smtClean="0">
                <a:latin typeface="Segoe"/>
                <a:ea typeface="ＭＳ ゴシック"/>
              </a:rPr>
              <a:t>After</a:t>
            </a:r>
            <a:r>
              <a:rPr lang="en-US" b="0" i="0" u="none" strike="noStrike" baseline="0" smtClean="0">
                <a:latin typeface="Segoe"/>
                <a:ea typeface="ＭＳ ゴシック"/>
              </a:rPr>
              <a:t> check box to indicate that the slide should advance manually after a certain amount of time has passed</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up increment arrow</a:t>
            </a:r>
            <a:r>
              <a:rPr lang="en-US" b="0" i="0" u="none" strike="noStrike" baseline="0" smtClean="0">
                <a:latin typeface="Segoe"/>
                <a:ea typeface="ＭＳ ゴシック"/>
              </a:rPr>
              <a:t> in the </a:t>
            </a:r>
            <a:r>
              <a:rPr lang="en-US" b="1" i="0" u="none" strike="noStrike" baseline="0" smtClean="0">
                <a:latin typeface="Segoe"/>
                <a:ea typeface="ＭＳ ゴシック"/>
              </a:rPr>
              <a:t>After</a:t>
            </a:r>
            <a:r>
              <a:rPr lang="en-US" b="0" i="0" u="none" strike="noStrike" baseline="0" smtClean="0">
                <a:latin typeface="Segoe"/>
                <a:ea typeface="ＭＳ ゴシック"/>
              </a:rPr>
              <a:t> text box until it reads </a:t>
            </a:r>
            <a:r>
              <a:rPr lang="en-US" b="1" i="0" u="none" strike="noStrike" baseline="0" smtClean="0">
                <a:latin typeface="Segoe"/>
                <a:ea typeface="ＭＳ ゴシック"/>
              </a:rPr>
              <a:t>00:10:00</a:t>
            </a:r>
            <a:r>
              <a:rPr lang="en-US" b="0" i="0" u="none" strike="noStrike" baseline="0" smtClean="0">
                <a:latin typeface="Segoe"/>
                <a:ea typeface="ＭＳ ゴシック"/>
              </a:rPr>
              <a:t>, to set the amount of time to 10 seconds.</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Powerpoint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9</a:t>
            </a:fld>
            <a:endParaRPr lang="en-US" dirty="0"/>
          </a:p>
        </p:txBody>
      </p:sp>
    </p:spTree>
    <p:extLst>
      <p:ext uri="{BB962C8B-B14F-4D97-AF65-F5344CB8AC3E}">
        <p14:creationId xmlns:p14="http://schemas.microsoft.com/office/powerpoint/2010/main" val="2738397904"/>
      </p:ext>
    </p:extLst>
  </p:cSld>
  <p:clrMapOvr>
    <a:masterClrMapping/>
  </p:clrMapOvr>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318</TotalTime>
  <Words>5005</Words>
  <Application>Microsoft Macintosh PowerPoint</Application>
  <PresentationFormat>On-screen Show (4:3)</PresentationFormat>
  <Paragraphs>434</Paragraphs>
  <Slides>59</Slides>
  <Notes>8</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template</vt:lpstr>
      <vt:lpstr>Using Animation and Multimedia</vt:lpstr>
      <vt:lpstr>Objectives</vt:lpstr>
      <vt:lpstr>Step by Step: Apply and Modify a Transition Effect</vt:lpstr>
      <vt:lpstr>Step by Step: Apply and Modify a Transition Effect</vt:lpstr>
      <vt:lpstr>Step by Step: Apply and Modify a Transition Effect</vt:lpstr>
      <vt:lpstr>Step by Step: Apply and Modify a Transition Effect</vt:lpstr>
      <vt:lpstr>Step by Step: Apply and Modify a Transition Effect</vt:lpstr>
      <vt:lpstr>Step by Step: Apply and Modify a Transition Effect</vt:lpstr>
      <vt:lpstr>Step by Step: Set Slides to Advance Manually or Automatically</vt:lpstr>
      <vt:lpstr>Step by Step: Set Slides to Advance Manually or Automatically</vt:lpstr>
      <vt:lpstr>Step by Step: Set Slides to Advance Manually or Automatically</vt:lpstr>
      <vt:lpstr>Step by Step: Apply and Modify Animations</vt:lpstr>
      <vt:lpstr>Step by Step: Apply and Modify Animations</vt:lpstr>
      <vt:lpstr>Step by Step: Apply and Modify Animations</vt:lpstr>
      <vt:lpstr>Step by Step: Apply and Modify Animations</vt:lpstr>
      <vt:lpstr>Step by Step: Apply and Modify Animations</vt:lpstr>
      <vt:lpstr>Step by Step: Apply and Modify Animations</vt:lpstr>
      <vt:lpstr>Step by Step: Use a Motion Path Animation</vt:lpstr>
      <vt:lpstr>Step by Step: Use a Motion Path Animation</vt:lpstr>
      <vt:lpstr>Step by Step: Use a Motion Path Animation</vt:lpstr>
      <vt:lpstr>Step by Step: Modify Animation Start Options and Timing</vt:lpstr>
      <vt:lpstr>Step by Step: Modify Animation Start Options and Timing</vt:lpstr>
      <vt:lpstr>Step by Step: Modify Animation Start Options and Timing</vt:lpstr>
      <vt:lpstr>Step by Step: Modify Animation Start Options and Timing</vt:lpstr>
      <vt:lpstr>Step by Step: Modify Animation Start Options and Timing</vt:lpstr>
      <vt:lpstr>Step by Step: Modify Animation Start Options and Timing</vt:lpstr>
      <vt:lpstr>Step by Step: Use the Animation Pane </vt:lpstr>
      <vt:lpstr>Step by Step: Use the Animation Pane </vt:lpstr>
      <vt:lpstr>Step by Step: Use the Animation Pane </vt:lpstr>
      <vt:lpstr>Step by Step: Use the Animation Pane </vt:lpstr>
      <vt:lpstr>Step by Step: Use the Animation Pane </vt:lpstr>
      <vt:lpstr>Step by Step: Use the Animation Pane </vt:lpstr>
      <vt:lpstr>Step by Step: Use the Animation Pane </vt:lpstr>
      <vt:lpstr>Step by Step: Use Animation Painter</vt:lpstr>
      <vt:lpstr>Step by Step: Add an Audio Clip to a Slide</vt:lpstr>
      <vt:lpstr>Step by Step: Add an Audio Clip to a Slide</vt:lpstr>
      <vt:lpstr>Step by Step: Add an Audio Clip to a Slide</vt:lpstr>
      <vt:lpstr>Step by Step: Add an Audio Clip to a Slide</vt:lpstr>
      <vt:lpstr>Step by Step: Add an Audio Clip to a Slide</vt:lpstr>
      <vt:lpstr>Step by Step: Link to a YouTube Video</vt:lpstr>
      <vt:lpstr>Step by Step: Link to a YouTube Video</vt:lpstr>
      <vt:lpstr>Step by Step: Link to a YouTube Video</vt:lpstr>
      <vt:lpstr>Step by Step: Add a Video to a Slide</vt:lpstr>
      <vt:lpstr>Step by Step: Add a Video to a Slide</vt:lpstr>
      <vt:lpstr>Step by Step: Add a Video to a Slide</vt:lpstr>
      <vt:lpstr>Step by Step: Add a Video to a Slide</vt:lpstr>
      <vt:lpstr>Step by Step: Add a Video to a Slide</vt:lpstr>
      <vt:lpstr>Step by Step: Trim a Video Clip</vt:lpstr>
      <vt:lpstr>Step by Step: Trim a Video Clip</vt:lpstr>
      <vt:lpstr>Step by Step: Choose a Poster Frame</vt:lpstr>
      <vt:lpstr>Step by Step: Choose a Poster Frame</vt:lpstr>
      <vt:lpstr>Step by Step: Apply a Video Style and Formatting</vt:lpstr>
      <vt:lpstr>Step by Step: Apply a Video Style and Formatting</vt:lpstr>
      <vt:lpstr>Step by Step: Apply a Video Style and Formatting</vt:lpstr>
      <vt:lpstr>Step by Step: Size and Arrange a Video Clip</vt:lpstr>
      <vt:lpstr>Step by Step: Size and Arrange a Video Clip</vt:lpstr>
      <vt:lpstr>Step by Step: Compress Media</vt:lpstr>
      <vt:lpstr>Step by Step: Compress Media</vt:lpstr>
      <vt:lpstr>Skill Summary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Box Twelve Communications, Inc.</dc:creator>
  <cp:lastModifiedBy>Rich Kershner</cp:lastModifiedBy>
  <cp:revision>321</cp:revision>
  <dcterms:created xsi:type="dcterms:W3CDTF">2011-08-08T12:10:51Z</dcterms:created>
  <dcterms:modified xsi:type="dcterms:W3CDTF">2013-11-21T02:51:45Z</dcterms:modified>
</cp:coreProperties>
</file>