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67"/>
  </p:notesMasterIdLst>
  <p:handoutMasterIdLst>
    <p:handoutMasterId r:id="rId68"/>
  </p:handoutMasterIdLst>
  <p:sldIdLst>
    <p:sldId id="256" r:id="rId2"/>
    <p:sldId id="258" r:id="rId3"/>
    <p:sldId id="262" r:id="rId4"/>
    <p:sldId id="263" r:id="rId5"/>
    <p:sldId id="264" r:id="rId6"/>
    <p:sldId id="265" r:id="rId7"/>
    <p:sldId id="266" r:id="rId8"/>
    <p:sldId id="269" r:id="rId9"/>
    <p:sldId id="353" r:id="rId10"/>
    <p:sldId id="270" r:id="rId11"/>
    <p:sldId id="271" r:id="rId12"/>
    <p:sldId id="272" r:id="rId13"/>
    <p:sldId id="273" r:id="rId14"/>
    <p:sldId id="275" r:id="rId15"/>
    <p:sldId id="276" r:id="rId16"/>
    <p:sldId id="278" r:id="rId17"/>
    <p:sldId id="279" r:id="rId18"/>
    <p:sldId id="282" r:id="rId19"/>
    <p:sldId id="354" r:id="rId20"/>
    <p:sldId id="283" r:id="rId21"/>
    <p:sldId id="284" r:id="rId22"/>
    <p:sldId id="285" r:id="rId23"/>
    <p:sldId id="286" r:id="rId24"/>
    <p:sldId id="288" r:id="rId25"/>
    <p:sldId id="355" r:id="rId26"/>
    <p:sldId id="289" r:id="rId27"/>
    <p:sldId id="290" r:id="rId28"/>
    <p:sldId id="294" r:id="rId29"/>
    <p:sldId id="296" r:id="rId30"/>
    <p:sldId id="297" r:id="rId31"/>
    <p:sldId id="298" r:id="rId32"/>
    <p:sldId id="302" r:id="rId33"/>
    <p:sldId id="303" r:id="rId34"/>
    <p:sldId id="304" r:id="rId35"/>
    <p:sldId id="305" r:id="rId36"/>
    <p:sldId id="306" r:id="rId37"/>
    <p:sldId id="308" r:id="rId38"/>
    <p:sldId id="309" r:id="rId39"/>
    <p:sldId id="311" r:id="rId40"/>
    <p:sldId id="313" r:id="rId41"/>
    <p:sldId id="314" r:id="rId42"/>
    <p:sldId id="316" r:id="rId43"/>
    <p:sldId id="317" r:id="rId44"/>
    <p:sldId id="318" r:id="rId45"/>
    <p:sldId id="319" r:id="rId46"/>
    <p:sldId id="320" r:id="rId47"/>
    <p:sldId id="324" r:id="rId48"/>
    <p:sldId id="326" r:id="rId49"/>
    <p:sldId id="327" r:id="rId50"/>
    <p:sldId id="328" r:id="rId51"/>
    <p:sldId id="330" r:id="rId52"/>
    <p:sldId id="331" r:id="rId53"/>
    <p:sldId id="332" r:id="rId54"/>
    <p:sldId id="333" r:id="rId55"/>
    <p:sldId id="336" r:id="rId56"/>
    <p:sldId id="337" r:id="rId57"/>
    <p:sldId id="341" r:id="rId58"/>
    <p:sldId id="343" r:id="rId59"/>
    <p:sldId id="346" r:id="rId60"/>
    <p:sldId id="347" r:id="rId61"/>
    <p:sldId id="348" r:id="rId62"/>
    <p:sldId id="350" r:id="rId63"/>
    <p:sldId id="356" r:id="rId64"/>
    <p:sldId id="351" r:id="rId65"/>
    <p:sldId id="352" r:id="rId66"/>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D5900"/>
    <a:srgbClr val="BA1419"/>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73" autoAdjust="0"/>
    <p:restoredTop sz="90603" autoAdjust="0"/>
  </p:normalViewPr>
  <p:slideViewPr>
    <p:cSldViewPr>
      <p:cViewPr varScale="1">
        <p:scale>
          <a:sx n="96" d="100"/>
          <a:sy n="96" d="100"/>
        </p:scale>
        <p:origin x="540" y="9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0DCCA0-A0B2-6C4B-B4B8-D831C8552C46}" type="datetimeFigureOut">
              <a:t>11/22/2013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74A6AB-C4FF-CC4A-8822-2E8F9421DADB}" type="slidenum">
              <a:t>‹#›</a:t>
            </a:fld>
            <a:endParaRPr lang="en-US"/>
          </a:p>
        </p:txBody>
      </p:sp>
    </p:spTree>
    <p:extLst>
      <p:ext uri="{BB962C8B-B14F-4D97-AF65-F5344CB8AC3E}">
        <p14:creationId xmlns:p14="http://schemas.microsoft.com/office/powerpoint/2010/main" val="816939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11/22/2013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google.com/goodle-d-s/presentations" TargetMode="External"/><Relationship Id="rId2" Type="http://schemas.openxmlformats.org/officeDocument/2006/relationships/slide" Target="../slides/slide57.xml"/><Relationship Id="rId1" Type="http://schemas.openxmlformats.org/officeDocument/2006/relationships/notesMaster" Target="../notesMasters/notesMaster1.xml"/><Relationship Id="rId4" Type="http://schemas.openxmlformats.org/officeDocument/2006/relationships/hyperlink" Target="http://www.openoffice.org"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You can scroll down in the Additional Information area of the task pane to find steps for fixing the problem. </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38</a:t>
            </a:fld>
            <a:endParaRPr lang="en-US"/>
          </a:p>
        </p:txBody>
      </p:sp>
    </p:spTree>
    <p:extLst>
      <p:ext uri="{BB962C8B-B14F-4D97-AF65-F5344CB8AC3E}">
        <p14:creationId xmlns:p14="http://schemas.microsoft.com/office/powerpoint/2010/main" val="1125045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You can also save each slide individually as a graphic in a number of formats. To do this, choose File, Save As and then set the file type to one of the graphic formats available, such as JPEG, GIF, TIF, Device Independent Bitmap, or Windows Metafile. </a:t>
            </a:r>
            <a:endParaRPr lang="en-US" b="0" i="0" u="none" strike="noStrike" baseline="0" smtClean="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50</a:t>
            </a:fld>
            <a:endParaRPr lang="en-US"/>
          </a:p>
        </p:txBody>
      </p:sp>
    </p:spTree>
    <p:extLst>
      <p:ext uri="{BB962C8B-B14F-4D97-AF65-F5344CB8AC3E}">
        <p14:creationId xmlns:p14="http://schemas.microsoft.com/office/powerpoint/2010/main" val="193926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Troubleshooting: The XPS Viewer is not available in Windows XP and earlier versions of Windows. If you distribute your XPS version to someone who does not have the viewer, he or she can download it free from Microsoft.com. </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54</a:t>
            </a:fld>
            <a:endParaRPr lang="en-US"/>
          </a:p>
        </p:txBody>
      </p:sp>
    </p:spTree>
    <p:extLst>
      <p:ext uri="{BB962C8B-B14F-4D97-AF65-F5344CB8AC3E}">
        <p14:creationId xmlns:p14="http://schemas.microsoft.com/office/powerpoint/2010/main" val="1460665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rtl="0"/>
            <a:r>
              <a:rPr lang="en-US" b="0" i="0" u="none" strike="noStrike" baseline="0" smtClean="0">
                <a:latin typeface="Segoe"/>
                <a:ea typeface="ＭＳ ゴシック"/>
              </a:rPr>
              <a:t>After completing this exercise, if time permits, you may want to experiment with opening the file in different open-source applications such as Google docs (</a:t>
            </a:r>
            <a:r>
              <a:rPr lang="en-US" b="0" i="0" u="none" strike="noStrike" baseline="0" smtClean="0">
                <a:latin typeface="Segoe"/>
                <a:ea typeface="ＭＳ ゴシック"/>
                <a:hlinkClick r:id="rId3"/>
              </a:rPr>
              <a:t>www.google.com/goodle-d-s/presentations) or Open Office (</a:t>
            </a:r>
            <a:r>
              <a:rPr lang="en-US" b="0" i="0" u="none" strike="noStrike" baseline="0" smtClean="0">
                <a:latin typeface="Segoe"/>
                <a:ea typeface="ＭＳ ゴシック"/>
                <a:hlinkClick r:id="rId4"/>
              </a:rPr>
              <a:t>www.openoffice.org). </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57</a:t>
            </a:fld>
            <a:endParaRPr lang="en-US"/>
          </a:p>
        </p:txBody>
      </p:sp>
    </p:spTree>
    <p:extLst>
      <p:ext uri="{BB962C8B-B14F-4D97-AF65-F5344CB8AC3E}">
        <p14:creationId xmlns:p14="http://schemas.microsoft.com/office/powerpoint/2010/main" val="2639629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You can also copy and paste photos from PowerPoint into your favorite graphics program.</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61</a:t>
            </a:fld>
            <a:endParaRPr lang="en-US"/>
          </a:p>
        </p:txBody>
      </p:sp>
    </p:spTree>
    <p:extLst>
      <p:ext uri="{BB962C8B-B14F-4D97-AF65-F5344CB8AC3E}">
        <p14:creationId xmlns:p14="http://schemas.microsoft.com/office/powerpoint/2010/main" val="3131002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Another way to display the Comments pane is to click a comment balloon. You can also click the word </a:t>
            </a:r>
            <a:r>
              <a:rPr lang="en-US" b="0" i="1" u="none" strike="noStrike" baseline="0" smtClean="0">
                <a:latin typeface="Segoe"/>
                <a:ea typeface="ＭＳ ゴシック"/>
              </a:rPr>
              <a:t>Comments</a:t>
            </a:r>
            <a:r>
              <a:rPr lang="en-US" b="0" i="0" u="none" strike="noStrike" baseline="0" smtClean="0">
                <a:latin typeface="Segoe"/>
                <a:ea typeface="ＭＳ ゴシック"/>
              </a:rPr>
              <a:t> in the status bar.</a:t>
            </a:r>
            <a:endParaRPr lang="en-US" b="0" i="0" u="none" strike="noStrike" baseline="0" smtClean="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a:t>
            </a:fld>
            <a:endParaRPr lang="en-US"/>
          </a:p>
        </p:txBody>
      </p:sp>
    </p:spTree>
    <p:extLst>
      <p:ext uri="{BB962C8B-B14F-4D97-AF65-F5344CB8AC3E}">
        <p14:creationId xmlns:p14="http://schemas.microsoft.com/office/powerpoint/2010/main" val="212854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You can also go to the next comment by clicking the Next button at the top of the Comments pane.</a:t>
            </a:r>
            <a:endParaRPr lang="en-US" b="0" i="0" u="none" strike="noStrike" baseline="0" smtClean="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a:t>
            </a:fld>
            <a:endParaRPr lang="en-US"/>
          </a:p>
        </p:txBody>
      </p:sp>
    </p:spTree>
    <p:extLst>
      <p:ext uri="{BB962C8B-B14F-4D97-AF65-F5344CB8AC3E}">
        <p14:creationId xmlns:p14="http://schemas.microsoft.com/office/powerpoint/2010/main" val="3956838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If you select text or an object on a slide before creating a new comment, the comment balloon appears adjacent to the selection. If you do not select anything beforehand, the comment balloon appears in the upper left corner of the slide.</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11</a:t>
            </a:fld>
            <a:endParaRPr lang="en-US"/>
          </a:p>
        </p:txBody>
      </p:sp>
    </p:spTree>
    <p:extLst>
      <p:ext uri="{BB962C8B-B14F-4D97-AF65-F5344CB8AC3E}">
        <p14:creationId xmlns:p14="http://schemas.microsoft.com/office/powerpoint/2010/main" val="1097499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You can use the New Comment button on the Review tab instead of the New button in the Comments pane if you prefer.</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12</a:t>
            </a:fld>
            <a:endParaRPr lang="en-US"/>
          </a:p>
        </p:txBody>
      </p:sp>
    </p:spTree>
    <p:extLst>
      <p:ext uri="{BB962C8B-B14F-4D97-AF65-F5344CB8AC3E}">
        <p14:creationId xmlns:p14="http://schemas.microsoft.com/office/powerpoint/2010/main" val="3118878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Do not confuse the Next button in the Compare group with the Next button in the Comments group.</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21</a:t>
            </a:fld>
            <a:endParaRPr lang="en-US"/>
          </a:p>
        </p:txBody>
      </p:sp>
    </p:spTree>
    <p:extLst>
      <p:ext uri="{BB962C8B-B14F-4D97-AF65-F5344CB8AC3E}">
        <p14:creationId xmlns:p14="http://schemas.microsoft.com/office/powerpoint/2010/main" val="2728214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ea typeface="ＭＳ ゴシック"/>
              </a:rPr>
              <a:t>Take Note: The password used for this exercise is not a very strong password. It would not be that difficult to guess, because it consists only of letters. When creating your own passwords, try to include a combination of uppercase letters, lowercase letters, numbers, symbols, and spaces.</a:t>
            </a:r>
            <a:endParaRPr lang="en-US">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25</a:t>
            </a:fld>
            <a:endParaRPr lang="en-US"/>
          </a:p>
        </p:txBody>
      </p:sp>
    </p:spTree>
    <p:extLst>
      <p:ext uri="{BB962C8B-B14F-4D97-AF65-F5344CB8AC3E}">
        <p14:creationId xmlns:p14="http://schemas.microsoft.com/office/powerpoint/2010/main" val="3898502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In step 3, you could have entered a different password instead of removing the password entirely.</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28</a:t>
            </a:fld>
            <a:endParaRPr lang="en-US"/>
          </a:p>
        </p:txBody>
      </p:sp>
    </p:spTree>
    <p:extLst>
      <p:ext uri="{BB962C8B-B14F-4D97-AF65-F5344CB8AC3E}">
        <p14:creationId xmlns:p14="http://schemas.microsoft.com/office/powerpoint/2010/main" val="2381148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Steps 1 and 2 are performed so you can see how a linked video is handled when optimizing media compatibility.</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32</a:t>
            </a:fld>
            <a:endParaRPr lang="en-US"/>
          </a:p>
        </p:txBody>
      </p:sp>
    </p:spTree>
    <p:extLst>
      <p:ext uri="{BB962C8B-B14F-4D97-AF65-F5344CB8AC3E}">
        <p14:creationId xmlns:p14="http://schemas.microsoft.com/office/powerpoint/2010/main" val="1745717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B255D3-A075-5847-9C45-B46F5A7EA027}" type="datetimeFigureOut">
              <a:t>11/22/2013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652F6-40F6-E746-9BC1-21ACB896E45C}" type="slidenum">
              <a:t>‹#›</a:t>
            </a:fld>
            <a:endParaRPr lang="en-US"/>
          </a:p>
        </p:txBody>
      </p:sp>
    </p:spTree>
    <p:extLst>
      <p:ext uri="{BB962C8B-B14F-4D97-AF65-F5344CB8AC3E}">
        <p14:creationId xmlns:p14="http://schemas.microsoft.com/office/powerpoint/2010/main" val="20414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Word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D5900"/>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DD5900"/>
            </a:solidFill>
            <a:round/>
            <a:headEnd/>
            <a:tailEnd/>
          </a:ln>
          <a:extLst>
            <a:ext uri="{909E8E84-426E-40dd-AFC4-6F175D3DCCD1}">
              <a14:hiddenFill xmlns:a14="http://schemas.microsoft.com/office/drawing/2010/main" xmlns="">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524000"/>
            <a:ext cx="82296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DD5900"/>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DD5900"/>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DD5900"/>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hyperlink" Target="http://www.openoffice.org"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733800"/>
            <a:ext cx="8534400" cy="570478"/>
          </a:xfrm>
        </p:spPr>
        <p:txBody>
          <a:bodyPr lIns="45720" rIns="45720">
            <a:normAutofit fontScale="90000"/>
          </a:bodyPr>
          <a:lstStyle/>
          <a:p>
            <a:pPr lvl="0" algn="r"/>
            <a:r>
              <a:rPr lang="en-US" sz="3800" b="1" dirty="0">
                <a:latin typeface="Segoe"/>
                <a:ea typeface="ＭＳ ゴシック"/>
              </a:rPr>
              <a:t>Securing and Sharing a Presentation</a:t>
            </a:r>
          </a:p>
        </p:txBody>
      </p:sp>
      <p:sp>
        <p:nvSpPr>
          <p:cNvPr id="2055" name="Subtitle 2"/>
          <p:cNvSpPr>
            <a:spLocks noGrp="1"/>
          </p:cNvSpPr>
          <p:nvPr>
            <p:ph type="body" idx="1"/>
          </p:nvPr>
        </p:nvSpPr>
        <p:spPr>
          <a:xfrm>
            <a:off x="304800" y="3124200"/>
            <a:ext cx="8305800" cy="457200"/>
          </a:xfrm>
        </p:spPr>
        <p:txBody>
          <a:bodyPr lIns="182880" tIns="0"/>
          <a:lstStyle/>
          <a:p>
            <a:pPr marL="36513" indent="0" algn="r" eaLnBrk="1" hangingPunct="1">
              <a:spcBef>
                <a:spcPct val="0"/>
              </a:spcBef>
              <a:buFontTx/>
              <a:buNone/>
            </a:pPr>
            <a:r>
              <a:rPr lang="en-US" sz="2800" dirty="0" smtClean="0">
                <a:solidFill>
                  <a:srgbClr val="DD5900"/>
                </a:solidFill>
              </a:rPr>
              <a:t>Lesson 10</a:t>
            </a: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Powerpoint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DD5900"/>
                </a:solidFill>
                <a:latin typeface="Segoe UI Semibold" panose="020B0702040204020203" pitchFamily="34" charset="0"/>
              </a:rPr>
              <a:t>Microsoft</a:t>
            </a:r>
            <a:r>
              <a:rPr lang="en-US" sz="4800" b="1" dirty="0" smtClean="0">
                <a:solidFill>
                  <a:srgbClr val="DD5900"/>
                </a:solidFill>
                <a:latin typeface="+mn-lt"/>
              </a:rPr>
              <a:t> </a:t>
            </a:r>
            <a:r>
              <a:rPr lang="en-US" sz="4800" b="1" dirty="0" smtClean="0">
                <a:solidFill>
                  <a:srgbClr val="FF6600"/>
                </a:solidFill>
                <a:latin typeface="+mn-lt"/>
              </a:rPr>
              <a:t>Powerpoint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Insert a Comment</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With slide 1 displayed, click the </a:t>
            </a:r>
            <a:r>
              <a:rPr lang="en-US" b="1" i="0" u="none" strike="noStrike" baseline="0" smtClean="0">
                <a:latin typeface="Segoe"/>
                <a:ea typeface="ＭＳ ゴシック"/>
              </a:rPr>
              <a:t>New Comment</a:t>
            </a:r>
            <a:r>
              <a:rPr lang="en-US" b="0" i="0" u="none" strike="noStrike" baseline="0" smtClean="0">
                <a:latin typeface="Segoe"/>
                <a:ea typeface="ＭＳ ゴシック"/>
              </a:rPr>
              <a:t> button on the Review tab. The Comments task pane appears and a new comment text box opens there (see the figure below)</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pic>
        <p:nvPicPr>
          <p:cNvPr id="7" name="Picture 6" descr="10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251200"/>
            <a:ext cx="7816212" cy="2990413"/>
          </a:xfrm>
          <a:prstGeom prst="rect">
            <a:avLst/>
          </a:prstGeom>
        </p:spPr>
      </p:pic>
    </p:spTree>
    <p:extLst>
      <p:ext uri="{BB962C8B-B14F-4D97-AF65-F5344CB8AC3E}">
        <p14:creationId xmlns:p14="http://schemas.microsoft.com/office/powerpoint/2010/main" val="170224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Insert a Comment</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Key the following text in the comment box:</a:t>
            </a:r>
          </a:p>
          <a:p>
            <a:pPr marL="457200" lvl="1" indent="0" rtl="0">
              <a:buNone/>
            </a:pPr>
            <a:r>
              <a:rPr lang="en-US" b="1" i="0" u="none" strike="noStrike" baseline="0" smtClean="0">
                <a:latin typeface="Segoe"/>
                <a:ea typeface="ＭＳ ゴシック"/>
              </a:rPr>
              <a:t>Peter, I have already received feedback from Karen Jones. Please suggest any further changes you think necessary to make this a dynamite presentation.</a:t>
            </a:r>
          </a:p>
          <a:p>
            <a:pPr lvl="1" rtl="0">
              <a:buFont typeface="+mj-lt"/>
              <a:buAutoNum type="arabicPeriod" startAt="5"/>
            </a:pPr>
            <a:r>
              <a:rPr lang="en-US" b="0" i="0" u="none" strike="noStrike" baseline="0" smtClean="0">
                <a:latin typeface="Segoe"/>
                <a:ea typeface="ＭＳ ゴシック"/>
              </a:rPr>
              <a:t>Click </a:t>
            </a:r>
            <a:r>
              <a:rPr lang="en-US" b="1" i="0" u="none" strike="noStrike" baseline="0" smtClean="0">
                <a:latin typeface="Segoe"/>
                <a:ea typeface="ＭＳ ゴシック"/>
              </a:rPr>
              <a:t>outside</a:t>
            </a:r>
            <a:r>
              <a:rPr lang="en-US" b="0" i="0" u="none" strike="noStrike" baseline="0" smtClean="0">
                <a:latin typeface="Segoe"/>
                <a:ea typeface="ＭＳ ゴシック"/>
              </a:rPr>
              <a:t> the comment box. Your comment marker displays in the upper left corner of the slide</a:t>
            </a:r>
            <a:r>
              <a:rPr lang="en-US" b="0" i="0" u="none" strike="noStrike" baseline="0" smtClean="0">
                <a:latin typeface="Times New Roman"/>
                <a:ea typeface="ＭＳ ゴシック"/>
              </a:rPr>
              <a:t>,</a:t>
            </a:r>
            <a:r>
              <a:rPr lang="en-US" b="0" i="0" u="none" strike="noStrike" baseline="0" smtClean="0">
                <a:latin typeface="Segoe"/>
                <a:ea typeface="ＭＳ ゴシック"/>
              </a:rPr>
              <a:t> slightly overlapping the other comment marker.</a:t>
            </a:r>
          </a:p>
          <a:p>
            <a:pPr lvl="1" rtl="0">
              <a:buAutoNum type="arabicPeriod" startAt="5"/>
            </a:pPr>
            <a:r>
              <a:rPr lang="en-US" b="0" i="0" u="none" strike="noStrike" baseline="0" smtClean="0">
                <a:latin typeface="Segoe"/>
                <a:ea typeface="ＭＳ ゴシック"/>
              </a:rPr>
              <a:t>Go to </a:t>
            </a:r>
            <a:r>
              <a:rPr lang="en-US" b="1" i="0" u="none" strike="noStrike" baseline="0" smtClean="0">
                <a:latin typeface="Segoe"/>
                <a:ea typeface="ＭＳ ゴシック"/>
              </a:rPr>
              <a:t>slide 10</a:t>
            </a:r>
            <a:r>
              <a:rPr lang="en-US" b="0" i="0" u="none" strike="noStrike" baseline="0" smtClean="0">
                <a:latin typeface="Segoe"/>
                <a:ea typeface="ＭＳ ゴシック"/>
              </a:rPr>
              <a:t>, and select the text </a:t>
            </a:r>
            <a:r>
              <a:rPr lang="en-US" b="1" i="0" u="none" strike="noStrike" baseline="0" smtClean="0">
                <a:latin typeface="Segoe"/>
                <a:ea typeface="ＭＳ ゴシック"/>
              </a:rPr>
              <a:t>6 weeks</a:t>
            </a:r>
            <a:r>
              <a:rPr lang="en-US" b="0" i="0" u="none" strike="noStrike" baseline="0" smtClean="0">
                <a:latin typeface="Segoe"/>
                <a:ea typeface="ＭＳ ゴシック"/>
              </a:rPr>
              <a:t> in the third bullet.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spTree>
    <p:extLst>
      <p:ext uri="{BB962C8B-B14F-4D97-AF65-F5344CB8AC3E}">
        <p14:creationId xmlns:p14="http://schemas.microsoft.com/office/powerpoint/2010/main" val="1452799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Insert a Comment</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Click the </a:t>
            </a:r>
            <a:r>
              <a:rPr lang="en-US" b="1" i="0" u="none" strike="noStrike" baseline="0" smtClean="0">
                <a:latin typeface="Segoe"/>
                <a:ea typeface="ＭＳ ゴシック"/>
              </a:rPr>
              <a:t>New </a:t>
            </a:r>
            <a:r>
              <a:rPr lang="en-US" b="0" i="0" u="none" strike="noStrike" baseline="0" smtClean="0">
                <a:latin typeface="Segoe"/>
                <a:ea typeface="ＭＳ ゴシック"/>
              </a:rPr>
              <a:t>button on the Comments task pane.</a:t>
            </a:r>
          </a:p>
          <a:p>
            <a:pPr lvl="1" rtl="0">
              <a:buAutoNum type="arabicPeriod" startAt="7"/>
            </a:pPr>
            <a:r>
              <a:rPr lang="en-US" b="0" i="0" u="none" strike="noStrike" baseline="0" smtClean="0">
                <a:latin typeface="Segoe"/>
                <a:ea typeface="ＭＳ ゴシック"/>
              </a:rPr>
              <a:t>Key the following text in the comment box:</a:t>
            </a:r>
          </a:p>
          <a:p>
            <a:pPr marL="457200" lvl="1" indent="0" rtl="0">
              <a:buNone/>
            </a:pPr>
            <a:r>
              <a:rPr lang="en-US" b="1" i="0" u="none" strike="noStrike" baseline="0" smtClean="0">
                <a:latin typeface="Segoe"/>
                <a:ea typeface="ＭＳ ゴシック"/>
              </a:rPr>
              <a:t>Peter, please see Karen’s comment on this slide. I don’t have access to the Design department schedule. Can you confirm the lag time is now only 4 to 5 weeks?</a:t>
            </a:r>
          </a:p>
          <a:p>
            <a:pPr lvl="1" rtl="0">
              <a:buFont typeface="+mj-lt"/>
              <a:buAutoNum type="arabicPeriod" startAt="9"/>
            </a:pPr>
            <a:r>
              <a:rPr lang="en-US" b="0" i="0" u="none" strike="noStrike" baseline="0" smtClean="0">
                <a:latin typeface="Segoe"/>
                <a:ea typeface="ＭＳ ゴシック"/>
              </a:rPr>
              <a:t>Click </a:t>
            </a:r>
            <a:r>
              <a:rPr lang="en-US" b="1" i="0" u="none" strike="noStrike" baseline="0" smtClean="0">
                <a:latin typeface="Segoe"/>
                <a:ea typeface="ＭＳ ゴシック"/>
              </a:rPr>
              <a:t>outside the comment box</a:t>
            </a:r>
            <a:r>
              <a:rPr lang="en-US" b="0" i="0" u="none" strike="noStrike" baseline="0" smtClean="0">
                <a:latin typeface="Segoe"/>
                <a:ea typeface="ＭＳ ゴシック"/>
              </a:rPr>
              <a:t> to see the entire comment.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spTree>
    <p:extLst>
      <p:ext uri="{BB962C8B-B14F-4D97-AF65-F5344CB8AC3E}">
        <p14:creationId xmlns:p14="http://schemas.microsoft.com/office/powerpoint/2010/main" val="2744184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Insert a Comment</a:t>
            </a:r>
          </a:p>
        </p:txBody>
      </p:sp>
      <p:sp>
        <p:nvSpPr>
          <p:cNvPr id="3" name="Text Placeholder 2"/>
          <p:cNvSpPr>
            <a:spLocks noGrp="1"/>
          </p:cNvSpPr>
          <p:nvPr>
            <p:ph type="body" idx="1"/>
          </p:nvPr>
        </p:nvSpPr>
        <p:spPr/>
        <p:txBody>
          <a:bodyPr/>
          <a:lstStyle/>
          <a:p>
            <a:pPr lvl="1" rtl="0">
              <a:buFont typeface="+mj-lt"/>
              <a:buAutoNum type="arabicPeriod" startAt="10"/>
            </a:pPr>
            <a:r>
              <a:rPr lang="en-US" b="0" i="0" u="none" strike="noStrike" baseline="0" smtClean="0">
                <a:latin typeface="Segoe"/>
                <a:ea typeface="ＭＳ ゴシック"/>
              </a:rPr>
              <a:t>Drag the </a:t>
            </a:r>
            <a:r>
              <a:rPr lang="en-US" b="1" i="0" u="none" strike="noStrike" baseline="0" smtClean="0">
                <a:latin typeface="Segoe"/>
                <a:ea typeface="ＭＳ ゴシック"/>
              </a:rPr>
              <a:t>comment balloon</a:t>
            </a:r>
            <a:r>
              <a:rPr lang="en-US" b="0" i="0" u="none" strike="noStrike" baseline="0" smtClean="0">
                <a:latin typeface="Segoe"/>
                <a:ea typeface="ＭＳ ゴシック"/>
              </a:rPr>
              <a:t> to move it so it slightly overlaps the other comment balloon on this slide. Moving a comment marker allows you to associate the comment with a specific area of the slide, such as a picture or a bullet item, or to place it in a general location</a:t>
            </a:r>
            <a:r>
              <a:rPr lang="en-US" b="0" i="0" u="none" strike="noStrike" baseline="0" smtClean="0">
                <a:latin typeface="Times New Roman"/>
                <a:ea typeface="ＭＳ ゴシック"/>
              </a:rPr>
              <a:t>.</a:t>
            </a:r>
          </a:p>
          <a:p>
            <a:pPr lvl="1" rtl="0">
              <a:buAutoNum type="arabicPeriod" startAt="10"/>
            </a:pPr>
            <a:r>
              <a:rPr lang="en-US" b="0" i="0" u="none" strike="noStrike" baseline="0" smtClean="0">
                <a:latin typeface="Segoe"/>
                <a:ea typeface="ＭＳ ゴシック"/>
              </a:rPr>
              <a:t>Close the </a:t>
            </a:r>
            <a:r>
              <a:rPr lang="en-US" b="1" i="0" u="none" strike="noStrike" baseline="0" smtClean="0">
                <a:latin typeface="Segoe"/>
                <a:ea typeface="ＭＳ ゴシック"/>
              </a:rPr>
              <a:t>Comments pane.</a:t>
            </a:r>
          </a:p>
          <a:p>
            <a:pPr lvl="1" rtl="0">
              <a:buAutoNum type="arabicPeriod" startAt="10"/>
            </a:pPr>
            <a:r>
              <a:rPr lang="en-US" b="0"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spTree>
    <p:extLst>
      <p:ext uri="{BB962C8B-B14F-4D97-AF65-F5344CB8AC3E}">
        <p14:creationId xmlns:p14="http://schemas.microsoft.com/office/powerpoint/2010/main" val="2693770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Edit a Comment</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HR Review Final Version 1</a:t>
            </a:r>
            <a:r>
              <a:rPr lang="en-US" b="0" i="0" u="none" strike="noStrike" baseline="0" smtClean="0">
                <a:latin typeface="Segoe"/>
                <a:ea typeface="ＭＳ ゴシック"/>
              </a:rPr>
              <a:t> presentation that is still open from the previous exercise.</a:t>
            </a:r>
          </a:p>
          <a:p>
            <a:pPr lvl="1" rtl="0"/>
            <a:r>
              <a:rPr lang="en-US" b="0" i="0" u="none" strike="noStrike" baseline="0" smtClean="0">
                <a:latin typeface="Segoe"/>
                <a:ea typeface="ＭＳ ゴシック"/>
              </a:rPr>
              <a:t>Go to </a:t>
            </a:r>
            <a:r>
              <a:rPr lang="en-US" b="1" i="0" u="none" strike="noStrike" baseline="0" smtClean="0">
                <a:latin typeface="Segoe"/>
                <a:ea typeface="ＭＳ ゴシック"/>
              </a:rPr>
              <a:t>slide 1</a:t>
            </a:r>
            <a:r>
              <a:rPr lang="en-US" b="0" i="0" u="none" strike="noStrike" baseline="0" smtClean="0">
                <a:latin typeface="Segoe"/>
                <a:ea typeface="ＭＳ ゴシック"/>
              </a:rPr>
              <a:t> and click one of the </a:t>
            </a:r>
            <a:r>
              <a:rPr lang="en-US" b="1" i="0" u="none" strike="noStrike" baseline="0" smtClean="0">
                <a:latin typeface="Segoe"/>
                <a:ea typeface="ＭＳ ゴシック"/>
              </a:rPr>
              <a:t>comment balloons</a:t>
            </a:r>
            <a:r>
              <a:rPr lang="en-US" b="0" i="0" u="none" strike="noStrike" baseline="0" smtClean="0">
                <a:latin typeface="Segoe"/>
                <a:ea typeface="ＭＳ ゴシック"/>
              </a:rPr>
              <a:t>. The Comments pane reopens.</a:t>
            </a:r>
          </a:p>
          <a:p>
            <a:pPr lvl="1" rtl="0"/>
            <a:r>
              <a:rPr lang="en-US" b="0" i="0" u="none" strike="noStrike" baseline="0" smtClean="0">
                <a:latin typeface="Segoe"/>
                <a:ea typeface="ＭＳ ゴシック"/>
              </a:rPr>
              <a:t>Click in the </a:t>
            </a:r>
            <a:r>
              <a:rPr lang="en-US" b="1" i="0" u="none" strike="noStrike" baseline="0" smtClean="0">
                <a:latin typeface="Segoe"/>
                <a:ea typeface="ＭＳ ゴシック"/>
              </a:rPr>
              <a:t>comment </a:t>
            </a:r>
            <a:r>
              <a:rPr lang="en-US" b="0" i="0" u="none" strike="noStrike" baseline="0" smtClean="0">
                <a:latin typeface="Segoe"/>
                <a:ea typeface="ＭＳ ゴシック"/>
              </a:rPr>
              <a:t>you typed in the previous exercise, select the text </a:t>
            </a:r>
            <a:r>
              <a:rPr lang="en-US" b="1" i="0" u="none" strike="noStrike" baseline="0" smtClean="0">
                <a:latin typeface="Segoe"/>
                <a:ea typeface="ＭＳ ゴシック"/>
              </a:rPr>
              <a:t>to make this a dynamite presentation</a:t>
            </a:r>
            <a:r>
              <a:rPr lang="en-US" b="0" i="0" u="none" strike="noStrike" baseline="0" smtClean="0">
                <a:latin typeface="Segoe"/>
                <a:ea typeface="ＭＳ ゴシック"/>
              </a:rPr>
              <a:t> at the end of the second sentence, and then press Delete</a:t>
            </a:r>
            <a:r>
              <a:rPr lang="en-US" b="0" i="0" u="none" strike="noStrike" baseline="0" smtClean="0">
                <a:latin typeface="Times New Roman"/>
                <a:ea typeface="ＭＳ ゴシック"/>
              </a:rPr>
              <a:t>.</a:t>
            </a:r>
            <a:r>
              <a:rPr lang="en-US" b="0" i="0" u="none" strike="noStrike" baseline="0" smtClean="0">
                <a:latin typeface="Segoe"/>
                <a:ea typeface="ＭＳ ゴシック"/>
              </a:rPr>
              <a:t> You have removed text from the comment. The figure on the next slide shows the edited comment.</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spTree>
    <p:extLst>
      <p:ext uri="{BB962C8B-B14F-4D97-AF65-F5344CB8AC3E}">
        <p14:creationId xmlns:p14="http://schemas.microsoft.com/office/powerpoint/2010/main" val="2033746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Edit a Comment</a:t>
            </a:r>
          </a:p>
        </p:txBody>
      </p:sp>
      <p:sp>
        <p:nvSpPr>
          <p:cNvPr id="3" name="Text Placeholder 2"/>
          <p:cNvSpPr>
            <a:spLocks noGrp="1"/>
          </p:cNvSpPr>
          <p:nvPr>
            <p:ph type="body" idx="1"/>
          </p:nvPr>
        </p:nvSpPr>
        <p:spPr>
          <a:xfrm>
            <a:off x="457200" y="1524000"/>
            <a:ext cx="3505200" cy="4953000"/>
          </a:xfrm>
        </p:spPr>
        <p:txBody>
          <a:bodyPr/>
          <a:lstStyle/>
          <a:p>
            <a:pPr lvl="1" rtl="0">
              <a:buFont typeface="+mj-lt"/>
              <a:buAutoNum type="arabicPeriod" startAt="3"/>
            </a:pPr>
            <a:r>
              <a:rPr lang="en-US" b="0"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to use in the next exercise.</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pic>
        <p:nvPicPr>
          <p:cNvPr id="7" name="Picture 6" descr="10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300" y="1600200"/>
            <a:ext cx="4553186" cy="4572000"/>
          </a:xfrm>
          <a:prstGeom prst="rect">
            <a:avLst/>
          </a:prstGeom>
        </p:spPr>
      </p:pic>
    </p:spTree>
    <p:extLst>
      <p:ext uri="{BB962C8B-B14F-4D97-AF65-F5344CB8AC3E}">
        <p14:creationId xmlns:p14="http://schemas.microsoft.com/office/powerpoint/2010/main" val="1116031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Delete a Comment</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HR Review Final Version 1 </a:t>
            </a:r>
            <a:r>
              <a:rPr lang="en-US" b="0" i="0" u="none" strike="noStrike" baseline="0" smtClean="0">
                <a:latin typeface="Segoe"/>
                <a:ea typeface="ＭＳ ゴシック"/>
              </a:rPr>
              <a:t>presentation that is still open from the previous exercise. </a:t>
            </a:r>
          </a:p>
          <a:p>
            <a:pPr lvl="1" rtl="0"/>
            <a:r>
              <a:rPr lang="en-US" b="0" i="0" u="none" strike="noStrike" baseline="0" smtClean="0">
                <a:latin typeface="Segoe"/>
                <a:ea typeface="ＭＳ ゴシック"/>
              </a:rPr>
              <a:t>With slide 1 displayed, click Karen Jones’s </a:t>
            </a:r>
            <a:r>
              <a:rPr lang="en-US" b="1" i="0" u="none" strike="noStrike" baseline="0" smtClean="0">
                <a:latin typeface="Segoe"/>
                <a:ea typeface="ＭＳ ゴシック"/>
              </a:rPr>
              <a:t>first comment</a:t>
            </a:r>
            <a:r>
              <a:rPr lang="en-US" b="0" i="0" u="none" strike="noStrike" baseline="0" smtClean="0">
                <a:latin typeface="Segoe"/>
                <a:ea typeface="ＭＳ ゴシック"/>
              </a:rPr>
              <a:t> in the Comments pane, then click the </a:t>
            </a:r>
            <a:r>
              <a:rPr lang="en-US" b="1" i="0" u="none" strike="noStrike" baseline="0" smtClean="0">
                <a:latin typeface="Segoe"/>
                <a:ea typeface="ＭＳ ゴシック"/>
              </a:rPr>
              <a:t>Delete</a:t>
            </a:r>
            <a:r>
              <a:rPr lang="en-US" b="0" i="0" u="none" strike="noStrike" baseline="0" smtClean="0">
                <a:latin typeface="Segoe"/>
                <a:ea typeface="ＭＳ ゴシック"/>
              </a:rPr>
              <a:t> icon in the upper right corner of the comment. The comment is removed from the slide, leaving only your first comment.</a:t>
            </a:r>
          </a:p>
          <a:p>
            <a:pPr lvl="1" rtl="0"/>
            <a:r>
              <a:rPr lang="en-US" b="0" i="0" u="none" strike="noStrike" baseline="0" smtClean="0">
                <a:latin typeface="Segoe"/>
                <a:ea typeface="ＭＳ ゴシック"/>
              </a:rPr>
              <a:t>Go to </a:t>
            </a:r>
            <a:r>
              <a:rPr lang="en-US" b="1" i="0" u="none" strike="noStrike" baseline="0" smtClean="0">
                <a:latin typeface="Segoe"/>
                <a:ea typeface="ＭＳ ゴシック"/>
              </a:rPr>
              <a:t>slide 9</a:t>
            </a:r>
            <a:r>
              <a:rPr lang="en-US" b="0" i="0" u="none" strike="noStrike" baseline="0" smtClean="0">
                <a:latin typeface="Segoe"/>
                <a:ea typeface="ＭＳ ゴシック"/>
              </a:rPr>
              <a:t> and click the </a:t>
            </a:r>
            <a:r>
              <a:rPr lang="en-US" b="1" i="0" u="none" strike="noStrike" baseline="0" smtClean="0">
                <a:latin typeface="Segoe"/>
                <a:ea typeface="ＭＳ ゴシック"/>
              </a:rPr>
              <a:t>comment</a:t>
            </a:r>
            <a:r>
              <a:rPr lang="en-US" b="0" i="0" u="none" strike="noStrike" baseline="0" smtClean="0">
                <a:latin typeface="Segoe"/>
                <a:ea typeface="ＭＳ ゴシック"/>
              </a:rPr>
              <a:t> in the task pane.</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spTree>
    <p:extLst>
      <p:ext uri="{BB962C8B-B14F-4D97-AF65-F5344CB8AC3E}">
        <p14:creationId xmlns:p14="http://schemas.microsoft.com/office/powerpoint/2010/main" val="2929938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Delete a Comment</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Click the </a:t>
            </a:r>
            <a:r>
              <a:rPr lang="en-US" b="1" i="0" u="none" strike="noStrike" baseline="0" smtClean="0">
                <a:latin typeface="Segoe"/>
                <a:ea typeface="ＭＳ ゴシック"/>
              </a:rPr>
              <a:t>Delete</a:t>
            </a:r>
            <a:r>
              <a:rPr lang="en-US" b="0" i="0" u="none" strike="noStrike" baseline="0" smtClean="0">
                <a:latin typeface="Segoe"/>
                <a:ea typeface="ＭＳ ゴシック"/>
              </a:rPr>
              <a:t> button on the Review tab. The comment is removed from the slide.</a:t>
            </a:r>
          </a:p>
          <a:p>
            <a:pPr lvl="1" rtl="0">
              <a:buAutoNum type="arabicPeriod" startAt="3"/>
            </a:pPr>
            <a:r>
              <a:rPr lang="en-US" b="0" i="0" u="none" strike="noStrike" baseline="0" smtClean="0">
                <a:latin typeface="Segoe"/>
                <a:ea typeface="ＭＳ ゴシック"/>
              </a:rPr>
              <a:t>Close the </a:t>
            </a:r>
            <a:r>
              <a:rPr lang="en-US" b="1" i="0" u="none" strike="noStrike" baseline="0" smtClean="0">
                <a:latin typeface="Segoe"/>
                <a:ea typeface="ＭＳ ゴシック"/>
              </a:rPr>
              <a:t>Comments</a:t>
            </a:r>
            <a:r>
              <a:rPr lang="en-US" b="0" i="0" u="none" strike="noStrike" baseline="0" smtClean="0">
                <a:latin typeface="Segoe"/>
                <a:ea typeface="ＭＳ ゴシック"/>
              </a:rPr>
              <a:t> pane.</a:t>
            </a:r>
          </a:p>
          <a:p>
            <a:pPr lvl="1" rtl="0">
              <a:buAutoNum type="arabicPeriod" startAt="3"/>
            </a:pPr>
            <a:r>
              <a:rPr lang="en-US" b="0"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spTree>
    <p:extLst>
      <p:ext uri="{BB962C8B-B14F-4D97-AF65-F5344CB8AC3E}">
        <p14:creationId xmlns:p14="http://schemas.microsoft.com/office/powerpoint/2010/main" val="2063968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Compare and Combine Presentations</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HR Review Final Version 1 </a:t>
            </a:r>
            <a:r>
              <a:rPr lang="en-US" b="0" i="0" u="none" strike="noStrike" baseline="0" smtClean="0">
                <a:latin typeface="Segoe"/>
                <a:ea typeface="ＭＳ ゴシック"/>
              </a:rPr>
              <a:t>presentation that is still open from the previous exercise. Save the file as a new file named </a:t>
            </a:r>
            <a:r>
              <a:rPr lang="en-US" b="1" i="1" u="none" strike="noStrike" baseline="0" smtClean="0">
                <a:latin typeface="Segoe"/>
                <a:ea typeface="ＭＳ ゴシック"/>
              </a:rPr>
              <a:t>HR Review Final Version 2.</a:t>
            </a:r>
          </a:p>
          <a:p>
            <a:pPr lvl="1" rtl="0"/>
            <a:r>
              <a:rPr lang="en-US" b="0" i="0" u="none" strike="noStrike" baseline="0" smtClean="0">
                <a:latin typeface="Segoe"/>
                <a:ea typeface="ＭＳ ゴシック"/>
              </a:rPr>
              <a:t>On the Review tab, click </a:t>
            </a:r>
            <a:r>
              <a:rPr lang="en-US" b="1" i="0" u="none" strike="noStrike" baseline="0" smtClean="0">
                <a:latin typeface="Segoe"/>
                <a:ea typeface="ＭＳ ゴシック"/>
              </a:rPr>
              <a:t>Compare</a:t>
            </a:r>
            <a:r>
              <a:rPr lang="en-US" b="0" i="0" u="none" strike="noStrike" baseline="0" smtClean="0">
                <a:latin typeface="Segoe"/>
                <a:ea typeface="ＭＳ ゴシック"/>
              </a:rPr>
              <a:t>. The Choose File to Merge with Current Presentation dialog box opens. </a:t>
            </a:r>
          </a:p>
          <a:p>
            <a:pPr lvl="1" rtl="0"/>
            <a:r>
              <a:rPr lang="en-US" b="0" i="0" u="none" strike="noStrike" baseline="0" smtClean="0">
                <a:latin typeface="Segoe"/>
                <a:ea typeface="ＭＳ ゴシック"/>
              </a:rPr>
              <a:t>Navigate to the </a:t>
            </a:r>
            <a:r>
              <a:rPr lang="en-US" b="1" i="0" u="none" strike="noStrike" baseline="0" smtClean="0">
                <a:latin typeface="Segoe"/>
                <a:ea typeface="ＭＳ ゴシック"/>
              </a:rPr>
              <a:t>folder containing the data files</a:t>
            </a:r>
            <a:r>
              <a:rPr lang="en-US" b="0" i="0" u="none" strike="noStrike" baseline="0" smtClean="0">
                <a:latin typeface="Segoe"/>
                <a:ea typeface="ＭＳ ゴシック"/>
              </a:rPr>
              <a:t> for this lesson and select </a:t>
            </a:r>
            <a:r>
              <a:rPr lang="en-US" b="1" i="1" u="none" strike="noStrike" baseline="0" smtClean="0">
                <a:latin typeface="Segoe"/>
                <a:ea typeface="ＭＳ ゴシック"/>
              </a:rPr>
              <a:t>HR Summary </a:t>
            </a:r>
            <a:r>
              <a:rPr lang="en-US" b="0" i="0" u="none" strike="noStrike" baseline="0" smtClean="0">
                <a:latin typeface="Segoe"/>
                <a:ea typeface="ＭＳ ゴシック"/>
              </a:rPr>
              <a:t>(see the figure on the next slide)</a:t>
            </a:r>
            <a:r>
              <a:rPr lang="en-US" b="0" i="0" u="none" strike="noStrike" baseline="0" smtClean="0">
                <a:latin typeface="Times New Roman"/>
                <a:ea typeface="ＭＳ ゴシック"/>
              </a:rPr>
              <a:t>. </a:t>
            </a:r>
          </a:p>
          <a:p>
            <a:pPr lvl="1"/>
            <a:r>
              <a:rPr lang="en-US">
                <a:latin typeface="Segoe"/>
                <a:ea typeface="ＭＳ ゴシック"/>
              </a:rPr>
              <a:t>Click </a:t>
            </a:r>
            <a:r>
              <a:rPr lang="en-US" b="1">
                <a:latin typeface="Segoe"/>
                <a:ea typeface="ＭＳ ゴシック"/>
              </a:rPr>
              <a:t>Open</a:t>
            </a:r>
            <a:r>
              <a:rPr lang="en-US">
                <a:latin typeface="Times New Roman"/>
                <a:ea typeface="ＭＳ ゴシック"/>
              </a:rPr>
              <a:t>.</a:t>
            </a:r>
            <a:r>
              <a:rPr lang="en-US">
                <a:latin typeface="Segoe"/>
                <a:ea typeface="ＭＳ ゴシック"/>
              </a:rPr>
              <a:t> The presentation opens, and the Comments and the Revisions task panes open.</a:t>
            </a:r>
          </a:p>
          <a:p>
            <a:pPr lvl="1" rtl="0"/>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spTree>
    <p:extLst>
      <p:ext uri="{BB962C8B-B14F-4D97-AF65-F5344CB8AC3E}">
        <p14:creationId xmlns:p14="http://schemas.microsoft.com/office/powerpoint/2010/main" val="1053423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Compare and Combine Presentations</a:t>
            </a:r>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19</a:t>
            </a:fld>
            <a:endParaRPr lang="en-US" dirty="0"/>
          </a:p>
        </p:txBody>
      </p:sp>
      <p:pic>
        <p:nvPicPr>
          <p:cNvPr id="7" name="Picture 6" descr="10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200" y="1547173"/>
            <a:ext cx="6479996" cy="4612328"/>
          </a:xfrm>
          <a:prstGeom prst="rect">
            <a:avLst/>
          </a:prstGeom>
        </p:spPr>
      </p:pic>
    </p:spTree>
    <p:extLst>
      <p:ext uri="{BB962C8B-B14F-4D97-AF65-F5344CB8AC3E}">
        <p14:creationId xmlns:p14="http://schemas.microsoft.com/office/powerpoint/2010/main" val="381218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Objectives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a:t>
            </a:fld>
            <a:endParaRPr lang="en-US" dirty="0"/>
          </a:p>
        </p:txBody>
      </p:sp>
      <p:pic>
        <p:nvPicPr>
          <p:cNvPr id="3" name="Picture 2" descr="10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333" y="1773589"/>
            <a:ext cx="8297334" cy="3378556"/>
          </a:xfrm>
          <a:prstGeom prst="rect">
            <a:avLst/>
          </a:prstGeom>
        </p:spPr>
      </p:pic>
    </p:spTree>
    <p:extLst>
      <p:ext uri="{BB962C8B-B14F-4D97-AF65-F5344CB8AC3E}">
        <p14:creationId xmlns:p14="http://schemas.microsoft.com/office/powerpoint/2010/main" val="881674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0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286000"/>
            <a:ext cx="5761580" cy="3898900"/>
          </a:xfrm>
          <a:prstGeom prst="rect">
            <a:avLst/>
          </a:prstGeom>
        </p:spPr>
      </p:pic>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Compare and Combine Presentations</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Go to </a:t>
            </a:r>
            <a:r>
              <a:rPr lang="en-US" b="1" i="0" u="none" strike="noStrike" baseline="0" smtClean="0">
                <a:latin typeface="Segoe"/>
                <a:ea typeface="ＭＳ ゴシック"/>
              </a:rPr>
              <a:t>slide 3</a:t>
            </a:r>
            <a:r>
              <a:rPr lang="en-US" b="0" i="0" u="none" strike="noStrike" baseline="0" smtClean="0">
                <a:latin typeface="Segoe"/>
                <a:ea typeface="ＭＳ ゴシック"/>
              </a:rPr>
              <a:t> and click the </a:t>
            </a:r>
            <a:r>
              <a:rPr lang="en-US" b="1" i="0" u="none" strike="noStrike" baseline="0" smtClean="0">
                <a:latin typeface="Segoe"/>
                <a:ea typeface="ＭＳ ゴシック"/>
              </a:rPr>
              <a:t>revision icon</a:t>
            </a:r>
            <a:r>
              <a:rPr lang="en-US" b="0" i="0" u="none" strike="noStrike" baseline="0" smtClean="0">
                <a:latin typeface="Segoe"/>
                <a:ea typeface="ＭＳ ゴシック"/>
              </a:rPr>
              <a:t> on the slide. </a:t>
            </a:r>
            <a:br>
              <a:rPr lang="en-US" b="0" i="0" u="none" strike="noStrike" baseline="0" smtClean="0">
                <a:latin typeface="Segoe"/>
                <a:ea typeface="ＭＳ ゴシック"/>
              </a:rPr>
            </a:br>
            <a:r>
              <a:rPr lang="en-US" b="0" i="0" u="none" strike="noStrike" baseline="0" smtClean="0">
                <a:latin typeface="Segoe"/>
                <a:ea typeface="ＭＳ ゴシック"/>
              </a:rPr>
              <a:t>A balloon appears showing the changes to that slide </a:t>
            </a:r>
            <a:br>
              <a:rPr lang="en-US" b="0" i="0" u="none" strike="noStrike" baseline="0" smtClean="0">
                <a:latin typeface="Segoe"/>
                <a:ea typeface="ＭＳ ゴシック"/>
              </a:rPr>
            </a:br>
            <a:r>
              <a:rPr lang="en-US" b="0" i="0" u="none" strike="noStrike" baseline="0" smtClean="0">
                <a:latin typeface="Segoe"/>
                <a:ea typeface="ＭＳ ゴシック"/>
              </a:rPr>
              <a:t>(see the figure </a:t>
            </a:r>
            <a:br>
              <a:rPr lang="en-US" b="0" i="0" u="none" strike="noStrike" baseline="0" smtClean="0">
                <a:latin typeface="Segoe"/>
                <a:ea typeface="ＭＳ ゴシック"/>
              </a:rPr>
            </a:br>
            <a:r>
              <a:rPr lang="en-US" b="0" i="0" u="none" strike="noStrike" baseline="0" smtClean="0">
                <a:latin typeface="Segoe"/>
                <a:ea typeface="ＭＳ ゴシック"/>
              </a:rPr>
              <a:t>at right).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spTree>
    <p:extLst>
      <p:ext uri="{BB962C8B-B14F-4D97-AF65-F5344CB8AC3E}">
        <p14:creationId xmlns:p14="http://schemas.microsoft.com/office/powerpoint/2010/main" val="3623156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Compare and Combine Presentations</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On the Review tab, click the </a:t>
            </a:r>
            <a:r>
              <a:rPr lang="en-US" b="1" i="0" u="none" strike="noStrike" baseline="0" smtClean="0">
                <a:latin typeface="Segoe"/>
                <a:ea typeface="ＭＳ ゴシック"/>
              </a:rPr>
              <a:t>Accept</a:t>
            </a:r>
            <a:r>
              <a:rPr lang="en-US" b="0" i="0" u="none" strike="noStrike" baseline="0" smtClean="0">
                <a:latin typeface="Segoe"/>
                <a:ea typeface="ＭＳ ゴシック"/>
              </a:rPr>
              <a:t> button. The changes on slide 3 are accepted. The revision icon changes to show a check mark.</a:t>
            </a:r>
          </a:p>
          <a:p>
            <a:pPr lvl="1" rtl="0">
              <a:buAutoNum type="arabicPeriod" startAt="5"/>
            </a:pPr>
            <a:r>
              <a:rPr lang="en-US" b="0" i="0" u="none" strike="noStrike" baseline="0" smtClean="0">
                <a:latin typeface="Segoe"/>
                <a:ea typeface="ＭＳ ゴシック"/>
              </a:rPr>
              <a:t>Click the </a:t>
            </a:r>
            <a:r>
              <a:rPr lang="en-US" b="1" i="0" u="none" strike="noStrike" baseline="0" smtClean="0">
                <a:latin typeface="Segoe"/>
                <a:ea typeface="ＭＳ ゴシック"/>
              </a:rPr>
              <a:t>Next</a:t>
            </a:r>
            <a:r>
              <a:rPr lang="en-US" b="0" i="0" u="none" strike="noStrike" baseline="0" smtClean="0">
                <a:latin typeface="Segoe"/>
                <a:ea typeface="ＭＳ ゴシック"/>
              </a:rPr>
              <a:t> button in the Compare group. The next revision appears. It is a change from 12% to 10% on slide 6.</a:t>
            </a:r>
          </a:p>
          <a:p>
            <a:pPr lvl="1" rtl="0">
              <a:buAutoNum type="arabicPeriod" startAt="5"/>
            </a:pPr>
            <a:r>
              <a:rPr lang="en-US" b="0" i="0" u="none" strike="noStrike" baseline="0" smtClean="0">
                <a:latin typeface="Segoe"/>
                <a:ea typeface="ＭＳ ゴシック"/>
              </a:rPr>
              <a:t>Click the </a:t>
            </a:r>
            <a:r>
              <a:rPr lang="en-US" b="1" i="0" u="none" strike="noStrike" baseline="0" smtClean="0">
                <a:latin typeface="Segoe"/>
                <a:ea typeface="ＭＳ ゴシック"/>
              </a:rPr>
              <a:t>Accept</a:t>
            </a:r>
            <a:r>
              <a:rPr lang="en-US" b="0" i="0" u="none" strike="noStrike" baseline="0" smtClean="0">
                <a:latin typeface="Segoe"/>
                <a:ea typeface="ＭＳ ゴシック"/>
              </a:rPr>
              <a:t> button, and then click </a:t>
            </a:r>
            <a:r>
              <a:rPr lang="en-US" b="1" i="0" u="none" strike="noStrike" baseline="0" smtClean="0">
                <a:latin typeface="Segoe"/>
                <a:ea typeface="ＭＳ ゴシック"/>
              </a:rPr>
              <a:t>Next</a:t>
            </a:r>
            <a:r>
              <a:rPr lang="en-US" b="0" i="0" u="none" strike="noStrike" baseline="0" smtClean="0">
                <a:latin typeface="Segoe"/>
                <a:ea typeface="ＭＳ ゴシック"/>
              </a:rPr>
              <a:t>. The next revision appears. The changes made to the SmartArt appear.</a:t>
            </a:r>
          </a:p>
          <a:p>
            <a:pPr lvl="1" rtl="0">
              <a:buAutoNum type="arabicPeriod" startAt="5"/>
            </a:pPr>
            <a:r>
              <a:rPr lang="en-US" b="0" i="0" u="none" strike="noStrike" baseline="0" smtClean="0">
                <a:latin typeface="Segoe"/>
                <a:ea typeface="ＭＳ ゴシック"/>
              </a:rPr>
              <a:t>Click the </a:t>
            </a:r>
            <a:r>
              <a:rPr lang="en-US" b="1" i="0" u="none" strike="noStrike" baseline="0" smtClean="0">
                <a:latin typeface="Segoe"/>
                <a:ea typeface="ＭＳ ゴシック"/>
              </a:rPr>
              <a:t>Accept</a:t>
            </a:r>
            <a:r>
              <a:rPr lang="en-US" b="0" i="0" u="none" strike="noStrike" baseline="0" smtClean="0">
                <a:latin typeface="Segoe"/>
                <a:ea typeface="ＭＳ ゴシック"/>
              </a:rPr>
              <a:t> button, and then click </a:t>
            </a:r>
            <a:r>
              <a:rPr lang="en-US" b="1" i="0" u="none" strike="noStrike" baseline="0" smtClean="0">
                <a:latin typeface="Segoe"/>
                <a:ea typeface="ＭＳ ゴシック"/>
              </a:rPr>
              <a:t>Next</a:t>
            </a:r>
            <a:r>
              <a:rPr lang="en-US" b="0" i="0" u="none" strike="noStrike" baseline="0" smtClean="0">
                <a:latin typeface="Segoe"/>
                <a:ea typeface="ＭＳ ゴシック"/>
              </a:rPr>
              <a:t>. The next revision appears. It is a deletion of a bullet point. Click </a:t>
            </a:r>
            <a:r>
              <a:rPr lang="en-US" b="1" i="0" u="none" strike="noStrike" baseline="0" smtClean="0">
                <a:latin typeface="Segoe"/>
                <a:ea typeface="ＭＳ ゴシック"/>
              </a:rPr>
              <a:t>Accept</a:t>
            </a:r>
            <a:r>
              <a:rPr lang="en-US" b="0" i="0" u="none" strike="noStrike" baseline="0" smtClean="0">
                <a:latin typeface="Segoe"/>
                <a:ea typeface="ＭＳ ゴシック"/>
              </a:rPr>
              <a:t>, and then click </a:t>
            </a:r>
            <a:r>
              <a:rPr lang="en-US" b="1" i="0" u="none" strike="noStrike" baseline="0" smtClean="0">
                <a:latin typeface="Segoe"/>
                <a:ea typeface="ＭＳ ゴシック"/>
              </a:rPr>
              <a:t>Reject</a:t>
            </a:r>
            <a:r>
              <a:rPr lang="en-US" b="0" i="0" u="none" strike="noStrike" baseline="0" smtClean="0">
                <a:latin typeface="Segoe"/>
                <a:ea typeface="ＭＳ ゴシック"/>
              </a:rPr>
              <a:t> to change your mind.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spTree>
    <p:extLst>
      <p:ext uri="{BB962C8B-B14F-4D97-AF65-F5344CB8AC3E}">
        <p14:creationId xmlns:p14="http://schemas.microsoft.com/office/powerpoint/2010/main" val="3595479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Compare and Combine Presentations</a:t>
            </a:r>
          </a:p>
        </p:txBody>
      </p:sp>
      <p:sp>
        <p:nvSpPr>
          <p:cNvPr id="3" name="Text Placeholder 2"/>
          <p:cNvSpPr>
            <a:spLocks noGrp="1"/>
          </p:cNvSpPr>
          <p:nvPr>
            <p:ph type="body" idx="1"/>
          </p:nvPr>
        </p:nvSpPr>
        <p:spPr/>
        <p:txBody>
          <a:bodyPr/>
          <a:lstStyle/>
          <a:p>
            <a:pPr lvl="1" rtl="0">
              <a:buFont typeface="+mj-lt"/>
              <a:buAutoNum type="arabicPeriod" startAt="9"/>
            </a:pPr>
            <a:r>
              <a:rPr lang="en-US" b="0" i="0" u="none" strike="noStrike" baseline="0" smtClean="0">
                <a:latin typeface="Segoe"/>
                <a:ea typeface="ＭＳ ゴシック"/>
              </a:rPr>
              <a:t>Click </a:t>
            </a:r>
            <a:r>
              <a:rPr lang="en-US" b="1" i="0" u="none" strike="noStrike" baseline="0" smtClean="0">
                <a:latin typeface="Segoe"/>
                <a:ea typeface="ＭＳ ゴシック"/>
              </a:rPr>
              <a:t>Next</a:t>
            </a:r>
            <a:r>
              <a:rPr lang="en-US" b="0" i="0" u="none" strike="noStrike" baseline="0" smtClean="0">
                <a:latin typeface="Segoe"/>
                <a:ea typeface="ＭＳ ゴシック"/>
              </a:rPr>
              <a:t>. A message appears that you have reached the end of the changes. Click </a:t>
            </a:r>
            <a:r>
              <a:rPr lang="en-US" b="1" i="0" u="none" strike="noStrike" baseline="0" smtClean="0">
                <a:latin typeface="Segoe"/>
                <a:ea typeface="ＭＳ ゴシック"/>
              </a:rPr>
              <a:t>Cancel</a:t>
            </a:r>
            <a:r>
              <a:rPr lang="en-US" b="0" i="0" u="none" strike="noStrike" baseline="0" smtClean="0">
                <a:latin typeface="Segoe"/>
                <a:ea typeface="ＭＳ ゴシック"/>
              </a:rPr>
              <a:t>. </a:t>
            </a:r>
          </a:p>
          <a:p>
            <a:pPr lvl="1" rtl="0">
              <a:buAutoNum type="arabicPeriod" startAt="9"/>
            </a:pPr>
            <a:r>
              <a:rPr lang="en-US" b="0" i="0" u="none" strike="noStrike" baseline="0" smtClean="0">
                <a:latin typeface="Segoe"/>
                <a:ea typeface="ＭＳ ゴシック"/>
              </a:rPr>
              <a:t>On the Review tab, click </a:t>
            </a:r>
            <a:r>
              <a:rPr lang="en-US" b="1" i="0" u="none" strike="noStrike" baseline="0" smtClean="0">
                <a:latin typeface="Segoe"/>
                <a:ea typeface="ＭＳ ゴシック"/>
              </a:rPr>
              <a:t>End Review.</a:t>
            </a:r>
            <a:r>
              <a:rPr lang="en-US" b="0" i="0" u="none" strike="noStrike" baseline="0" smtClean="0">
                <a:latin typeface="Segoe"/>
                <a:ea typeface="ＭＳ ゴシック"/>
              </a:rPr>
              <a:t> A confirmation box appears; click </a:t>
            </a:r>
            <a:r>
              <a:rPr lang="en-US" b="1" i="0" u="none" strike="noStrike" baseline="0" smtClean="0">
                <a:latin typeface="Segoe"/>
                <a:ea typeface="ＭＳ ゴシック"/>
              </a:rPr>
              <a:t>Yes</a:t>
            </a:r>
            <a:r>
              <a:rPr lang="en-US" b="0" i="0" u="none" strike="noStrike" baseline="0" smtClean="0">
                <a:latin typeface="Times New Roman"/>
                <a:ea typeface="ＭＳ ゴシック"/>
              </a:rPr>
              <a:t>.</a:t>
            </a:r>
          </a:p>
          <a:p>
            <a:pPr lvl="1" rtl="0">
              <a:buAutoNum type="arabicPeriod" startAt="9"/>
            </a:pPr>
            <a:r>
              <a:rPr lang="en-US" b="0" i="0" u="none" strike="noStrike" baseline="0" smtClean="0">
                <a:latin typeface="Segoe"/>
                <a:ea typeface="ＭＳ ゴシック"/>
              </a:rPr>
              <a:t>Browse </a:t>
            </a:r>
            <a:r>
              <a:rPr lang="en-US" b="1" i="0" u="none" strike="noStrike" baseline="0" smtClean="0">
                <a:latin typeface="Segoe"/>
                <a:ea typeface="ＭＳ ゴシック"/>
              </a:rPr>
              <a:t>through the presentation</a:t>
            </a:r>
            <a:r>
              <a:rPr lang="en-US" b="0" i="0" u="none" strike="noStrike" baseline="0" smtClean="0">
                <a:latin typeface="Segoe"/>
                <a:ea typeface="ＭＳ ゴシック"/>
              </a:rPr>
              <a:t> to confirm that the changes were made. The revisions you accepted were finalized, and the revision you rejected was discarded. The comments are still there; they were not affected by the review.</a:t>
            </a:r>
          </a:p>
          <a:p>
            <a:pPr lvl="1" rtl="0">
              <a:buAutoNum type="arabicPeriod" startAt="9"/>
            </a:pPr>
            <a:r>
              <a:rPr lang="en-US" b="0" i="0" u="none" strike="noStrike" baseline="0" smtClean="0">
                <a:latin typeface="Segoe"/>
                <a:ea typeface="ＭＳ ゴシック"/>
              </a:rPr>
              <a:t>On the Review tab, click the down arrow under the </a:t>
            </a:r>
            <a:r>
              <a:rPr lang="en-US" b="1" i="0" u="none" strike="noStrike" baseline="0" smtClean="0">
                <a:latin typeface="Segoe"/>
                <a:ea typeface="ＭＳ ゴシック"/>
              </a:rPr>
              <a:t>Delete button</a:t>
            </a:r>
            <a:r>
              <a:rPr lang="en-US" b="0" i="0" u="none" strike="noStrike" baseline="0" smtClean="0">
                <a:latin typeface="Segoe"/>
                <a:ea typeface="ＭＳ ゴシック"/>
              </a:rPr>
              <a:t> and click </a:t>
            </a:r>
            <a:r>
              <a:rPr lang="en-US" b="1" i="0" u="none" strike="noStrike" baseline="0" smtClean="0">
                <a:latin typeface="Segoe"/>
                <a:ea typeface="ＭＳ ゴシック"/>
              </a:rPr>
              <a:t>Delete All Comments and Ink in This Presentation</a:t>
            </a:r>
            <a:r>
              <a:rPr lang="en-US" b="0" i="0" u="none" strike="noStrike" baseline="0" smtClean="0">
                <a:latin typeface="Segoe"/>
                <a:ea typeface="ＭＳ ゴシック"/>
              </a:rPr>
              <a:t>.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spTree>
    <p:extLst>
      <p:ext uri="{BB962C8B-B14F-4D97-AF65-F5344CB8AC3E}">
        <p14:creationId xmlns:p14="http://schemas.microsoft.com/office/powerpoint/2010/main" val="3214102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Compare and Combine Presentations</a:t>
            </a:r>
          </a:p>
        </p:txBody>
      </p:sp>
      <p:sp>
        <p:nvSpPr>
          <p:cNvPr id="3" name="Text Placeholder 2"/>
          <p:cNvSpPr>
            <a:spLocks noGrp="1"/>
          </p:cNvSpPr>
          <p:nvPr>
            <p:ph type="body" idx="1"/>
          </p:nvPr>
        </p:nvSpPr>
        <p:spPr/>
        <p:txBody>
          <a:bodyPr/>
          <a:lstStyle/>
          <a:p>
            <a:pPr lvl="1" rtl="0">
              <a:buFont typeface="+mj-lt"/>
              <a:buAutoNum type="arabicPeriod" startAt="13"/>
            </a:pPr>
            <a:r>
              <a:rPr lang="en-US" b="0" i="0" u="none" strike="noStrike" baseline="0" smtClean="0">
                <a:latin typeface="Segoe"/>
                <a:ea typeface="ＭＳ ゴシック"/>
              </a:rPr>
              <a:t>Click </a:t>
            </a:r>
            <a:r>
              <a:rPr lang="en-US" b="1" i="0" u="none" strike="noStrike" baseline="0" smtClean="0">
                <a:latin typeface="Segoe"/>
                <a:ea typeface="ＭＳ ゴシック"/>
              </a:rPr>
              <a:t>Yes</a:t>
            </a:r>
            <a:r>
              <a:rPr lang="en-US" b="0" i="0" u="none" strike="noStrike" baseline="0" smtClean="0">
                <a:latin typeface="Segoe"/>
                <a:ea typeface="ＭＳ ゴシック"/>
              </a:rPr>
              <a:t> to confirm. All remaining comments are removed.</a:t>
            </a:r>
          </a:p>
          <a:p>
            <a:pPr lvl="1" rtl="0">
              <a:buAutoNum type="arabicPeriod" startAt="13"/>
            </a:pPr>
            <a:r>
              <a:rPr lang="en-US" b="0" i="0" u="none" strike="noStrike" baseline="0" smtClean="0">
                <a:latin typeface="Segoe"/>
                <a:ea typeface="ＭＳ ゴシック"/>
              </a:rPr>
              <a:t>Close the Comments pane.</a:t>
            </a:r>
          </a:p>
          <a:p>
            <a:pPr lvl="1" rtl="0">
              <a:buAutoNum type="arabicPeriod" startAt="13"/>
            </a:pPr>
            <a:r>
              <a:rPr lang="en-US" b="0"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spTree>
    <p:extLst>
      <p:ext uri="{BB962C8B-B14F-4D97-AF65-F5344CB8AC3E}">
        <p14:creationId xmlns:p14="http://schemas.microsoft.com/office/powerpoint/2010/main" val="415345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Set a Password</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HR Review Final Version 2 </a:t>
            </a:r>
            <a:r>
              <a:rPr lang="en-US" b="0" i="0" u="none" strike="noStrike" baseline="0" smtClean="0">
                <a:latin typeface="Segoe"/>
                <a:ea typeface="ＭＳ ゴシック"/>
              </a:rPr>
              <a:t>presentation that is still open from the previous exercise. Save the presentation as a new file named</a:t>
            </a:r>
            <a:r>
              <a:rPr lang="en-US" b="1" i="1" u="none" strike="noStrike" baseline="0" smtClean="0">
                <a:latin typeface="Segoe"/>
                <a:ea typeface="ＭＳ ゴシック"/>
              </a:rPr>
              <a:t> HR Review Final Version 3.</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and click </a:t>
            </a:r>
            <a:r>
              <a:rPr lang="en-US" b="1" i="0" u="none" strike="noStrike" baseline="0" smtClean="0">
                <a:latin typeface="Segoe"/>
                <a:ea typeface="ＭＳ ゴシック"/>
              </a:rPr>
              <a:t>Protect Presentation</a:t>
            </a:r>
            <a:r>
              <a:rPr lang="en-US" b="0" i="0" u="none" strike="noStrike" baseline="0" smtClean="0">
                <a:latin typeface="Segoe"/>
                <a:ea typeface="ＭＳ ゴシック"/>
              </a:rPr>
              <a:t>. A menu appears.</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Encrypt with Password</a:t>
            </a:r>
            <a:r>
              <a:rPr lang="en-US" b="0" i="0" u="none" strike="noStrike" baseline="0" smtClean="0">
                <a:latin typeface="Segoe"/>
                <a:ea typeface="ＭＳ ゴシック"/>
              </a:rPr>
              <a:t>. The Encrypt Document dialog box opens.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spTree>
    <p:extLst>
      <p:ext uri="{BB962C8B-B14F-4D97-AF65-F5344CB8AC3E}">
        <p14:creationId xmlns:p14="http://schemas.microsoft.com/office/powerpoint/2010/main" val="2352415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Set a Password</a:t>
            </a:r>
            <a:endParaRPr lang="en-US"/>
          </a:p>
        </p:txBody>
      </p:sp>
      <p:sp>
        <p:nvSpPr>
          <p:cNvPr id="3" name="Content Placeholder 2"/>
          <p:cNvSpPr>
            <a:spLocks noGrp="1"/>
          </p:cNvSpPr>
          <p:nvPr>
            <p:ph idx="1"/>
          </p:nvPr>
        </p:nvSpPr>
        <p:spPr/>
        <p:txBody>
          <a:bodyPr/>
          <a:lstStyle/>
          <a:p>
            <a:pPr lvl="1">
              <a:buFont typeface="+mj-lt"/>
              <a:buAutoNum type="arabicPeriod" startAt="3"/>
            </a:pPr>
            <a:r>
              <a:rPr lang="en-US">
                <a:latin typeface="Segoe"/>
                <a:ea typeface="ＭＳ ゴシック"/>
              </a:rPr>
              <a:t>In the Password box, </a:t>
            </a:r>
            <a:br>
              <a:rPr lang="en-US">
                <a:latin typeface="Segoe"/>
                <a:ea typeface="ＭＳ ゴシック"/>
              </a:rPr>
            </a:br>
            <a:r>
              <a:rPr lang="en-US">
                <a:latin typeface="Segoe"/>
                <a:ea typeface="ＭＳ ゴシック"/>
              </a:rPr>
              <a:t>type </a:t>
            </a:r>
            <a:r>
              <a:rPr lang="en-US" b="1">
                <a:latin typeface="Segoe"/>
                <a:ea typeface="ＭＳ ゴシック"/>
              </a:rPr>
              <a:t>ProtectMe</a:t>
            </a:r>
            <a:r>
              <a:rPr lang="en-US">
                <a:latin typeface="Segoe"/>
                <a:ea typeface="ＭＳ ゴシック"/>
              </a:rPr>
              <a:t>. </a:t>
            </a:r>
            <a:br>
              <a:rPr lang="en-US">
                <a:latin typeface="Segoe"/>
                <a:ea typeface="ＭＳ ゴシック"/>
              </a:rPr>
            </a:br>
            <a:r>
              <a:rPr lang="en-US">
                <a:latin typeface="Segoe"/>
                <a:ea typeface="ＭＳ ゴシック"/>
              </a:rPr>
              <a:t>Black circles appear</a:t>
            </a:r>
            <a:br>
              <a:rPr lang="en-US">
                <a:latin typeface="Segoe"/>
                <a:ea typeface="ＭＳ ゴシック"/>
              </a:rPr>
            </a:br>
            <a:r>
              <a:rPr lang="en-US">
                <a:latin typeface="Segoe"/>
                <a:ea typeface="ＭＳ ゴシック"/>
              </a:rPr>
              <a:t>in place of the actual </a:t>
            </a:r>
            <a:br>
              <a:rPr lang="en-US">
                <a:latin typeface="Segoe"/>
                <a:ea typeface="ＭＳ ゴシック"/>
              </a:rPr>
            </a:br>
            <a:r>
              <a:rPr lang="en-US">
                <a:latin typeface="Segoe"/>
                <a:ea typeface="ＭＳ ゴシック"/>
              </a:rPr>
              <a:t>characters you type </a:t>
            </a:r>
            <a:br>
              <a:rPr lang="en-US">
                <a:latin typeface="Segoe"/>
                <a:ea typeface="ＭＳ ゴシック"/>
              </a:rPr>
            </a:br>
            <a:r>
              <a:rPr lang="en-US">
                <a:latin typeface="Segoe"/>
                <a:ea typeface="ＭＳ ゴシック"/>
              </a:rPr>
              <a:t>(see the figure at </a:t>
            </a:r>
            <a:br>
              <a:rPr lang="en-US">
                <a:latin typeface="Segoe"/>
                <a:ea typeface="ＭＳ ゴシック"/>
              </a:rPr>
            </a:br>
            <a:r>
              <a:rPr lang="en-US">
                <a:latin typeface="Segoe"/>
                <a:ea typeface="ＭＳ ゴシック"/>
              </a:rPr>
              <a:t>right)</a:t>
            </a:r>
            <a:r>
              <a:rPr lang="en-US">
                <a:latin typeface="Times New Roman"/>
                <a:ea typeface="ＭＳ ゴシック"/>
              </a:rPr>
              <a:t>.</a:t>
            </a:r>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25</a:t>
            </a:fld>
            <a:endParaRPr lang="en-US" dirty="0"/>
          </a:p>
        </p:txBody>
      </p:sp>
      <p:pic>
        <p:nvPicPr>
          <p:cNvPr id="7" name="Picture 6" descr="101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1524000"/>
            <a:ext cx="4546600" cy="3175000"/>
          </a:xfrm>
          <a:prstGeom prst="rect">
            <a:avLst/>
          </a:prstGeom>
        </p:spPr>
      </p:pic>
    </p:spTree>
    <p:extLst>
      <p:ext uri="{BB962C8B-B14F-4D97-AF65-F5344CB8AC3E}">
        <p14:creationId xmlns:p14="http://schemas.microsoft.com/office/powerpoint/2010/main" val="281611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Set a Password</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Another dialog box appears asking you to confirm the password; type </a:t>
            </a:r>
            <a:r>
              <a:rPr lang="en-US" b="1" i="0" u="none" strike="noStrike" baseline="0" smtClean="0">
                <a:latin typeface="Segoe"/>
                <a:ea typeface="ＭＳ ゴシック"/>
              </a:rPr>
              <a:t>ProtectMe</a:t>
            </a:r>
            <a:r>
              <a:rPr lang="en-US" b="0" i="0" u="none" strike="noStrike" baseline="0" smtClean="0">
                <a:latin typeface="Segoe"/>
                <a:ea typeface="ＭＳ ゴシック"/>
              </a:rPr>
              <a:t> again and click </a:t>
            </a:r>
            <a:r>
              <a:rPr lang="en-US" b="1" i="0" u="none" strike="noStrike" baseline="0" smtClean="0">
                <a:latin typeface="Segoe"/>
                <a:ea typeface="ＭＳ ゴシック"/>
              </a:rPr>
              <a:t>OK</a:t>
            </a:r>
            <a:r>
              <a:rPr lang="en-US" b="0" i="0" u="none" strike="noStrike" baseline="0" smtClean="0">
                <a:latin typeface="Segoe"/>
                <a:ea typeface="ＭＳ ゴシック"/>
              </a:rPr>
              <a:t> again.</a:t>
            </a:r>
          </a:p>
          <a:p>
            <a:pPr lvl="1" rtl="0">
              <a:buAutoNum type="arabicPeriod" startAt="4"/>
            </a:pPr>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if needed to reopen Backstage view, and click </a:t>
            </a:r>
            <a:r>
              <a:rPr lang="en-US" b="1" i="0" u="none" strike="noStrike" baseline="0" smtClean="0">
                <a:latin typeface="Segoe"/>
                <a:ea typeface="ＭＳ ゴシック"/>
              </a:rPr>
              <a:t>Close</a:t>
            </a:r>
            <a:r>
              <a:rPr lang="en-US" b="0" i="0" u="none" strike="noStrike" baseline="0" smtClean="0">
                <a:latin typeface="Segoe"/>
                <a:ea typeface="ＭＳ ゴシック"/>
              </a:rPr>
              <a:t>. When prompted to save your changes, click </a:t>
            </a:r>
            <a:r>
              <a:rPr lang="en-US" b="1" i="0" u="none" strike="noStrike" baseline="0" smtClean="0">
                <a:latin typeface="Segoe"/>
                <a:ea typeface="ＭＳ ゴシック"/>
              </a:rPr>
              <a:t>Save</a:t>
            </a:r>
            <a:r>
              <a:rPr lang="en-US" b="0" i="0" u="none" strike="noStrike" baseline="0" smtClean="0">
                <a:latin typeface="Times New Roman"/>
                <a:ea typeface="ＭＳ ゴシック"/>
              </a:rPr>
              <a:t>.</a:t>
            </a:r>
          </a:p>
          <a:p>
            <a:pPr lvl="1" rtl="0">
              <a:buAutoNum type="arabicPeriod" startAt="4"/>
            </a:pPr>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click </a:t>
            </a:r>
            <a:r>
              <a:rPr lang="en-US" b="1" i="0" u="none" strike="noStrike" baseline="0" smtClean="0">
                <a:latin typeface="Segoe"/>
                <a:ea typeface="ＭＳ ゴシック"/>
              </a:rPr>
              <a:t>Open</a:t>
            </a:r>
            <a:r>
              <a:rPr lang="en-US" b="0" i="0" u="none" strike="noStrike" baseline="0" smtClean="0">
                <a:latin typeface="Segoe"/>
                <a:ea typeface="ＭＳ ゴシック"/>
              </a:rPr>
              <a:t>, and on the Recent Presentations list, click the </a:t>
            </a:r>
            <a:r>
              <a:rPr lang="en-US" b="1" i="0" u="none" strike="noStrike" baseline="0" smtClean="0">
                <a:latin typeface="Segoe"/>
                <a:ea typeface="ＭＳ ゴシック"/>
              </a:rPr>
              <a:t>HR Review Final Version 3.pptx</a:t>
            </a:r>
            <a:r>
              <a:rPr lang="en-US" b="0" i="0" u="none" strike="noStrike" baseline="0" smtClean="0">
                <a:latin typeface="Segoe"/>
                <a:ea typeface="ＭＳ ゴシック"/>
              </a:rPr>
              <a:t> document. A Password dialog box opens.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spTree>
    <p:extLst>
      <p:ext uri="{BB962C8B-B14F-4D97-AF65-F5344CB8AC3E}">
        <p14:creationId xmlns:p14="http://schemas.microsoft.com/office/powerpoint/2010/main" val="828502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Set a Password</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In the Password box, type </a:t>
            </a:r>
            <a:r>
              <a:rPr lang="en-US" b="1" i="0" u="none" strike="noStrike" baseline="0" smtClean="0">
                <a:latin typeface="Segoe"/>
                <a:ea typeface="ＭＳ ゴシック"/>
              </a:rPr>
              <a:t>ProtectMe</a:t>
            </a:r>
            <a:r>
              <a:rPr lang="en-US" b="0" i="0" u="none" strike="noStrike" baseline="0" smtClean="0">
                <a:latin typeface="Segoe"/>
                <a:ea typeface="ＭＳ ゴシック"/>
              </a:rPr>
              <a:t> and click </a:t>
            </a:r>
            <a:r>
              <a:rPr lang="en-US" b="1" i="0" u="none" strike="noStrike" baseline="0" smtClean="0">
                <a:latin typeface="Segoe"/>
                <a:ea typeface="ＭＳ ゴシック"/>
              </a:rPr>
              <a:t>OK</a:t>
            </a:r>
            <a:r>
              <a:rPr lang="en-US" b="0" i="0" u="none" strike="noStrike" baseline="0" smtClean="0">
                <a:latin typeface="Segoe"/>
                <a:ea typeface="ＭＳ ゴシック"/>
              </a:rPr>
              <a:t> (see the figure below).</a:t>
            </a:r>
          </a:p>
          <a:p>
            <a:pPr lvl="1" rtl="0">
              <a:buAutoNum type="arabicPeriod" startAt="7"/>
            </a:pPr>
            <a:r>
              <a:rPr lang="en-US" b="0" i="0" u="none" strike="noStrike" baseline="0" smtClean="0">
                <a:latin typeface="Segoe"/>
                <a:ea typeface="ＭＳ ゴシック"/>
              </a:rPr>
              <a:t> </a:t>
            </a:r>
            <a:r>
              <a:rPr lang="en-US" b="1" i="0" u="none" strike="noStrike" baseline="0" smtClean="0">
                <a:latin typeface="Segoe"/>
                <a:ea typeface="ＭＳ ゴシック"/>
              </a:rPr>
              <a:t>SAVE </a:t>
            </a:r>
            <a:r>
              <a:rPr lang="en-US" b="0" i="0" u="none" strike="noStrike" baseline="0" smtClean="0">
                <a:latin typeface="Segoe"/>
                <a:ea typeface="ＭＳ ゴシック"/>
              </a:rPr>
              <a:t>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to use in the next exercise.</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pic>
        <p:nvPicPr>
          <p:cNvPr id="7" name="Picture 6" descr="10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3581400"/>
            <a:ext cx="5461000" cy="2209800"/>
          </a:xfrm>
          <a:prstGeom prst="rect">
            <a:avLst/>
          </a:prstGeom>
        </p:spPr>
      </p:pic>
    </p:spTree>
    <p:extLst>
      <p:ext uri="{BB962C8B-B14F-4D97-AF65-F5344CB8AC3E}">
        <p14:creationId xmlns:p14="http://schemas.microsoft.com/office/powerpoint/2010/main" val="211982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Change or Remove a Password</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USE</a:t>
            </a:r>
            <a:r>
              <a:rPr lang="en-US" sz="2000" b="0" i="0" u="none" strike="noStrike" baseline="0" smtClean="0">
                <a:latin typeface="Segoe"/>
                <a:ea typeface="ＭＳ ゴシック"/>
              </a:rPr>
              <a:t> the </a:t>
            </a:r>
            <a:r>
              <a:rPr lang="en-US" sz="2000" b="1" i="1" u="none" strike="noStrike" baseline="0" smtClean="0">
                <a:latin typeface="Segoe"/>
                <a:ea typeface="ＭＳ ゴシック"/>
              </a:rPr>
              <a:t>HR Review Final Version 3 </a:t>
            </a:r>
            <a:r>
              <a:rPr lang="en-US" sz="2000" b="0" i="0" u="none" strike="noStrike" baseline="0" smtClean="0">
                <a:latin typeface="Segoe"/>
                <a:ea typeface="ＭＳ ゴシック"/>
              </a:rPr>
              <a:t>presentation that is still open from the previous exercise.</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File</a:t>
            </a:r>
            <a:r>
              <a:rPr lang="en-US" sz="2000" b="0" i="0" u="none" strike="noStrike" baseline="0" smtClean="0">
                <a:latin typeface="Segoe"/>
                <a:ea typeface="ＭＳ ゴシック"/>
              </a:rPr>
              <a:t> tab, and click </a:t>
            </a:r>
            <a:r>
              <a:rPr lang="en-US" sz="2000" b="1" i="0" u="none" strike="noStrike" baseline="0" smtClean="0">
                <a:latin typeface="Segoe"/>
                <a:ea typeface="ＭＳ ゴシック"/>
              </a:rPr>
              <a:t>Protect Presentation</a:t>
            </a:r>
            <a:r>
              <a:rPr lang="en-US" sz="2000" b="0" i="0" u="none" strike="noStrike" baseline="0" smtClean="0">
                <a:latin typeface="Segoe"/>
                <a:ea typeface="ＭＳ ゴシック"/>
              </a:rPr>
              <a:t>. A menu appears.</a:t>
            </a:r>
          </a:p>
          <a:p>
            <a:pPr lvl="1" rtl="0"/>
            <a:r>
              <a:rPr lang="en-US" sz="2000" b="0" i="0" u="none" strike="noStrike" baseline="0" smtClean="0">
                <a:latin typeface="Segoe"/>
                <a:ea typeface="ＭＳ ゴシック"/>
              </a:rPr>
              <a:t>Click </a:t>
            </a:r>
            <a:r>
              <a:rPr lang="en-US" sz="2000" b="1" i="0" u="none" strike="noStrike" baseline="0" smtClean="0">
                <a:latin typeface="Segoe"/>
                <a:ea typeface="ＭＳ ゴシック"/>
              </a:rPr>
              <a:t>Encrypt with Password</a:t>
            </a:r>
            <a:r>
              <a:rPr lang="en-US" sz="2000" b="0" i="0" u="none" strike="noStrike" baseline="0" smtClean="0">
                <a:latin typeface="Segoe"/>
                <a:ea typeface="ＭＳ ゴシック"/>
              </a:rPr>
              <a:t>. The Encrypt Document dialog box opens. The password previously assigned is already filled in.</a:t>
            </a:r>
          </a:p>
          <a:p>
            <a:pPr lvl="1" rtl="0"/>
            <a:r>
              <a:rPr lang="en-US" sz="2000" i="0" u="none" strike="noStrike" baseline="0" smtClean="0">
                <a:latin typeface="Segoe"/>
                <a:ea typeface="ＭＳ ゴシック"/>
              </a:rPr>
              <a:t> </a:t>
            </a:r>
            <a:r>
              <a:rPr lang="en-US" sz="2000" b="1" i="0" u="none" strike="noStrike" baseline="0" smtClean="0">
                <a:latin typeface="Segoe"/>
                <a:ea typeface="ＭＳ ゴシック"/>
              </a:rPr>
              <a:t>Double-click</a:t>
            </a:r>
            <a:r>
              <a:rPr lang="en-US" sz="2000" b="0" i="0" u="none" strike="noStrike" baseline="0" smtClean="0">
                <a:latin typeface="Segoe"/>
                <a:ea typeface="ＭＳ ゴシック"/>
              </a:rPr>
              <a:t> the </a:t>
            </a:r>
            <a:r>
              <a:rPr lang="en-US" sz="2000" b="1" i="0" u="none" strike="noStrike" baseline="0" smtClean="0">
                <a:latin typeface="Segoe"/>
                <a:ea typeface="ＭＳ ゴシック"/>
              </a:rPr>
              <a:t>current password</a:t>
            </a:r>
            <a:r>
              <a:rPr lang="en-US" sz="2000" b="0" i="0" u="none" strike="noStrike" baseline="0" smtClean="0">
                <a:latin typeface="Segoe"/>
                <a:ea typeface="ＭＳ ゴシック"/>
              </a:rPr>
              <a:t> and press the Delete key on the keyboard to clear it.</a:t>
            </a:r>
          </a:p>
          <a:p>
            <a:pPr lvl="1" rtl="0"/>
            <a:r>
              <a:rPr lang="en-US" sz="2000" b="0" i="0" u="none" strike="noStrike" baseline="0" smtClean="0">
                <a:latin typeface="Segoe"/>
                <a:ea typeface="ＭＳ ゴシック"/>
              </a:rPr>
              <a:t>Click </a:t>
            </a:r>
            <a:r>
              <a:rPr lang="en-US" sz="2000" b="1" i="0" u="none" strike="noStrike" baseline="0" smtClean="0">
                <a:latin typeface="Segoe"/>
                <a:ea typeface="ＭＳ ゴシック"/>
              </a:rPr>
              <a:t>OK</a:t>
            </a:r>
            <a:r>
              <a:rPr lang="en-US" sz="2000" b="0" i="0" u="none" strike="noStrike" baseline="0" smtClean="0">
                <a:latin typeface="Segoe"/>
                <a:ea typeface="ＭＳ ゴシック"/>
              </a:rPr>
              <a:t>. The password has been removed.</a:t>
            </a:r>
          </a:p>
          <a:p>
            <a:pPr lvl="1" rtl="0"/>
            <a:r>
              <a:rPr lang="en-US" sz="2000" b="0" i="0" u="none" strike="noStrike" baseline="0" smtClean="0">
                <a:latin typeface="Segoe"/>
                <a:ea typeface="ＭＳ ゴシック"/>
              </a:rPr>
              <a:t>Close the </a:t>
            </a:r>
            <a:r>
              <a:rPr lang="en-US" sz="2000" b="1" i="0" u="none" strike="noStrike" baseline="0" smtClean="0">
                <a:latin typeface="Segoe"/>
                <a:ea typeface="ＭＳ ゴシック"/>
              </a:rPr>
              <a:t>presentation</a:t>
            </a:r>
            <a:r>
              <a:rPr lang="en-US" sz="2000" b="0" i="0" u="none" strike="noStrike" baseline="0" smtClean="0">
                <a:latin typeface="Segoe"/>
                <a:ea typeface="ＭＳ ゴシック"/>
              </a:rPr>
              <a:t> and reopen it to </a:t>
            </a:r>
            <a:r>
              <a:rPr lang="en-US" sz="2000" b="1" i="0" u="none" strike="noStrike" baseline="0" smtClean="0">
                <a:latin typeface="Segoe"/>
                <a:ea typeface="ＭＳ ゴシック"/>
              </a:rPr>
              <a:t>confirm</a:t>
            </a:r>
            <a:r>
              <a:rPr lang="en-US" sz="2000" b="0" i="0" u="none" strike="noStrike" baseline="0" smtClean="0">
                <a:latin typeface="Segoe"/>
                <a:ea typeface="ＭＳ ゴシック"/>
              </a:rPr>
              <a:t> that no password prompt appears.</a:t>
            </a:r>
          </a:p>
          <a:p>
            <a:pPr lvl="0" rtl="0"/>
            <a:r>
              <a:rPr lang="en-US" sz="2000" b="1" i="0" u="none" strike="noStrike" baseline="0" smtClean="0">
                <a:latin typeface="Segoe"/>
                <a:ea typeface="ＭＳ ゴシック"/>
              </a:rPr>
              <a:t>PAUSE</a:t>
            </a:r>
            <a:r>
              <a:rPr lang="en-US" sz="2000" b="0" i="0" u="none" strike="noStrike" baseline="0" smtClean="0">
                <a:latin typeface="Segoe"/>
                <a:ea typeface="ＭＳ ゴシック"/>
              </a:rPr>
              <a:t>. </a:t>
            </a:r>
            <a:r>
              <a:rPr lang="en-US" sz="2000" b="1" i="0" u="none" strike="noStrike" baseline="0" smtClean="0">
                <a:latin typeface="Segoe"/>
                <a:ea typeface="ＭＳ ゴシック"/>
              </a:rPr>
              <a:t>LEAVE</a:t>
            </a:r>
            <a:r>
              <a:rPr lang="en-US" sz="2000" b="0" i="0" u="none" strike="noStrike" baseline="0" smtClean="0">
                <a:latin typeface="Segoe"/>
                <a:ea typeface="ＭＳ ゴシック"/>
              </a:rPr>
              <a:t> the presentation open to use in the next exercise.</a:t>
            </a:r>
            <a:endParaRPr lang="en-US" sz="2000"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spTree>
    <p:extLst>
      <p:ext uri="{BB962C8B-B14F-4D97-AF65-F5344CB8AC3E}">
        <p14:creationId xmlns:p14="http://schemas.microsoft.com/office/powerpoint/2010/main" val="719201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Mark a Presentation as Final</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 </a:t>
            </a:r>
            <a:r>
              <a:rPr lang="en-US" b="0" i="0" u="none" strike="noStrike" baseline="0" smtClean="0">
                <a:latin typeface="Segoe"/>
                <a:ea typeface="ＭＳ ゴシック"/>
              </a:rPr>
              <a:t>the </a:t>
            </a:r>
            <a:r>
              <a:rPr lang="en-US" b="1" i="1" u="none" strike="noStrike" baseline="0" smtClean="0">
                <a:latin typeface="Segoe"/>
                <a:ea typeface="ＭＳ ゴシック"/>
              </a:rPr>
              <a:t>HR Review Final Version 3 </a:t>
            </a:r>
            <a:r>
              <a:rPr lang="en-US" b="0" i="0" u="none" strike="noStrike" baseline="0" smtClean="0">
                <a:latin typeface="Segoe"/>
                <a:ea typeface="ＭＳ ゴシック"/>
              </a:rPr>
              <a:t>presentation that is still open from the previous exercise.</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click </a:t>
            </a:r>
            <a:r>
              <a:rPr lang="en-US" b="1" i="0" u="none" strike="noStrike" baseline="0" smtClean="0">
                <a:latin typeface="Segoe"/>
                <a:ea typeface="ＭＳ ゴシック"/>
              </a:rPr>
              <a:t>Protect Presentation</a:t>
            </a:r>
            <a:r>
              <a:rPr lang="en-US" b="0" i="0" u="none" strike="noStrike" baseline="0" smtClean="0">
                <a:latin typeface="Segoe"/>
                <a:ea typeface="ＭＳ ゴシック"/>
              </a:rPr>
              <a:t>, and click </a:t>
            </a:r>
            <a:r>
              <a:rPr lang="en-US" b="1" i="0" u="none" strike="noStrike" baseline="0" smtClean="0">
                <a:latin typeface="Segoe"/>
                <a:ea typeface="ＭＳ ゴシック"/>
              </a:rPr>
              <a:t>Mark as Final</a:t>
            </a:r>
            <a:r>
              <a:rPr lang="en-US" b="0" i="0" u="none" strike="noStrike" baseline="0" smtClean="0">
                <a:latin typeface="Segoe"/>
                <a:ea typeface="ＭＳ ゴシック"/>
              </a:rPr>
              <a:t>. A confirmation box appears that it will be marked as final and then saved.</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to continue. A confirmation box appears that it has been marked as final.</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spTree>
    <p:extLst>
      <p:ext uri="{BB962C8B-B14F-4D97-AF65-F5344CB8AC3E}">
        <p14:creationId xmlns:p14="http://schemas.microsoft.com/office/powerpoint/2010/main" val="980747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View Comments</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GET READY</a:t>
            </a:r>
            <a:r>
              <a:rPr lang="en-US" sz="2000" b="0" i="0" u="none" strike="noStrike" baseline="0" smtClean="0">
                <a:latin typeface="Times New Roman"/>
                <a:ea typeface="ＭＳ ゴシック"/>
              </a:rPr>
              <a:t>.</a:t>
            </a:r>
            <a:r>
              <a:rPr lang="en-US" sz="2000" b="0" i="0" u="none" strike="noStrike" baseline="0" smtClean="0">
                <a:latin typeface="Segoe"/>
                <a:ea typeface="ＭＳ ゴシック"/>
              </a:rPr>
              <a:t> Before you begin these steps, make sure that your computer is on. Log on, if necessary.</a:t>
            </a:r>
          </a:p>
          <a:p>
            <a:pPr lvl="1" rtl="0"/>
            <a:r>
              <a:rPr lang="en-US" sz="2000" i="0" u="none" strike="noStrike" baseline="0" smtClean="0">
                <a:latin typeface="Segoe"/>
                <a:ea typeface="ＭＳ ゴシック"/>
              </a:rPr>
              <a:t> </a:t>
            </a:r>
            <a:r>
              <a:rPr lang="en-US" sz="2000" b="1" i="0" u="none" strike="noStrike" baseline="0" smtClean="0">
                <a:latin typeface="Segoe"/>
                <a:ea typeface="ＭＳ ゴシック"/>
              </a:rPr>
              <a:t>START </a:t>
            </a:r>
            <a:r>
              <a:rPr lang="en-US" sz="2000" b="0" i="0" u="none" strike="noStrike" baseline="0" smtClean="0">
                <a:latin typeface="Segoe"/>
                <a:ea typeface="ＭＳ ゴシック"/>
              </a:rPr>
              <a:t>PowerPoint, </a:t>
            </a:r>
            <a:br>
              <a:rPr lang="en-US" sz="2000" b="0" i="0" u="none" strike="noStrike" baseline="0" smtClean="0">
                <a:latin typeface="Segoe"/>
                <a:ea typeface="ＭＳ ゴシック"/>
              </a:rPr>
            </a:br>
            <a:r>
              <a:rPr lang="en-US" sz="2000" b="0" i="0" u="none" strike="noStrike" baseline="0" smtClean="0">
                <a:latin typeface="Segoe"/>
                <a:ea typeface="ＭＳ ゴシック"/>
              </a:rPr>
              <a:t>if the program is not </a:t>
            </a:r>
            <a:br>
              <a:rPr lang="en-US" sz="2000" b="0" i="0" u="none" strike="noStrike" baseline="0" smtClean="0">
                <a:latin typeface="Segoe"/>
                <a:ea typeface="ＭＳ ゴシック"/>
              </a:rPr>
            </a:br>
            <a:r>
              <a:rPr lang="en-US" sz="2000" b="0" i="0" u="none" strike="noStrike" baseline="0" smtClean="0">
                <a:latin typeface="Segoe"/>
                <a:ea typeface="ＭＳ ゴシック"/>
              </a:rPr>
              <a:t>already running.</a:t>
            </a:r>
          </a:p>
          <a:p>
            <a:pPr lvl="1" rtl="0"/>
            <a:r>
              <a:rPr lang="en-US" sz="2000" b="0" i="0" u="none" strike="noStrike" baseline="0" smtClean="0">
                <a:latin typeface="Segoe"/>
                <a:ea typeface="ＭＳ ゴシック"/>
              </a:rPr>
              <a:t>Locate and open the </a:t>
            </a:r>
            <a:br>
              <a:rPr lang="en-US" sz="2000" b="0" i="0" u="none" strike="noStrike" baseline="0" smtClean="0">
                <a:latin typeface="Segoe"/>
                <a:ea typeface="ＭＳ ゴシック"/>
              </a:rPr>
            </a:br>
            <a:r>
              <a:rPr lang="en-US" sz="2000" b="1" i="1" u="none" strike="noStrike" baseline="0" smtClean="0">
                <a:latin typeface="Segoe"/>
                <a:ea typeface="ＭＳ ゴシック"/>
              </a:rPr>
              <a:t>HR Review</a:t>
            </a:r>
            <a:r>
              <a:rPr lang="en-US" sz="2000" b="0" i="0" u="none" strike="noStrike" baseline="0" smtClean="0">
                <a:latin typeface="Segoe"/>
                <a:ea typeface="ＭＳ ゴシック"/>
              </a:rPr>
              <a:t> present-</a:t>
            </a:r>
            <a:br>
              <a:rPr lang="en-US" sz="2000" b="0" i="0" u="none" strike="noStrike" baseline="0" smtClean="0">
                <a:latin typeface="Segoe"/>
                <a:ea typeface="ＭＳ ゴシック"/>
              </a:rPr>
            </a:br>
            <a:r>
              <a:rPr lang="en-US" sz="2000" b="0" i="0" u="none" strike="noStrike" baseline="0" smtClean="0">
                <a:latin typeface="Segoe"/>
                <a:ea typeface="ＭＳ ゴシック"/>
              </a:rPr>
              <a:t>ation and save it as </a:t>
            </a:r>
            <a:br>
              <a:rPr lang="en-US" sz="2000" b="0" i="0" u="none" strike="noStrike" baseline="0" smtClean="0">
                <a:latin typeface="Segoe"/>
                <a:ea typeface="ＭＳ ゴシック"/>
              </a:rPr>
            </a:br>
            <a:r>
              <a:rPr lang="en-US" sz="2000" b="1" i="1" u="none" strike="noStrike" baseline="0" smtClean="0">
                <a:latin typeface="Segoe"/>
                <a:ea typeface="ＭＳ ゴシック"/>
              </a:rPr>
              <a:t>HR Review Final </a:t>
            </a:r>
            <a:br>
              <a:rPr lang="en-US" sz="2000" b="1" i="1" u="none" strike="noStrike" baseline="0" smtClean="0">
                <a:latin typeface="Segoe"/>
                <a:ea typeface="ＭＳ ゴシック"/>
              </a:rPr>
            </a:br>
            <a:r>
              <a:rPr lang="en-US" sz="2000" b="1" i="1" u="none" strike="noStrike" baseline="0" smtClean="0">
                <a:latin typeface="Segoe"/>
                <a:ea typeface="ＭＳ ゴシック"/>
              </a:rPr>
              <a:t>Version 1</a:t>
            </a:r>
            <a:r>
              <a:rPr lang="en-US" sz="2000" b="0" i="0" u="none" strike="noStrike" baseline="0" smtClean="0">
                <a:latin typeface="Times New Roman"/>
                <a:ea typeface="ＭＳ ゴシック"/>
              </a:rPr>
              <a:t>.</a:t>
            </a:r>
          </a:p>
          <a:p>
            <a:pPr lvl="1" rtl="0"/>
            <a:r>
              <a:rPr lang="en-US" sz="2000" b="0" i="0" u="none" strike="noStrike" baseline="0" smtClean="0">
                <a:latin typeface="Segoe"/>
                <a:ea typeface="ＭＳ ゴシック"/>
              </a:rPr>
              <a:t>Note the </a:t>
            </a:r>
            <a:r>
              <a:rPr lang="en-US" sz="2000" b="1" i="0" u="none" strike="noStrike" baseline="0" smtClean="0">
                <a:latin typeface="Segoe"/>
                <a:ea typeface="ＭＳ ゴシック"/>
              </a:rPr>
              <a:t>small </a:t>
            </a:r>
            <a:br>
              <a:rPr lang="en-US" sz="2000" b="1" i="0" u="none" strike="noStrike" baseline="0" smtClean="0">
                <a:latin typeface="Segoe"/>
                <a:ea typeface="ＭＳ ゴシック"/>
              </a:rPr>
            </a:br>
            <a:r>
              <a:rPr lang="en-US" sz="2000" b="1" i="0" u="none" strike="noStrike" baseline="0" smtClean="0">
                <a:latin typeface="Segoe"/>
                <a:ea typeface="ＭＳ ゴシック"/>
              </a:rPr>
              <a:t>balloon icon</a:t>
            </a:r>
            <a:r>
              <a:rPr lang="en-US" sz="2000" b="0" i="0" u="none" strike="noStrike" baseline="0" smtClean="0">
                <a:latin typeface="Segoe"/>
                <a:ea typeface="ＭＳ ゴシック"/>
              </a:rPr>
              <a:t> in the </a:t>
            </a:r>
            <a:br>
              <a:rPr lang="en-US" sz="2000" b="0" i="0" u="none" strike="noStrike" baseline="0" smtClean="0">
                <a:latin typeface="Segoe"/>
                <a:ea typeface="ＭＳ ゴシック"/>
              </a:rPr>
            </a:br>
            <a:r>
              <a:rPr lang="en-US" sz="2000" b="0" i="0" u="none" strike="noStrike" baseline="0" smtClean="0">
                <a:latin typeface="Segoe"/>
                <a:ea typeface="ＭＳ ゴシック"/>
              </a:rPr>
              <a:t>upper-left corner of </a:t>
            </a:r>
            <a:br>
              <a:rPr lang="en-US" sz="2000" b="0" i="0" u="none" strike="noStrike" baseline="0" smtClean="0">
                <a:latin typeface="Segoe"/>
                <a:ea typeface="ＭＳ ゴシック"/>
              </a:rPr>
            </a:br>
            <a:r>
              <a:rPr lang="en-US" sz="2000" b="0" i="0" u="none" strike="noStrike" baseline="0" smtClean="0">
                <a:latin typeface="Segoe"/>
                <a:ea typeface="ＭＳ ゴシック"/>
              </a:rPr>
              <a:t>slide 1 (see the figure above)</a:t>
            </a:r>
            <a:r>
              <a:rPr lang="en-US" sz="2000"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pic>
        <p:nvPicPr>
          <p:cNvPr id="7" name="Picture 6" descr="1002.png"/>
          <p:cNvPicPr>
            <a:picLocks noChangeAspect="1"/>
          </p:cNvPicPr>
          <p:nvPr/>
        </p:nvPicPr>
        <p:blipFill rotWithShape="1">
          <a:blip r:embed="rId2">
            <a:extLst>
              <a:ext uri="{28A0092B-C50C-407E-A947-70E740481C1C}">
                <a14:useLocalDpi xmlns:a14="http://schemas.microsoft.com/office/drawing/2010/main" val="0"/>
              </a:ext>
            </a:extLst>
          </a:blip>
          <a:srcRect l="15278"/>
          <a:stretch/>
        </p:blipFill>
        <p:spPr>
          <a:xfrm>
            <a:off x="4114800" y="2209800"/>
            <a:ext cx="4610100" cy="3362296"/>
          </a:xfrm>
          <a:prstGeom prst="rect">
            <a:avLst/>
          </a:prstGeom>
        </p:spPr>
      </p:pic>
    </p:spTree>
    <p:extLst>
      <p:ext uri="{BB962C8B-B14F-4D97-AF65-F5344CB8AC3E}">
        <p14:creationId xmlns:p14="http://schemas.microsoft.com/office/powerpoint/2010/main" val="4147291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Mark a Presentation as Final</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to close the confirmation box. Notice that the </a:t>
            </a:r>
            <a:r>
              <a:rPr lang="en-US" b="1" i="0" u="none" strike="noStrike" baseline="0" smtClean="0">
                <a:latin typeface="Segoe"/>
                <a:ea typeface="ＭＳ ゴシック"/>
              </a:rPr>
              <a:t>Ribbon is hidden</a:t>
            </a:r>
            <a:r>
              <a:rPr lang="en-US" b="0" i="0" u="none" strike="noStrike" baseline="0" smtClean="0">
                <a:latin typeface="Segoe"/>
                <a:ea typeface="ＭＳ ゴシック"/>
              </a:rPr>
              <a:t>; an information bar appears with a message that the file is </a:t>
            </a:r>
            <a:r>
              <a:rPr lang="en-US" b="0" i="1" u="none" strike="noStrike" baseline="0" smtClean="0">
                <a:latin typeface="Segoe"/>
                <a:ea typeface="ＭＳ ゴシック"/>
              </a:rPr>
              <a:t>Marked as Final</a:t>
            </a:r>
            <a:r>
              <a:rPr lang="en-US" b="0" i="0" u="none" strike="noStrike" baseline="0" smtClean="0">
                <a:latin typeface="Segoe"/>
                <a:ea typeface="ＭＳ ゴシック"/>
              </a:rPr>
              <a:t> (see the figure below)</a:t>
            </a:r>
            <a:r>
              <a:rPr lang="en-US" b="0" i="0" u="none" strike="noStrike" baseline="0" smtClean="0">
                <a:latin typeface="Times New Roman"/>
                <a:ea typeface="ＭＳ ゴシック"/>
              </a:rPr>
              <a:t>.</a:t>
            </a:r>
          </a:p>
          <a:p>
            <a:pPr lvl="1" rtl="0">
              <a:buAutoNum type="arabicPeriod" startAt="3"/>
            </a:pPr>
            <a:r>
              <a:rPr lang="en-US" b="0" i="0" u="none" strike="noStrike" baseline="0" smtClean="0">
                <a:latin typeface="Segoe"/>
                <a:ea typeface="ＭＳ ゴシック"/>
              </a:rPr>
              <a:t>Click </a:t>
            </a:r>
            <a:r>
              <a:rPr lang="en-US" b="1" i="0" u="none" strike="noStrike" baseline="0" smtClean="0">
                <a:latin typeface="Segoe"/>
                <a:ea typeface="ＭＳ ゴシック"/>
              </a:rPr>
              <a:t>Edit Anyway</a:t>
            </a:r>
            <a:r>
              <a:rPr lang="en-US" b="0" i="0" u="none" strike="noStrike" baseline="0" smtClean="0">
                <a:latin typeface="Segoe"/>
                <a:ea typeface="ＭＳ ゴシック"/>
              </a:rPr>
              <a:t>. The editing commands on the Ribbon are displayed again.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pic>
        <p:nvPicPr>
          <p:cNvPr id="7" name="Picture 6" descr="10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00" y="4132163"/>
            <a:ext cx="8128000" cy="1266600"/>
          </a:xfrm>
          <a:prstGeom prst="rect">
            <a:avLst/>
          </a:prstGeom>
        </p:spPr>
      </p:pic>
    </p:spTree>
    <p:extLst>
      <p:ext uri="{BB962C8B-B14F-4D97-AF65-F5344CB8AC3E}">
        <p14:creationId xmlns:p14="http://schemas.microsoft.com/office/powerpoint/2010/main" val="2558454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Mark a Presentation as Final</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spTree>
    <p:extLst>
      <p:ext uri="{BB962C8B-B14F-4D97-AF65-F5344CB8AC3E}">
        <p14:creationId xmlns:p14="http://schemas.microsoft.com/office/powerpoint/2010/main" val="600157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Check for Compatibility Issues and Optimize Media Compatibility</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 </a:t>
            </a:r>
            <a:r>
              <a:rPr lang="en-US" b="0" i="0" u="none" strike="noStrike" baseline="0" smtClean="0">
                <a:latin typeface="Segoe"/>
                <a:ea typeface="ＭＳ ゴシック"/>
              </a:rPr>
              <a:t>the </a:t>
            </a:r>
            <a:r>
              <a:rPr lang="en-US" b="1" i="1" u="none" strike="noStrike" baseline="0" smtClean="0">
                <a:latin typeface="Segoe"/>
                <a:ea typeface="ＭＳ ゴシック"/>
              </a:rPr>
              <a:t>HR Review Final Version 3 </a:t>
            </a:r>
            <a:r>
              <a:rPr lang="en-US" b="0" i="0" u="none" strike="noStrike" baseline="0" smtClean="0">
                <a:latin typeface="Segoe"/>
                <a:ea typeface="ＭＳ ゴシック"/>
              </a:rPr>
              <a:t>presentation that is still open from the previous exercise. Save the file as a new file named</a:t>
            </a:r>
            <a:r>
              <a:rPr lang="en-US" b="1" i="1" u="none" strike="noStrike" baseline="0" smtClean="0">
                <a:latin typeface="Segoe"/>
                <a:ea typeface="ＭＳ ゴシック"/>
              </a:rPr>
              <a:t> HR Review Final Version 4.</a:t>
            </a:r>
          </a:p>
          <a:p>
            <a:pPr lvl="1" rtl="0"/>
            <a:r>
              <a:rPr lang="en-US" b="0" i="0" u="none" strike="noStrike" baseline="0" smtClean="0">
                <a:latin typeface="Segoe"/>
                <a:ea typeface="ＭＳ ゴシック"/>
              </a:rPr>
              <a:t>Go to </a:t>
            </a:r>
            <a:r>
              <a:rPr lang="en-US" b="1" i="0" u="none" strike="noStrike" baseline="0" smtClean="0">
                <a:latin typeface="Segoe"/>
                <a:ea typeface="ＭＳ ゴシック"/>
              </a:rPr>
              <a:t>slide 13</a:t>
            </a:r>
            <a:r>
              <a:rPr lang="en-US" b="0" i="0" u="none" strike="noStrike" baseline="0" smtClean="0">
                <a:latin typeface="Segoe"/>
                <a:ea typeface="ＭＳ ゴシック"/>
              </a:rPr>
              <a:t> and click the </a:t>
            </a:r>
            <a:r>
              <a:rPr lang="en-US" b="1" i="0" u="none" strike="noStrike" baseline="0" smtClean="0">
                <a:latin typeface="Segoe"/>
                <a:ea typeface="ＭＳ ゴシック"/>
              </a:rPr>
              <a:t>Insert Video icon</a:t>
            </a:r>
            <a:r>
              <a:rPr lang="en-US" b="0" i="0" u="none" strike="noStrike" baseline="0" smtClean="0">
                <a:latin typeface="Segoe"/>
                <a:ea typeface="ＭＳ ゴシック"/>
              </a:rPr>
              <a:t> in the placeholder on the left. </a:t>
            </a:r>
          </a:p>
          <a:p>
            <a:pPr lvl="1" rtl="0"/>
            <a:r>
              <a:rPr lang="en-US" b="0" i="0" u="none" strike="noStrike" baseline="0" smtClean="0">
                <a:latin typeface="Segoe"/>
                <a:ea typeface="ＭＳ ゴシック"/>
              </a:rPr>
              <a:t>In the Insert Video dialog box, in the Bing Video Search text box, key </a:t>
            </a:r>
            <a:r>
              <a:rPr lang="en-US" b="1" i="0" u="none" strike="noStrike" baseline="0" smtClean="0">
                <a:latin typeface="Segoe"/>
                <a:ea typeface="ＭＳ ゴシック"/>
              </a:rPr>
              <a:t>human resources </a:t>
            </a:r>
            <a:r>
              <a:rPr lang="en-US" b="0" i="0" u="none" strike="noStrike" baseline="0" smtClean="0">
                <a:latin typeface="Segoe"/>
                <a:ea typeface="ＭＳ ゴシック"/>
              </a:rPr>
              <a:t>and press </a:t>
            </a:r>
            <a:r>
              <a:rPr lang="en-US" b="1" i="0" u="none" strike="noStrike" baseline="0" smtClean="0">
                <a:latin typeface="Segoe"/>
                <a:ea typeface="ＭＳ ゴシック"/>
              </a:rPr>
              <a:t>Enter</a:t>
            </a:r>
            <a:r>
              <a:rPr lang="en-US" b="0" i="0" u="none" strike="noStrike" baseline="0" smtClean="0">
                <a:latin typeface="Segoe"/>
                <a:ea typeface="ＭＳ ゴシック"/>
              </a:rPr>
              <a:t>. Click any of the </a:t>
            </a:r>
            <a:r>
              <a:rPr lang="en-US" b="1" i="0" u="none" strike="noStrike" baseline="0" smtClean="0">
                <a:latin typeface="Segoe"/>
                <a:ea typeface="ＭＳ ゴシック"/>
              </a:rPr>
              <a:t>found video clips</a:t>
            </a:r>
            <a:r>
              <a:rPr lang="en-US" b="0" i="0" u="none" strike="noStrike" baseline="0" smtClean="0">
                <a:latin typeface="Segoe"/>
                <a:ea typeface="ＭＳ ゴシック"/>
              </a:rPr>
              <a:t> and click </a:t>
            </a:r>
            <a:r>
              <a:rPr lang="en-US" b="1" i="0" u="none" strike="noStrike" baseline="0" smtClean="0">
                <a:latin typeface="Segoe"/>
                <a:ea typeface="ＭＳ ゴシック"/>
              </a:rPr>
              <a:t>Insert</a:t>
            </a:r>
            <a:r>
              <a:rPr lang="en-US" b="0" i="0" u="none" strike="noStrike" baseline="0" smtClean="0">
                <a:latin typeface="Segoe"/>
                <a:ea typeface="ＭＳ ゴシック"/>
              </a:rPr>
              <a:t> to insert it.</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Notice that an </a:t>
            </a:r>
            <a:r>
              <a:rPr lang="en-US" b="1" i="0" u="none" strike="noStrike" baseline="0" smtClean="0">
                <a:latin typeface="Segoe"/>
                <a:ea typeface="ＭＳ ゴシック"/>
              </a:rPr>
              <a:t>Optimize Compatibility</a:t>
            </a:r>
            <a:r>
              <a:rPr lang="en-US" b="0" i="0" u="none" strike="noStrike" baseline="0" smtClean="0">
                <a:latin typeface="Segoe"/>
                <a:ea typeface="ＭＳ ゴシック"/>
              </a:rPr>
              <a:t> button appears, but is unavailable. That is because there is nothing that can be done to improve the compatibility of a linked video. Note the warning that 1 media file requires a network connection.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spTree>
    <p:extLst>
      <p:ext uri="{BB962C8B-B14F-4D97-AF65-F5344CB8AC3E}">
        <p14:creationId xmlns:p14="http://schemas.microsoft.com/office/powerpoint/2010/main" val="2342387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Check for Compatibility Issues and Optimize Media Compatibility</a:t>
            </a:r>
          </a:p>
        </p:txBody>
      </p:sp>
      <p:sp>
        <p:nvSpPr>
          <p:cNvPr id="3" name="Text Placeholder 2"/>
          <p:cNvSpPr>
            <a:spLocks noGrp="1"/>
          </p:cNvSpPr>
          <p:nvPr>
            <p:ph type="body" idx="1"/>
          </p:nvPr>
        </p:nvSpPr>
        <p:spPr/>
        <p:txBody>
          <a:bodyPr/>
          <a:lstStyle/>
          <a:p>
            <a:pPr lvl="1" rtl="0">
              <a:buFont typeface="+mj-lt"/>
              <a:buAutoNum type="arabicPeriod" startAt="4"/>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Check for </a:t>
            </a:r>
            <a:br>
              <a:rPr lang="en-US" sz="2000" b="1" i="0" u="none" strike="noStrike" baseline="0" smtClean="0">
                <a:latin typeface="Segoe"/>
                <a:ea typeface="ＭＳ ゴシック"/>
              </a:rPr>
            </a:br>
            <a:r>
              <a:rPr lang="en-US" sz="2000" b="1" i="0" u="none" strike="noStrike" baseline="0" smtClean="0">
                <a:latin typeface="Segoe"/>
                <a:ea typeface="ＭＳ ゴシック"/>
              </a:rPr>
              <a:t>Issues</a:t>
            </a:r>
            <a:r>
              <a:rPr lang="en-US" sz="2000" b="0" i="0" u="none" strike="noStrike" baseline="0" smtClean="0">
                <a:latin typeface="Segoe"/>
                <a:ea typeface="ＭＳ ゴシック"/>
              </a:rPr>
              <a:t>. A menu </a:t>
            </a:r>
            <a:br>
              <a:rPr lang="en-US" sz="2000" b="0" i="0" u="none" strike="noStrike" baseline="0" smtClean="0">
                <a:latin typeface="Segoe"/>
                <a:ea typeface="ＭＳ ゴシック"/>
              </a:rPr>
            </a:br>
            <a:r>
              <a:rPr lang="en-US" sz="2000" b="0" i="0" u="none" strike="noStrike" baseline="0" smtClean="0">
                <a:latin typeface="Segoe"/>
                <a:ea typeface="ＭＳ ゴシック"/>
              </a:rPr>
              <a:t>appears.</a:t>
            </a:r>
          </a:p>
          <a:p>
            <a:pPr lvl="1" rtl="0">
              <a:buAutoNum type="arabicPeriod" startAt="4"/>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Check </a:t>
            </a:r>
            <a:br>
              <a:rPr lang="en-US" sz="2000" b="1" i="0" u="none" strike="noStrike" baseline="0" smtClean="0">
                <a:latin typeface="Segoe"/>
                <a:ea typeface="ＭＳ ゴシック"/>
              </a:rPr>
            </a:br>
            <a:r>
              <a:rPr lang="en-US" sz="2000" b="1" i="0" u="none" strike="noStrike" baseline="0" smtClean="0">
                <a:latin typeface="Segoe"/>
                <a:ea typeface="ＭＳ ゴシック"/>
              </a:rPr>
              <a:t>Compatibility</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The Microsoft </a:t>
            </a:r>
            <a:br>
              <a:rPr lang="en-US" sz="2000" b="0" i="0" u="none" strike="noStrike" baseline="0" smtClean="0">
                <a:latin typeface="Segoe"/>
                <a:ea typeface="ＭＳ ゴシック"/>
              </a:rPr>
            </a:br>
            <a:r>
              <a:rPr lang="en-US" sz="2000" b="0" i="0" u="none" strike="noStrike" baseline="0" smtClean="0">
                <a:latin typeface="Segoe"/>
                <a:ea typeface="ＭＳ ゴシック"/>
              </a:rPr>
              <a:t>PowerPoint </a:t>
            </a:r>
            <a:br>
              <a:rPr lang="en-US" sz="2000" b="0" i="0" u="none" strike="noStrike" baseline="0" smtClean="0">
                <a:latin typeface="Segoe"/>
                <a:ea typeface="ＭＳ ゴシック"/>
              </a:rPr>
            </a:br>
            <a:r>
              <a:rPr lang="en-US" sz="2000" b="0" i="0" u="none" strike="noStrike" baseline="0" smtClean="0">
                <a:latin typeface="Segoe"/>
                <a:ea typeface="ＭＳ ゴシック"/>
              </a:rPr>
              <a:t>Compatibility </a:t>
            </a:r>
            <a:br>
              <a:rPr lang="en-US" sz="2000" b="0" i="0" u="none" strike="noStrike" baseline="0" smtClean="0">
                <a:latin typeface="Segoe"/>
                <a:ea typeface="ＭＳ ゴシック"/>
              </a:rPr>
            </a:br>
            <a:r>
              <a:rPr lang="en-US" sz="2000" b="0" i="0" u="none" strike="noStrike" baseline="0" smtClean="0">
                <a:latin typeface="Segoe"/>
                <a:ea typeface="ＭＳ ゴシック"/>
              </a:rPr>
              <a:t>Checker window </a:t>
            </a:r>
            <a:br>
              <a:rPr lang="en-US" sz="2000" b="0" i="0" u="none" strike="noStrike" baseline="0" smtClean="0">
                <a:latin typeface="Segoe"/>
                <a:ea typeface="ＭＳ ゴシック"/>
              </a:rPr>
            </a:br>
            <a:r>
              <a:rPr lang="en-US" sz="2000" b="0" i="0" u="none" strike="noStrike" baseline="0" smtClean="0">
                <a:latin typeface="Segoe"/>
                <a:ea typeface="ＭＳ ゴシック"/>
              </a:rPr>
              <a:t>opens. It has </a:t>
            </a:r>
            <a:br>
              <a:rPr lang="en-US" sz="2000" b="0" i="0" u="none" strike="noStrike" baseline="0" smtClean="0">
                <a:latin typeface="Segoe"/>
                <a:ea typeface="ＭＳ ゴシック"/>
              </a:rPr>
            </a:br>
            <a:r>
              <a:rPr lang="en-US" sz="2000" b="0" i="0" u="none" strike="noStrike" baseline="0" smtClean="0">
                <a:latin typeface="Segoe"/>
                <a:ea typeface="ＭＳ ゴシック"/>
              </a:rPr>
              <a:t>found one </a:t>
            </a:r>
            <a:br>
              <a:rPr lang="en-US" sz="2000" b="0" i="0" u="none" strike="noStrike" baseline="0" smtClean="0">
                <a:latin typeface="Segoe"/>
                <a:ea typeface="ＭＳ ゴシック"/>
              </a:rPr>
            </a:br>
            <a:r>
              <a:rPr lang="en-US" sz="2000" b="0" i="0" u="none" strike="noStrike" baseline="0" smtClean="0">
                <a:latin typeface="Segoe"/>
                <a:ea typeface="ＭＳ ゴシック"/>
              </a:rPr>
              <a:t>potential issue (see the figure above).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pic>
        <p:nvPicPr>
          <p:cNvPr id="7" name="Picture 6" descr="10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800" y="1600200"/>
            <a:ext cx="5251986" cy="3342905"/>
          </a:xfrm>
          <a:prstGeom prst="rect">
            <a:avLst/>
          </a:prstGeom>
        </p:spPr>
      </p:pic>
    </p:spTree>
    <p:extLst>
      <p:ext uri="{BB962C8B-B14F-4D97-AF65-F5344CB8AC3E}">
        <p14:creationId xmlns:p14="http://schemas.microsoft.com/office/powerpoint/2010/main" val="92766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Check for Compatibility Issues and Optimize Media Compatibility</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The dialog box closes.</a:t>
            </a:r>
          </a:p>
          <a:p>
            <a:pPr lvl="1" rtl="0">
              <a:buAutoNum type="arabicPeriod" startAt="6"/>
            </a:pPr>
            <a:r>
              <a:rPr lang="en-US" b="0" i="0" u="none" strike="noStrike" baseline="0" smtClean="0">
                <a:latin typeface="Segoe"/>
                <a:ea typeface="ＭＳ ゴシック"/>
              </a:rPr>
              <a:t>Click the video on </a:t>
            </a:r>
            <a:r>
              <a:rPr lang="en-US" b="1" i="0" u="none" strike="noStrike" baseline="0" smtClean="0">
                <a:latin typeface="Segoe"/>
                <a:ea typeface="ＭＳ ゴシック"/>
              </a:rPr>
              <a:t>slide 13</a:t>
            </a:r>
            <a:r>
              <a:rPr lang="en-US" b="0" i="0" u="none" strike="noStrike" baseline="0" smtClean="0">
                <a:latin typeface="Segoe"/>
                <a:ea typeface="ＭＳ ゴシック"/>
              </a:rPr>
              <a:t> and press the </a:t>
            </a:r>
            <a:r>
              <a:rPr lang="en-US" b="1" i="0" u="none" strike="noStrike" baseline="0" smtClean="0">
                <a:latin typeface="Segoe"/>
                <a:ea typeface="ＭＳ ゴシック"/>
              </a:rPr>
              <a:t>Delete</a:t>
            </a:r>
            <a:r>
              <a:rPr lang="en-US" b="0" i="0" u="none" strike="noStrike" baseline="0" smtClean="0">
                <a:latin typeface="Segoe"/>
                <a:ea typeface="ＭＳ ゴシック"/>
              </a:rPr>
              <a:t> key to remove it.</a:t>
            </a:r>
          </a:p>
          <a:p>
            <a:pPr lvl="1" rtl="0">
              <a:buAutoNum type="arabicPeriod" startAt="6"/>
            </a:pPr>
            <a:r>
              <a:rPr lang="en-US" b="0" i="0" u="none" strike="noStrike" baseline="0" smtClean="0">
                <a:latin typeface="Segoe"/>
                <a:ea typeface="ＭＳ ゴシック"/>
              </a:rPr>
              <a:t>Save the </a:t>
            </a:r>
            <a:r>
              <a:rPr lang="en-US" b="1" i="0" u="none" strike="noStrike" baseline="0" smtClean="0">
                <a:latin typeface="Segoe"/>
                <a:ea typeface="ＭＳ ゴシック"/>
              </a:rPr>
              <a:t>presentation file</a:t>
            </a:r>
            <a:r>
              <a:rPr lang="en-US" b="0" i="0" u="none" strike="noStrike" baseline="0" smtClean="0">
                <a:latin typeface="Segoe"/>
                <a:ea typeface="ＭＳ ゴシック"/>
              </a:rPr>
              <a:t>. Leave it open to use in the next exercise.</a:t>
            </a:r>
          </a:p>
          <a:p>
            <a:pPr lvl="1" rtl="0">
              <a:buAutoNum type="arabicPeriod" startAt="6"/>
            </a:pPr>
            <a:r>
              <a:rPr lang="en-US" b="0" i="0" u="none" strike="noStrike" baseline="0" smtClean="0">
                <a:latin typeface="Segoe"/>
                <a:ea typeface="ＭＳ ゴシック"/>
              </a:rPr>
              <a:t>Open the file </a:t>
            </a:r>
            <a:r>
              <a:rPr lang="en-US" b="1" i="1" u="none" strike="noStrike" baseline="0" smtClean="0">
                <a:latin typeface="Segoe"/>
                <a:ea typeface="ＭＳ ゴシック"/>
              </a:rPr>
              <a:t>Agility Media </a:t>
            </a:r>
            <a:r>
              <a:rPr lang="en-US" b="0" i="0" u="none" strike="noStrike" baseline="0" smtClean="0">
                <a:latin typeface="Segoe"/>
                <a:ea typeface="ＭＳ ゴシック"/>
              </a:rPr>
              <a:t>from the data files provided for this lesson, and save it as </a:t>
            </a:r>
            <a:r>
              <a:rPr lang="en-US" b="1" i="1" u="none" strike="noStrike" baseline="0" smtClean="0">
                <a:latin typeface="Segoe"/>
                <a:ea typeface="ＭＳ ゴシック"/>
              </a:rPr>
              <a:t>Agility Media Final.</a:t>
            </a:r>
          </a:p>
          <a:p>
            <a:pPr lvl="1" rtl="0">
              <a:buAutoNum type="arabicPeriod" startAt="6"/>
            </a:pPr>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Notice that the </a:t>
            </a:r>
            <a:r>
              <a:rPr lang="en-US" b="1" i="0" u="none" strike="noStrike" baseline="0" smtClean="0">
                <a:latin typeface="Segoe"/>
                <a:ea typeface="ＭＳ ゴシック"/>
              </a:rPr>
              <a:t>Optimize Compatibility</a:t>
            </a:r>
            <a:r>
              <a:rPr lang="en-US" b="0" i="0" u="none" strike="noStrike" baseline="0" smtClean="0">
                <a:latin typeface="Segoe"/>
                <a:ea typeface="ＭＳ ゴシック"/>
              </a:rPr>
              <a:t> button appears, and is available. That is because this presentation contains an actual embedded video clip, not just a link to an online clip.</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spTree>
    <p:extLst>
      <p:ext uri="{BB962C8B-B14F-4D97-AF65-F5344CB8AC3E}">
        <p14:creationId xmlns:p14="http://schemas.microsoft.com/office/powerpoint/2010/main" val="3727244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Check for Compatibility Issues and Optimize Media Compatibility</a:t>
            </a:r>
          </a:p>
        </p:txBody>
      </p:sp>
      <p:sp>
        <p:nvSpPr>
          <p:cNvPr id="3" name="Text Placeholder 2"/>
          <p:cNvSpPr>
            <a:spLocks noGrp="1"/>
          </p:cNvSpPr>
          <p:nvPr>
            <p:ph type="body" idx="1"/>
          </p:nvPr>
        </p:nvSpPr>
        <p:spPr>
          <a:xfrm>
            <a:off x="457200" y="1524000"/>
            <a:ext cx="6019800" cy="4953000"/>
          </a:xfrm>
        </p:spPr>
        <p:txBody>
          <a:bodyPr/>
          <a:lstStyle/>
          <a:p>
            <a:pPr lvl="1" rtl="0">
              <a:buFont typeface="+mj-lt"/>
              <a:buAutoNum type="arabicPeriod" startAt="11"/>
            </a:pPr>
            <a:r>
              <a:rPr lang="en-US" b="0" i="0" u="none" strike="noStrike" baseline="0" smtClean="0">
                <a:latin typeface="Segoe"/>
                <a:ea typeface="ＭＳ ゴシック"/>
              </a:rPr>
              <a:t>Click </a:t>
            </a:r>
            <a:r>
              <a:rPr lang="en-US" b="1" i="0" u="none" strike="noStrike" baseline="0" smtClean="0">
                <a:latin typeface="Segoe"/>
                <a:ea typeface="ＭＳ ゴシック"/>
              </a:rPr>
              <a:t>Optimize Compatibility</a:t>
            </a:r>
            <a:r>
              <a:rPr lang="en-US" b="0" i="0" u="none" strike="noStrike" baseline="0" smtClean="0">
                <a:latin typeface="Segoe"/>
                <a:ea typeface="ＭＳ ゴシック"/>
              </a:rPr>
              <a:t>. The Optimize Media Compatibility dialog box opens and immediately begins processing the video clip in the presentation to improve its compatibility. The figure at right shows this in progress.</a:t>
            </a:r>
          </a:p>
          <a:p>
            <a:pPr lvl="1" rtl="0">
              <a:buAutoNum type="arabicPeriod" startAt="11"/>
            </a:pPr>
            <a:r>
              <a:rPr lang="en-US" b="0" i="0" u="none" strike="noStrike" baseline="0" smtClean="0">
                <a:latin typeface="Segoe"/>
                <a:ea typeface="ＭＳ ゴシック"/>
              </a:rPr>
              <a:t>When the optimization is complete, click </a:t>
            </a:r>
            <a:r>
              <a:rPr lang="en-US" b="1" i="0" u="none" strike="noStrike" baseline="0" smtClean="0">
                <a:latin typeface="Segoe"/>
                <a:ea typeface="ＭＳ ゴシック"/>
              </a:rPr>
              <a:t>Close</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pic>
        <p:nvPicPr>
          <p:cNvPr id="7" name="Picture 6" descr="10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1524000"/>
            <a:ext cx="2068590" cy="4749800"/>
          </a:xfrm>
          <a:prstGeom prst="rect">
            <a:avLst/>
          </a:prstGeom>
        </p:spPr>
      </p:pic>
    </p:spTree>
    <p:extLst>
      <p:ext uri="{BB962C8B-B14F-4D97-AF65-F5344CB8AC3E}">
        <p14:creationId xmlns:p14="http://schemas.microsoft.com/office/powerpoint/2010/main" val="3985750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Check for Compatibility Issues and Optimize Media Compatibility</a:t>
            </a:r>
          </a:p>
        </p:txBody>
      </p:sp>
      <p:sp>
        <p:nvSpPr>
          <p:cNvPr id="3" name="Text Placeholder 2"/>
          <p:cNvSpPr>
            <a:spLocks noGrp="1"/>
          </p:cNvSpPr>
          <p:nvPr>
            <p:ph type="body" idx="1"/>
          </p:nvPr>
        </p:nvSpPr>
        <p:spPr/>
        <p:txBody>
          <a:bodyPr/>
          <a:lstStyle/>
          <a:p>
            <a:pPr lvl="1" rtl="0">
              <a:buFont typeface="+mj-lt"/>
              <a:buAutoNum type="arabicPeriod" startAt="13"/>
            </a:pPr>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click </a:t>
            </a:r>
            <a:r>
              <a:rPr lang="en-US" b="1" i="0" u="none" strike="noStrike" baseline="0" smtClean="0">
                <a:latin typeface="Segoe"/>
                <a:ea typeface="ＭＳ ゴシック"/>
              </a:rPr>
              <a:t>Check for Issues</a:t>
            </a:r>
            <a:r>
              <a:rPr lang="en-US" b="0" i="0" u="none" strike="noStrike" baseline="0" smtClean="0">
                <a:latin typeface="Segoe"/>
                <a:ea typeface="ＭＳ ゴシック"/>
              </a:rPr>
              <a:t>, and click </a:t>
            </a:r>
            <a:r>
              <a:rPr lang="en-US" b="1" i="0" u="none" strike="noStrike" baseline="0" smtClean="0">
                <a:latin typeface="Segoe"/>
                <a:ea typeface="ＭＳ ゴシック"/>
              </a:rPr>
              <a:t>Check Compatibility</a:t>
            </a:r>
            <a:r>
              <a:rPr lang="en-US" b="0" i="0" u="none" strike="noStrike" baseline="0" smtClean="0">
                <a:latin typeface="Segoe"/>
                <a:ea typeface="ＭＳ ゴシック"/>
              </a:rPr>
              <a:t>. The Microsoft PowerPoint Compatibility Checker window opens.</a:t>
            </a:r>
          </a:p>
          <a:p>
            <a:pPr lvl="1" rtl="0">
              <a:buAutoNum type="arabicPeriod" startAt="13"/>
            </a:pPr>
            <a:r>
              <a:rPr lang="en-US" b="0" i="0" u="none" strike="noStrike" baseline="0" smtClean="0">
                <a:latin typeface="Segoe"/>
                <a:ea typeface="ＭＳ ゴシック"/>
              </a:rPr>
              <a:t>Note the </a:t>
            </a:r>
            <a:r>
              <a:rPr lang="en-US" b="1" i="0" u="none" strike="noStrike" baseline="0" smtClean="0">
                <a:latin typeface="Segoe"/>
                <a:ea typeface="ＭＳ ゴシック"/>
              </a:rPr>
              <a:t>compatibility issue</a:t>
            </a:r>
            <a:r>
              <a:rPr lang="en-US" b="0" i="0" u="none" strike="noStrike" baseline="0" smtClean="0">
                <a:latin typeface="Segoe"/>
                <a:ea typeface="ＭＳ ゴシック"/>
              </a:rPr>
              <a:t> that the checker found: that the media clips will be saved as pictures.</a:t>
            </a:r>
          </a:p>
          <a:p>
            <a:pPr lvl="1" rtl="0">
              <a:buAutoNum type="arabicPeriod" startAt="13"/>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to close the dialog box.</a:t>
            </a:r>
          </a:p>
          <a:p>
            <a:pPr lvl="1" rtl="0">
              <a:buAutoNum type="arabicPeriod" startAt="13"/>
            </a:pPr>
            <a:r>
              <a:rPr lang="en-US" b="0" i="0" u="none" strike="noStrike" baseline="0" smtClean="0">
                <a:latin typeface="Segoe"/>
                <a:ea typeface="ＭＳ ゴシック"/>
              </a:rPr>
              <a:t>Save and close the </a:t>
            </a:r>
            <a:r>
              <a:rPr lang="en-US" b="1" i="0" u="none" strike="noStrike" baseline="0" smtClean="0">
                <a:latin typeface="Segoe"/>
                <a:ea typeface="ＭＳ ゴシック"/>
              </a:rPr>
              <a:t>Agility Final</a:t>
            </a:r>
            <a:r>
              <a:rPr lang="en-US" b="0" i="0" u="none" strike="noStrike" baseline="0" smtClean="0">
                <a:latin typeface="Segoe"/>
                <a:ea typeface="ＭＳ ゴシック"/>
              </a:rPr>
              <a:t> presentation. Leave the </a:t>
            </a:r>
            <a:r>
              <a:rPr lang="en-US" b="1" i="0" u="none" strike="noStrike" baseline="0" smtClean="0">
                <a:latin typeface="Segoe"/>
                <a:ea typeface="ＭＳ ゴシック"/>
              </a:rPr>
              <a:t>HR Review Final Version 4</a:t>
            </a:r>
            <a:r>
              <a:rPr lang="en-US" b="0" i="0" u="none" strike="noStrike" baseline="0" smtClean="0">
                <a:latin typeface="Segoe"/>
                <a:ea typeface="ＭＳ ゴシック"/>
              </a:rPr>
              <a:t> file open.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PowerPoint open to use in the next exercise.</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spTree>
    <p:extLst>
      <p:ext uri="{BB962C8B-B14F-4D97-AF65-F5344CB8AC3E}">
        <p14:creationId xmlns:p14="http://schemas.microsoft.com/office/powerpoint/2010/main" val="4178859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Check for Accessibility Issues</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USE </a:t>
            </a:r>
            <a:r>
              <a:rPr lang="en-US" sz="2000" b="0" i="0" u="none" strike="noStrike" baseline="0" smtClean="0">
                <a:latin typeface="Segoe"/>
                <a:ea typeface="ＭＳ ゴシック"/>
              </a:rPr>
              <a:t>the </a:t>
            </a:r>
            <a:r>
              <a:rPr lang="en-US" sz="2000" b="1" i="1" u="none" strike="noStrike" baseline="0" smtClean="0">
                <a:latin typeface="Segoe"/>
                <a:ea typeface="ＭＳ ゴシック"/>
              </a:rPr>
              <a:t>HR Review Final Version 4 </a:t>
            </a:r>
            <a:r>
              <a:rPr lang="en-US" sz="2000" b="0" i="0" u="none" strike="noStrike" baseline="0" smtClean="0">
                <a:latin typeface="Segoe"/>
                <a:ea typeface="ＭＳ ゴシック"/>
              </a:rPr>
              <a:t>presentation that is still open from the previous </a:t>
            </a:r>
            <a:br>
              <a:rPr lang="en-US" sz="2000" b="0" i="0" u="none" strike="noStrike" baseline="0" smtClean="0">
                <a:latin typeface="Segoe"/>
                <a:ea typeface="ＭＳ ゴシック"/>
              </a:rPr>
            </a:br>
            <a:r>
              <a:rPr lang="en-US" sz="2000" b="0" i="0" u="none" strike="noStrike" baseline="0" smtClean="0">
                <a:latin typeface="Segoe"/>
                <a:ea typeface="ＭＳ ゴシック"/>
              </a:rPr>
              <a:t>exercise. </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File</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tab, click </a:t>
            </a:r>
            <a:r>
              <a:rPr lang="en-US" sz="2000" b="1" i="0" u="none" strike="noStrike" baseline="0" smtClean="0">
                <a:latin typeface="Segoe"/>
                <a:ea typeface="ＭＳ ゴシック"/>
              </a:rPr>
              <a:t>Check </a:t>
            </a:r>
            <a:br>
              <a:rPr lang="en-US" sz="2000" b="1" i="0" u="none" strike="noStrike" baseline="0" smtClean="0">
                <a:latin typeface="Segoe"/>
                <a:ea typeface="ＭＳ ゴシック"/>
              </a:rPr>
            </a:br>
            <a:r>
              <a:rPr lang="en-US" sz="2000" b="1" i="0" u="none" strike="noStrike" baseline="0" smtClean="0">
                <a:latin typeface="Segoe"/>
                <a:ea typeface="ＭＳ ゴシック"/>
              </a:rPr>
              <a:t>for Issues</a:t>
            </a:r>
            <a:r>
              <a:rPr lang="en-US" sz="2000" b="0" i="0" u="none" strike="noStrike" baseline="0" smtClean="0">
                <a:latin typeface="Segoe"/>
                <a:ea typeface="ＭＳ ゴシック"/>
              </a:rPr>
              <a:t>, and</a:t>
            </a:r>
            <a:br>
              <a:rPr lang="en-US" sz="2000" b="0" i="0" u="none" strike="noStrike" baseline="0" smtClean="0">
                <a:latin typeface="Segoe"/>
                <a:ea typeface="ＭＳ ゴシック"/>
              </a:rPr>
            </a:br>
            <a:r>
              <a:rPr lang="en-US" sz="2000" b="0" i="0" u="none" strike="noStrike" baseline="0" smtClean="0">
                <a:latin typeface="Segoe"/>
                <a:ea typeface="ＭＳ ゴシック"/>
              </a:rPr>
              <a:t>click </a:t>
            </a:r>
            <a:r>
              <a:rPr lang="en-US" sz="2000" b="1" i="0" u="none" strike="noStrike" baseline="0" smtClean="0">
                <a:latin typeface="Segoe"/>
                <a:ea typeface="ＭＳ ゴシック"/>
              </a:rPr>
              <a:t>Check </a:t>
            </a:r>
            <a:br>
              <a:rPr lang="en-US" sz="2000" b="1" i="0" u="none" strike="noStrike" baseline="0" smtClean="0">
                <a:latin typeface="Segoe"/>
                <a:ea typeface="ＭＳ ゴシック"/>
              </a:rPr>
            </a:br>
            <a:r>
              <a:rPr lang="en-US" sz="2000" b="1" i="0" u="none" strike="noStrike" baseline="0" smtClean="0">
                <a:latin typeface="Segoe"/>
                <a:ea typeface="ＭＳ ゴシック"/>
              </a:rPr>
              <a:t>Accessibility</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The Accessibility</a:t>
            </a:r>
            <a:br>
              <a:rPr lang="en-US" sz="2000" b="0" i="0" u="none" strike="noStrike" baseline="0" smtClean="0">
                <a:latin typeface="Segoe"/>
                <a:ea typeface="ＭＳ ゴシック"/>
              </a:rPr>
            </a:br>
            <a:r>
              <a:rPr lang="en-US" sz="2000" b="0" i="0" u="none" strike="noStrike" baseline="0" smtClean="0">
                <a:latin typeface="Segoe"/>
                <a:ea typeface="ＭＳ ゴシック"/>
              </a:rPr>
              <a:t>Checker pane </a:t>
            </a:r>
            <a:br>
              <a:rPr lang="en-US" sz="2000" b="0" i="0" u="none" strike="noStrike" baseline="0" smtClean="0">
                <a:latin typeface="Segoe"/>
                <a:ea typeface="ＭＳ ゴシック"/>
              </a:rPr>
            </a:br>
            <a:r>
              <a:rPr lang="en-US" sz="2000" b="0" i="0" u="none" strike="noStrike" baseline="0" smtClean="0">
                <a:latin typeface="Segoe"/>
                <a:ea typeface="ＭＳ ゴシック"/>
              </a:rPr>
              <a:t>opens (see the</a:t>
            </a:r>
            <a:br>
              <a:rPr lang="en-US" sz="2000" b="0" i="0" u="none" strike="noStrike" baseline="0" smtClean="0">
                <a:latin typeface="Segoe"/>
                <a:ea typeface="ＭＳ ゴシック"/>
              </a:rPr>
            </a:br>
            <a:r>
              <a:rPr lang="en-US" sz="2000" b="0" i="0" u="none" strike="noStrike" baseline="0" smtClean="0">
                <a:latin typeface="Segoe"/>
                <a:ea typeface="ＭＳ ゴシック"/>
              </a:rPr>
              <a:t>figure at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pic>
        <p:nvPicPr>
          <p:cNvPr id="7" name="Picture 6" descr="1016.png"/>
          <p:cNvPicPr>
            <a:picLocks noChangeAspect="1"/>
          </p:cNvPicPr>
          <p:nvPr/>
        </p:nvPicPr>
        <p:blipFill rotWithShape="1">
          <a:blip r:embed="rId2">
            <a:extLst>
              <a:ext uri="{28A0092B-C50C-407E-A947-70E740481C1C}">
                <a14:useLocalDpi xmlns:a14="http://schemas.microsoft.com/office/drawing/2010/main" val="0"/>
              </a:ext>
            </a:extLst>
          </a:blip>
          <a:srcRect l="2350"/>
          <a:stretch/>
        </p:blipFill>
        <p:spPr>
          <a:xfrm>
            <a:off x="3403600" y="2057400"/>
            <a:ext cx="5276850" cy="3271756"/>
          </a:xfrm>
          <a:prstGeom prst="rect">
            <a:avLst/>
          </a:prstGeom>
        </p:spPr>
      </p:pic>
    </p:spTree>
    <p:extLst>
      <p:ext uri="{BB962C8B-B14F-4D97-AF65-F5344CB8AC3E}">
        <p14:creationId xmlns:p14="http://schemas.microsoft.com/office/powerpoint/2010/main" val="2388818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Check for Accessibility Issues</a:t>
            </a:r>
          </a:p>
        </p:txBody>
      </p:sp>
      <p:sp>
        <p:nvSpPr>
          <p:cNvPr id="3" name="Text Placeholder 2"/>
          <p:cNvSpPr>
            <a:spLocks noGrp="1"/>
          </p:cNvSpPr>
          <p:nvPr>
            <p:ph type="body" idx="1"/>
          </p:nvPr>
        </p:nvSpPr>
        <p:spPr/>
        <p:txBody>
          <a:bodyPr/>
          <a:lstStyle/>
          <a:p>
            <a:pPr lvl="1" rtl="0">
              <a:lnSpc>
                <a:spcPct val="90000"/>
              </a:lnSpc>
              <a:buFont typeface="+mj-lt"/>
              <a:buAutoNum type="arabicPeriod" startAt="2"/>
            </a:pPr>
            <a:r>
              <a:rPr lang="en-US" sz="2000" b="0" i="0" u="none" strike="noStrike" baseline="0" smtClean="0">
                <a:latin typeface="Segoe"/>
                <a:ea typeface="ＭＳ ゴシック"/>
              </a:rPr>
              <a:t>In the Accessibility Checker task pane, click </a:t>
            </a:r>
            <a:r>
              <a:rPr lang="en-US" sz="2000" b="1" i="0" u="none" strike="noStrike" baseline="0" smtClean="0">
                <a:latin typeface="Segoe"/>
                <a:ea typeface="ＭＳ ゴシック"/>
              </a:rPr>
              <a:t>Picture 2 (Slide 4).</a:t>
            </a:r>
            <a:r>
              <a:rPr lang="en-US" sz="2000" b="0" i="0" u="none" strike="noStrike" baseline="0" smtClean="0">
                <a:latin typeface="Segoe"/>
                <a:ea typeface="ＭＳ ゴシック"/>
              </a:rPr>
              <a:t> Slide 4 appears and the picture is selected.</a:t>
            </a:r>
          </a:p>
          <a:p>
            <a:pPr lvl="1" rtl="0">
              <a:lnSpc>
                <a:spcPct val="90000"/>
              </a:lnSpc>
              <a:buAutoNum type="arabicPeriod" startAt="2"/>
            </a:pPr>
            <a:r>
              <a:rPr lang="en-US" sz="2000" b="0" i="0" u="none" strike="noStrike" baseline="0" smtClean="0">
                <a:latin typeface="Segoe"/>
                <a:ea typeface="ＭＳ ゴシック"/>
              </a:rPr>
              <a:t>Do the following to add alt text to the picture:</a:t>
            </a:r>
          </a:p>
          <a:p>
            <a:pPr marL="457200" lvl="1" indent="0" rtl="0">
              <a:lnSpc>
                <a:spcPct val="90000"/>
              </a:lnSpc>
              <a:buNone/>
            </a:pPr>
            <a:r>
              <a:rPr lang="en-US" sz="2000" b="0" i="0" u="none" strike="noStrike" baseline="0" smtClean="0">
                <a:latin typeface="Segoe"/>
                <a:ea typeface="ＭＳ ゴシック"/>
              </a:rPr>
              <a:t>a.	</a:t>
            </a:r>
            <a:r>
              <a:rPr lang="en-US" sz="2000" b="1" i="0" u="none" strike="noStrike" baseline="0" smtClean="0">
                <a:latin typeface="Segoe"/>
                <a:ea typeface="ＭＳ ゴシック"/>
              </a:rPr>
              <a:t>Right-click</a:t>
            </a:r>
            <a:r>
              <a:rPr lang="en-US" sz="2000" b="0" i="0" u="none" strike="noStrike" baseline="0" smtClean="0">
                <a:latin typeface="Segoe"/>
                <a:ea typeface="ＭＳ ゴシック"/>
              </a:rPr>
              <a:t> the picture and choose </a:t>
            </a:r>
            <a:r>
              <a:rPr lang="en-US" sz="2000" b="1" i="0" u="none" strike="noStrike" baseline="0" smtClean="0">
                <a:latin typeface="Segoe"/>
                <a:ea typeface="ＭＳ ゴシック"/>
              </a:rPr>
              <a:t>Format Picture</a:t>
            </a:r>
            <a:r>
              <a:rPr lang="en-US" sz="2000" b="0" i="0" u="none" strike="noStrike" baseline="0" smtClean="0">
                <a:latin typeface="Times New Roman"/>
                <a:ea typeface="ＭＳ ゴシック"/>
              </a:rPr>
              <a:t>.</a:t>
            </a:r>
          </a:p>
          <a:p>
            <a:pPr marL="457200" lvl="1" indent="0" rtl="0">
              <a:lnSpc>
                <a:spcPct val="90000"/>
              </a:lnSpc>
              <a:buNone/>
            </a:pPr>
            <a:r>
              <a:rPr lang="en-US" sz="2000" b="0" i="0" u="none" strike="noStrike" baseline="0" smtClean="0">
                <a:latin typeface="Segoe"/>
                <a:ea typeface="ＭＳ ゴシック"/>
              </a:rPr>
              <a:t>b.	Click the </a:t>
            </a:r>
            <a:r>
              <a:rPr lang="en-US" sz="2000" b="1" i="0" u="none" strike="noStrike" baseline="0" smtClean="0">
                <a:latin typeface="Segoe"/>
                <a:ea typeface="ＭＳ ゴシック"/>
              </a:rPr>
              <a:t>Size &amp; Properties</a:t>
            </a:r>
            <a:r>
              <a:rPr lang="en-US" sz="2000" b="0" i="0" u="none" strike="noStrike" baseline="0" smtClean="0">
                <a:latin typeface="Segoe"/>
                <a:ea typeface="ＭＳ ゴシック"/>
              </a:rPr>
              <a:t> icon at the top of the Format Picture task pane.</a:t>
            </a:r>
          </a:p>
          <a:p>
            <a:pPr marL="457200" lvl="1" indent="0" rtl="0">
              <a:lnSpc>
                <a:spcPct val="90000"/>
              </a:lnSpc>
              <a:buNone/>
            </a:pPr>
            <a:r>
              <a:rPr lang="en-US" sz="2000" b="0" i="0" u="none" strike="noStrike" baseline="0" smtClean="0">
                <a:latin typeface="Segoe"/>
                <a:ea typeface="ＭＳ ゴシック"/>
              </a:rPr>
              <a:t>c.	If needed, click </a:t>
            </a:r>
            <a:r>
              <a:rPr lang="en-US" sz="2000" b="1" i="0" u="none" strike="noStrike" baseline="0" smtClean="0">
                <a:latin typeface="Segoe"/>
                <a:ea typeface="ＭＳ ゴシック"/>
              </a:rPr>
              <a:t>Alt Text</a:t>
            </a:r>
            <a:r>
              <a:rPr lang="en-US" sz="2000" b="0" i="0" u="none" strike="noStrike" baseline="0" smtClean="0">
                <a:latin typeface="Segoe"/>
                <a:ea typeface="ＭＳ ゴシック"/>
              </a:rPr>
              <a:t> to expand that heading’s options.</a:t>
            </a:r>
          </a:p>
          <a:p>
            <a:pPr marL="457200" lvl="1" indent="0" rtl="0">
              <a:lnSpc>
                <a:spcPct val="90000"/>
              </a:lnSpc>
              <a:buNone/>
            </a:pPr>
            <a:r>
              <a:rPr lang="en-US" sz="2000" b="0" i="0" u="none" strike="noStrike" baseline="0" smtClean="0">
                <a:latin typeface="Segoe"/>
                <a:ea typeface="ＭＳ ゴシック"/>
              </a:rPr>
              <a:t>d.	In the Title box, key </a:t>
            </a:r>
            <a:r>
              <a:rPr lang="en-US" sz="2000" b="1" i="0" u="none" strike="noStrike" baseline="0" smtClean="0">
                <a:latin typeface="Segoe"/>
                <a:ea typeface="ＭＳ ゴシック"/>
              </a:rPr>
              <a:t>Smiling businessman</a:t>
            </a:r>
            <a:r>
              <a:rPr lang="en-US" sz="2000" b="0" i="0" u="none" strike="noStrike" baseline="0" smtClean="0">
                <a:latin typeface="Times New Roman"/>
                <a:ea typeface="ＭＳ ゴシック"/>
              </a:rPr>
              <a:t>.</a:t>
            </a:r>
          </a:p>
          <a:p>
            <a:pPr lvl="1">
              <a:lnSpc>
                <a:spcPct val="90000"/>
              </a:lnSpc>
              <a:buFont typeface="+mj-lt"/>
              <a:buAutoNum type="arabicPeriod" startAt="4"/>
            </a:pPr>
            <a:r>
              <a:rPr lang="en-US" sz="2000">
                <a:latin typeface="Segoe"/>
                <a:ea typeface="ＭＳ ゴシック"/>
              </a:rPr>
              <a:t>Repeat steps 2-3 for Picture 2 on slide 7. (You can skip steps 3a through 3c because the Format Shape task pane is already open.) For its alt text, type </a:t>
            </a:r>
            <a:r>
              <a:rPr lang="en-US" sz="2000" b="1">
                <a:latin typeface="Segoe"/>
                <a:ea typeface="ＭＳ ゴシック"/>
              </a:rPr>
              <a:t>Balance scale</a:t>
            </a:r>
            <a:r>
              <a:rPr lang="en-US" sz="2000">
                <a:latin typeface="Times New Roman"/>
                <a:ea typeface="ＭＳ ゴシック"/>
              </a:rPr>
              <a:t>.</a:t>
            </a:r>
          </a:p>
          <a:p>
            <a:pPr lvl="1">
              <a:lnSpc>
                <a:spcPct val="90000"/>
              </a:lnSpc>
              <a:buAutoNum type="arabicPeriod" startAt="4"/>
            </a:pPr>
            <a:r>
              <a:rPr lang="en-US" sz="2000">
                <a:latin typeface="Segoe"/>
                <a:ea typeface="ＭＳ ゴシック"/>
              </a:rPr>
              <a:t>Repeat steps 2-3 for Picture 3 on slide 12. (You can skip steps 3a through 3c because the Format Shape task pane is already open.) For its alt text, type </a:t>
            </a:r>
            <a:r>
              <a:rPr lang="en-US" sz="2000" b="1">
                <a:latin typeface="Segoe"/>
                <a:ea typeface="ＭＳ ゴシック"/>
              </a:rPr>
              <a:t>Woman writing</a:t>
            </a:r>
            <a:r>
              <a:rPr lang="en-US" sz="2000">
                <a:latin typeface="Times New Roman"/>
                <a:ea typeface="ＭＳ ゴシック"/>
              </a:rPr>
              <a:t>.</a:t>
            </a:r>
          </a:p>
          <a:p>
            <a:pPr marL="457200" lvl="1" indent="0" rtl="0">
              <a:lnSpc>
                <a:spcPct val="90000"/>
              </a:lnSpc>
              <a:buNone/>
            </a:pPr>
            <a:endParaRPr lang="en-US" sz="2000"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spTree>
    <p:extLst>
      <p:ext uri="{BB962C8B-B14F-4D97-AF65-F5344CB8AC3E}">
        <p14:creationId xmlns:p14="http://schemas.microsoft.com/office/powerpoint/2010/main" val="2972955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Check for Accessibility Issues</a:t>
            </a:r>
          </a:p>
        </p:txBody>
      </p:sp>
      <p:sp>
        <p:nvSpPr>
          <p:cNvPr id="3" name="Text Placeholder 2"/>
          <p:cNvSpPr>
            <a:spLocks noGrp="1"/>
          </p:cNvSpPr>
          <p:nvPr>
            <p:ph type="body" idx="1"/>
          </p:nvPr>
        </p:nvSpPr>
        <p:spPr/>
        <p:txBody>
          <a:bodyPr/>
          <a:lstStyle/>
          <a:p>
            <a:pPr lvl="1" rtl="0">
              <a:buFont typeface="+mj-lt"/>
              <a:buAutoNum type="arabicPeriod" startAt="6"/>
            </a:pPr>
            <a:r>
              <a:rPr lang="en-US" sz="2100" b="0" i="0" u="none" strike="noStrike" baseline="0" smtClean="0">
                <a:latin typeface="Segoe"/>
                <a:ea typeface="ＭＳ ゴシック"/>
              </a:rPr>
              <a:t>Do the following to add alt text to the SmartArt graphic on slide 9.</a:t>
            </a:r>
            <a:r>
              <a:rPr lang="en-US" sz="2100" b="0" i="0" u="none" strike="noStrike" smtClean="0">
                <a:latin typeface="Segoe"/>
                <a:ea typeface="ＭＳ ゴシック"/>
              </a:rPr>
              <a:t> </a:t>
            </a:r>
            <a:r>
              <a:rPr lang="en-US" sz="2100" b="0" i="0" u="none" strike="noStrike" baseline="0" smtClean="0">
                <a:latin typeface="Segoe"/>
                <a:ea typeface="ＭＳ ゴシック"/>
              </a:rPr>
              <a:t>In the Accessibility Checker task pane, click </a:t>
            </a:r>
            <a:r>
              <a:rPr lang="en-US" sz="2100" b="1" i="0" u="none" strike="noStrike" baseline="0" smtClean="0">
                <a:latin typeface="Segoe"/>
                <a:ea typeface="ＭＳ ゴシック"/>
              </a:rPr>
              <a:t>Content Placeholder 5 (Slide 9)</a:t>
            </a:r>
            <a:r>
              <a:rPr lang="en-US" sz="2100" b="0" i="0" u="none" strike="noStrike" baseline="0" smtClean="0">
                <a:latin typeface="Segoe"/>
                <a:ea typeface="ＭＳ ゴシック"/>
              </a:rPr>
              <a:t> to jump to slide 9.</a:t>
            </a:r>
          </a:p>
          <a:p>
            <a:pPr marL="457200" lvl="1" indent="0" rtl="0">
              <a:buNone/>
            </a:pPr>
            <a:r>
              <a:rPr lang="en-US" sz="2100" b="0" i="0" u="none" strike="noStrike" baseline="0" smtClean="0">
                <a:latin typeface="Segoe"/>
                <a:ea typeface="ＭＳ ゴシック"/>
              </a:rPr>
              <a:t>e.	In the Format Shape task pane, in the Alt Text section’s Title box, key </a:t>
            </a:r>
            <a:r>
              <a:rPr lang="en-US" sz="2100" b="1" i="0" u="none" strike="noStrike" baseline="0" smtClean="0">
                <a:latin typeface="Segoe"/>
                <a:ea typeface="ＭＳ ゴシック"/>
              </a:rPr>
              <a:t>SmartArt graphic of key positions to fill. </a:t>
            </a:r>
          </a:p>
          <a:p>
            <a:pPr marL="457200" lvl="1" indent="0" rtl="0">
              <a:buNone/>
            </a:pPr>
            <a:r>
              <a:rPr lang="en-US" sz="2100" b="0" i="0" u="none" strike="noStrike" baseline="0" smtClean="0">
                <a:latin typeface="Segoe"/>
                <a:ea typeface="ＭＳ ゴシック"/>
              </a:rPr>
              <a:t>f.	On the SmartArt Tools Design tab, click </a:t>
            </a:r>
            <a:r>
              <a:rPr lang="en-US" sz="2100" b="1" i="0" u="none" strike="noStrike" baseline="0" smtClean="0">
                <a:latin typeface="Segoe"/>
                <a:ea typeface="ＭＳ ゴシック"/>
              </a:rPr>
              <a:t>Text Pane</a:t>
            </a:r>
            <a:r>
              <a:rPr lang="en-US" sz="2100" b="0" i="0" u="none" strike="noStrike" baseline="0" smtClean="0">
                <a:latin typeface="Segoe"/>
                <a:ea typeface="ＭＳ ゴシック"/>
              </a:rPr>
              <a:t> to display the text pane for the SmartArt.</a:t>
            </a:r>
          </a:p>
          <a:p>
            <a:pPr marL="457200" lvl="1" indent="0" rtl="0">
              <a:buNone/>
            </a:pPr>
            <a:r>
              <a:rPr lang="en-US" sz="2100" b="0" i="0" u="none" strike="noStrike" baseline="0" smtClean="0">
                <a:latin typeface="Segoe"/>
                <a:ea typeface="ＭＳ ゴシック"/>
              </a:rPr>
              <a:t>g.	Select </a:t>
            </a:r>
            <a:r>
              <a:rPr lang="en-US" sz="2100" b="1" i="0" u="none" strike="noStrike" baseline="0" smtClean="0">
                <a:latin typeface="Segoe"/>
                <a:ea typeface="ＭＳ ゴシック"/>
              </a:rPr>
              <a:t>all the text</a:t>
            </a:r>
            <a:r>
              <a:rPr lang="en-US" sz="2100" b="0" i="0" u="none" strike="noStrike" baseline="0" smtClean="0">
                <a:latin typeface="Segoe"/>
                <a:ea typeface="ＭＳ ゴシック"/>
              </a:rPr>
              <a:t> in the text pane (</a:t>
            </a:r>
            <a:r>
              <a:rPr lang="en-US" sz="2100" b="1" i="0" u="none" strike="noStrike" baseline="0" smtClean="0">
                <a:latin typeface="Segoe"/>
                <a:ea typeface="ＭＳ ゴシック"/>
              </a:rPr>
              <a:t>Ctrl+A</a:t>
            </a:r>
            <a:r>
              <a:rPr lang="en-US" sz="2100" b="0" i="0" u="none" strike="noStrike" baseline="0" smtClean="0">
                <a:latin typeface="Segoe"/>
                <a:ea typeface="ＭＳ ゴシック"/>
              </a:rPr>
              <a:t>) and press </a:t>
            </a:r>
            <a:r>
              <a:rPr lang="en-US" sz="2100" b="1" i="0" u="none" strike="noStrike" baseline="0" smtClean="0">
                <a:latin typeface="Segoe"/>
                <a:ea typeface="ＭＳ ゴシック"/>
              </a:rPr>
              <a:t>Ctrl+C</a:t>
            </a:r>
            <a:r>
              <a:rPr lang="en-US" sz="2100" b="0" i="0" u="none" strike="noStrike" baseline="0" smtClean="0">
                <a:latin typeface="Segoe"/>
                <a:ea typeface="ＭＳ ゴシック"/>
              </a:rPr>
              <a:t> to copy it.</a:t>
            </a:r>
          </a:p>
          <a:p>
            <a:pPr marL="457200" lvl="1" indent="0" rtl="0">
              <a:buNone/>
            </a:pPr>
            <a:r>
              <a:rPr lang="en-US" sz="2100" b="0" i="0" u="none" strike="noStrike" baseline="0" smtClean="0">
                <a:latin typeface="Segoe"/>
                <a:ea typeface="ＭＳ ゴシック"/>
              </a:rPr>
              <a:t>h.	Close the</a:t>
            </a:r>
            <a:r>
              <a:rPr lang="en-US" sz="2100" b="1" i="0" u="none" strike="noStrike" baseline="0" smtClean="0">
                <a:latin typeface="Segoe"/>
                <a:ea typeface="ＭＳ ゴシック"/>
              </a:rPr>
              <a:t> SmartArt</a:t>
            </a:r>
            <a:r>
              <a:rPr lang="en-US" sz="2100" b="0" i="0" u="none" strike="noStrike" baseline="0" smtClean="0">
                <a:latin typeface="Segoe"/>
                <a:ea typeface="ＭＳ ゴシック"/>
              </a:rPr>
              <a:t> text pane.</a:t>
            </a:r>
          </a:p>
          <a:p>
            <a:pPr marL="457200" lvl="1" indent="0">
              <a:buNone/>
            </a:pPr>
            <a:r>
              <a:rPr lang="en-US" sz="2100">
                <a:latin typeface="Segoe"/>
                <a:ea typeface="ＭＳ ゴシック"/>
              </a:rPr>
              <a:t>i.	Reselect the </a:t>
            </a:r>
            <a:r>
              <a:rPr lang="en-US" sz="2100" b="1">
                <a:latin typeface="Segoe"/>
                <a:ea typeface="ＭＳ ゴシック"/>
              </a:rPr>
              <a:t>outer frame</a:t>
            </a:r>
            <a:r>
              <a:rPr lang="en-US" sz="2100">
                <a:latin typeface="Segoe"/>
                <a:ea typeface="ＭＳ ゴシック"/>
              </a:rPr>
              <a:t> of the SmartArt graphic, and in the Format Shape task pane, click in the </a:t>
            </a:r>
            <a:r>
              <a:rPr lang="en-US" sz="2100" b="1">
                <a:latin typeface="Segoe"/>
                <a:ea typeface="ＭＳ ゴシック"/>
              </a:rPr>
              <a:t>Description</a:t>
            </a:r>
            <a:r>
              <a:rPr lang="en-US" sz="2100">
                <a:latin typeface="Segoe"/>
                <a:ea typeface="ＭＳ ゴシック"/>
              </a:rPr>
              <a:t> box under the Alt Text heading and press </a:t>
            </a:r>
            <a:r>
              <a:rPr lang="en-US" sz="2100" b="1">
                <a:latin typeface="Segoe"/>
                <a:ea typeface="ＭＳ ゴシック"/>
              </a:rPr>
              <a:t>Ctrl+V</a:t>
            </a:r>
            <a:r>
              <a:rPr lang="en-US" sz="2100">
                <a:latin typeface="Segoe"/>
                <a:ea typeface="ＭＳ ゴシック"/>
              </a:rPr>
              <a:t> to paste the copied text.</a:t>
            </a:r>
          </a:p>
          <a:p>
            <a:pPr marL="457200" lvl="1" indent="0" rtl="0">
              <a:buNone/>
            </a:pPr>
            <a:endParaRPr lang="en-US" sz="2100"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spTree>
    <p:extLst>
      <p:ext uri="{BB962C8B-B14F-4D97-AF65-F5344CB8AC3E}">
        <p14:creationId xmlns:p14="http://schemas.microsoft.com/office/powerpoint/2010/main" val="419467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View Comments</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Click the </a:t>
            </a:r>
            <a:r>
              <a:rPr lang="en-US" b="1" i="0" u="none" strike="noStrike" baseline="0" smtClean="0">
                <a:latin typeface="Segoe"/>
                <a:ea typeface="ＭＳ ゴシック"/>
              </a:rPr>
              <a:t>Review</a:t>
            </a:r>
            <a:r>
              <a:rPr lang="en-US" b="0" i="0" u="none" strike="noStrike" baseline="0" smtClean="0">
                <a:latin typeface="Segoe"/>
                <a:ea typeface="ＭＳ ゴシック"/>
              </a:rPr>
              <a:t> tab, click the down arrow below </a:t>
            </a:r>
            <a:r>
              <a:rPr lang="en-US" b="1" i="0" u="none" strike="noStrike" baseline="0" smtClean="0">
                <a:latin typeface="Segoe"/>
                <a:ea typeface="ＭＳ ゴシック"/>
              </a:rPr>
              <a:t>Show Comments, and then</a:t>
            </a:r>
            <a:r>
              <a:rPr lang="en-US" b="0" i="0" u="none" strike="noStrike" baseline="0" smtClean="0">
                <a:latin typeface="Segoe"/>
                <a:ea typeface="ＭＳ ゴシック"/>
              </a:rPr>
              <a:t> click </a:t>
            </a:r>
            <a:r>
              <a:rPr lang="en-US" b="1" i="0" u="none" strike="noStrike" baseline="0" smtClean="0">
                <a:latin typeface="Segoe"/>
                <a:ea typeface="ＭＳ ゴシック"/>
              </a:rPr>
              <a:t>Show Markup</a:t>
            </a:r>
            <a:r>
              <a:rPr lang="en-US" b="0" i="0" u="none" strike="noStrike" baseline="0" smtClean="0">
                <a:latin typeface="Times New Roman"/>
                <a:ea typeface="ＭＳ ゴシック"/>
              </a:rPr>
              <a:t>.</a:t>
            </a:r>
            <a:r>
              <a:rPr lang="en-US" b="0" i="0" u="none" strike="noStrike" baseline="0" smtClean="0">
                <a:latin typeface="Segoe"/>
                <a:ea typeface="ＭＳ ゴシック"/>
              </a:rPr>
              <a:t> The comment balloon is hidden. </a:t>
            </a:r>
          </a:p>
          <a:p>
            <a:pPr lvl="1" rtl="0">
              <a:buAutoNum type="arabicPeriod" startAt="4"/>
            </a:pPr>
            <a:r>
              <a:rPr lang="en-US" b="0" i="0" u="none" strike="noStrike" baseline="0" smtClean="0">
                <a:latin typeface="Segoe"/>
                <a:ea typeface="ＭＳ ゴシック"/>
              </a:rPr>
              <a:t>Repeat </a:t>
            </a:r>
            <a:r>
              <a:rPr lang="en-US" b="1" i="0" u="none" strike="noStrike" baseline="0" smtClean="0">
                <a:latin typeface="Segoe"/>
                <a:ea typeface="ＭＳ ゴシック"/>
              </a:rPr>
              <a:t>step 4</a:t>
            </a:r>
            <a:r>
              <a:rPr lang="en-US" b="0" i="0" u="none" strike="noStrike" baseline="0" smtClean="0">
                <a:latin typeface="Segoe"/>
                <a:ea typeface="ＭＳ ゴシック"/>
              </a:rPr>
              <a:t> to redisplay the comment balloon.</a:t>
            </a:r>
          </a:p>
          <a:p>
            <a:pPr lvl="1" rtl="0">
              <a:buAutoNum type="arabicPeriod" startAt="4"/>
            </a:pPr>
            <a:r>
              <a:rPr lang="en-US" b="0" i="0" u="none" strike="noStrike" baseline="0" smtClean="0">
                <a:latin typeface="Segoe"/>
                <a:ea typeface="ＭＳ ゴシック"/>
              </a:rPr>
              <a:t>Click the </a:t>
            </a:r>
            <a:r>
              <a:rPr lang="en-US" b="1" i="0" u="none" strike="noStrike" baseline="0" smtClean="0">
                <a:latin typeface="Segoe"/>
                <a:ea typeface="ＭＳ ゴシック"/>
              </a:rPr>
              <a:t>Show Comments button</a:t>
            </a:r>
            <a:r>
              <a:rPr lang="en-US" b="0" i="0" u="none" strike="noStrike" baseline="0" smtClean="0">
                <a:latin typeface="Segoe"/>
                <a:ea typeface="ＭＳ ゴシック"/>
              </a:rPr>
              <a:t> (the button face, not the arrow below it). The Comments pane appears.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a:t>
            </a:fld>
            <a:endParaRPr lang="en-US" dirty="0"/>
          </a:p>
        </p:txBody>
      </p:sp>
    </p:spTree>
    <p:extLst>
      <p:ext uri="{BB962C8B-B14F-4D97-AF65-F5344CB8AC3E}">
        <p14:creationId xmlns:p14="http://schemas.microsoft.com/office/powerpoint/2010/main" val="2657547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Check for Accessibility Issues</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Close the </a:t>
            </a:r>
            <a:r>
              <a:rPr lang="en-US" b="1" i="0" u="none" strike="noStrike" baseline="0" smtClean="0">
                <a:latin typeface="Segoe"/>
                <a:ea typeface="ＭＳ ゴシック"/>
              </a:rPr>
              <a:t>Format Shape</a:t>
            </a:r>
            <a:r>
              <a:rPr lang="en-US" b="0" i="0" u="none" strike="noStrike" baseline="0" smtClean="0">
                <a:latin typeface="Segoe"/>
                <a:ea typeface="ＭＳ ゴシック"/>
              </a:rPr>
              <a:t> task pane.</a:t>
            </a:r>
          </a:p>
          <a:p>
            <a:pPr lvl="1" rtl="0">
              <a:buAutoNum type="arabicPeriod" startAt="7"/>
            </a:pPr>
            <a:r>
              <a:rPr lang="en-US" b="0" i="0" u="none" strike="noStrike" baseline="0" smtClean="0">
                <a:latin typeface="Segoe"/>
                <a:ea typeface="ＭＳ ゴシック"/>
              </a:rPr>
              <a:t>In the Accessibility Checker task pane, click </a:t>
            </a:r>
            <a:r>
              <a:rPr lang="en-US" b="1" i="0" u="none" strike="noStrike" baseline="0" smtClean="0">
                <a:latin typeface="Segoe"/>
                <a:ea typeface="ＭＳ ゴシック"/>
              </a:rPr>
              <a:t>Slide 12</a:t>
            </a:r>
            <a:r>
              <a:rPr lang="en-US" b="0" i="0" u="none" strike="noStrike" baseline="0" smtClean="0">
                <a:latin typeface="Segoe"/>
                <a:ea typeface="ＭＳ ゴシック"/>
              </a:rPr>
              <a:t> under the Check Reading Order heading.</a:t>
            </a:r>
          </a:p>
          <a:p>
            <a:pPr lvl="1" rtl="0">
              <a:buAutoNum type="arabicPeriod" startAt="7"/>
            </a:pPr>
            <a:r>
              <a:rPr lang="en-US" b="0" i="0" u="none" strike="noStrike" baseline="0" smtClean="0">
                <a:latin typeface="Segoe"/>
                <a:ea typeface="ＭＳ ゴシック"/>
              </a:rPr>
              <a:t>Follow the instructions in the </a:t>
            </a:r>
            <a:r>
              <a:rPr lang="en-US" b="1" i="0" u="none" strike="noStrike" baseline="0" smtClean="0">
                <a:latin typeface="Segoe"/>
                <a:ea typeface="ＭＳ ゴシック"/>
              </a:rPr>
              <a:t>Additional Information</a:t>
            </a:r>
            <a:r>
              <a:rPr lang="en-US" b="0" i="0" u="none" strike="noStrike" baseline="0" smtClean="0">
                <a:latin typeface="Segoe"/>
                <a:ea typeface="ＭＳ ゴシック"/>
              </a:rPr>
              <a:t> section of the task pane to check the reading order. Note that the </a:t>
            </a:r>
            <a:r>
              <a:rPr lang="en-US" b="1" i="0" u="none" strike="noStrike" baseline="0" smtClean="0">
                <a:latin typeface="Segoe"/>
                <a:ea typeface="ＭＳ ゴシック"/>
              </a:rPr>
              <a:t>slide’s content</a:t>
            </a:r>
            <a:r>
              <a:rPr lang="en-US" b="0" i="0" u="none" strike="noStrike" baseline="0" smtClean="0">
                <a:latin typeface="Segoe"/>
                <a:ea typeface="ＭＳ ゴシック"/>
              </a:rPr>
              <a:t> is set to appear before its title.</a:t>
            </a:r>
          </a:p>
          <a:p>
            <a:pPr lvl="1" rtl="0">
              <a:buAutoNum type="arabicPeriod" startAt="7"/>
            </a:pPr>
            <a:r>
              <a:rPr lang="en-US" b="0" i="0" u="none" strike="noStrike" baseline="0" smtClean="0">
                <a:latin typeface="Segoe"/>
                <a:ea typeface="ＭＳ ゴシック"/>
              </a:rPr>
              <a:t>On the Home tab, click the </a:t>
            </a:r>
            <a:r>
              <a:rPr lang="en-US" b="1" i="0" u="none" strike="noStrike" baseline="0" smtClean="0">
                <a:latin typeface="Segoe"/>
                <a:ea typeface="ＭＳ ゴシック"/>
              </a:rPr>
              <a:t>Select</a:t>
            </a:r>
            <a:r>
              <a:rPr lang="en-US" b="0" i="0" u="none" strike="noStrike" baseline="0" smtClean="0">
                <a:latin typeface="Segoe"/>
                <a:ea typeface="ＭＳ ゴシック"/>
              </a:rPr>
              <a:t> button, and on the menu that appears, click </a:t>
            </a:r>
            <a:r>
              <a:rPr lang="en-US" b="1" i="0" u="none" strike="noStrike" baseline="0" smtClean="0">
                <a:latin typeface="Segoe"/>
                <a:ea typeface="ＭＳ ゴシック"/>
              </a:rPr>
              <a:t>Selection Pane</a:t>
            </a:r>
            <a:r>
              <a:rPr lang="en-US" b="0" i="0" u="none" strike="noStrike" baseline="0" smtClean="0">
                <a:latin typeface="Segoe"/>
                <a:ea typeface="ＭＳ ゴシック"/>
              </a:rPr>
              <a:t>.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40</a:t>
            </a:fld>
            <a:endParaRPr lang="en-US" dirty="0"/>
          </a:p>
        </p:txBody>
      </p:sp>
    </p:spTree>
    <p:extLst>
      <p:ext uri="{BB962C8B-B14F-4D97-AF65-F5344CB8AC3E}">
        <p14:creationId xmlns:p14="http://schemas.microsoft.com/office/powerpoint/2010/main" val="1787032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Check for Accessibility Issues</a:t>
            </a:r>
          </a:p>
        </p:txBody>
      </p:sp>
      <p:sp>
        <p:nvSpPr>
          <p:cNvPr id="3" name="Text Placeholder 2"/>
          <p:cNvSpPr>
            <a:spLocks noGrp="1"/>
          </p:cNvSpPr>
          <p:nvPr>
            <p:ph type="body" idx="1"/>
          </p:nvPr>
        </p:nvSpPr>
        <p:spPr/>
        <p:txBody>
          <a:bodyPr/>
          <a:lstStyle/>
          <a:p>
            <a:pPr lvl="1" rtl="0">
              <a:buFont typeface="+mj-lt"/>
              <a:buAutoNum type="arabicPeriod" startAt="11"/>
            </a:pPr>
            <a:r>
              <a:rPr lang="en-US" b="0" i="0" u="none" strike="noStrike" baseline="0" smtClean="0">
                <a:latin typeface="Segoe"/>
                <a:ea typeface="ＭＳ ゴシック"/>
              </a:rPr>
              <a:t>In the Selection pane, click </a:t>
            </a:r>
            <a:r>
              <a:rPr lang="en-US" b="1" i="0" u="none" strike="noStrike" baseline="0" smtClean="0">
                <a:latin typeface="Segoe"/>
                <a:ea typeface="ＭＳ ゴシック"/>
              </a:rPr>
              <a:t>Title 8</a:t>
            </a:r>
            <a:r>
              <a:rPr lang="en-US" b="0" i="0" u="none" strike="noStrike" baseline="0" smtClean="0">
                <a:latin typeface="Segoe"/>
                <a:ea typeface="ＭＳ ゴシック"/>
              </a:rPr>
              <a:t>, and then click the </a:t>
            </a:r>
            <a:r>
              <a:rPr lang="en-US" b="1" i="0" u="none" strike="noStrike" baseline="0" smtClean="0">
                <a:latin typeface="Segoe"/>
                <a:ea typeface="ＭＳ ゴシック"/>
              </a:rPr>
              <a:t>Bring Forward</a:t>
            </a:r>
            <a:r>
              <a:rPr lang="en-US" b="0" i="0" u="none" strike="noStrike" baseline="0" smtClean="0">
                <a:latin typeface="Segoe"/>
                <a:ea typeface="ＭＳ ゴシック"/>
              </a:rPr>
              <a:t> button (the up arrow button) twice so that Title 8 appears at the top of the list of objects (see the figure at right).</a:t>
            </a:r>
          </a:p>
          <a:p>
            <a:pPr lvl="1" rtl="0">
              <a:buAutoNum type="arabicPeriod" startAt="11"/>
            </a:pPr>
            <a:r>
              <a:rPr lang="en-US" b="0" i="0" u="none" strike="noStrike" baseline="0" smtClean="0">
                <a:latin typeface="Segoe"/>
                <a:ea typeface="ＭＳ ゴシック"/>
              </a:rPr>
              <a:t>Close the </a:t>
            </a:r>
            <a:r>
              <a:rPr lang="en-US" b="1" i="0" u="none" strike="noStrike" baseline="0" smtClean="0">
                <a:latin typeface="Segoe"/>
                <a:ea typeface="ＭＳ ゴシック"/>
              </a:rPr>
              <a:t>Selection</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task pane, and close </a:t>
            </a:r>
            <a:br>
              <a:rPr lang="en-US" b="0" i="0" u="none" strike="noStrike" baseline="0" smtClean="0">
                <a:latin typeface="Segoe"/>
                <a:ea typeface="ＭＳ ゴシック"/>
              </a:rPr>
            </a:br>
            <a:r>
              <a:rPr lang="en-US" b="0" i="0" u="none" strike="noStrike" baseline="0" smtClean="0">
                <a:latin typeface="Segoe"/>
                <a:ea typeface="ＭＳ ゴシック"/>
              </a:rPr>
              <a:t>the </a:t>
            </a:r>
            <a:r>
              <a:rPr lang="en-US" b="1" i="0" u="none" strike="noStrike" baseline="0" smtClean="0">
                <a:latin typeface="Segoe"/>
                <a:ea typeface="ＭＳ ゴシック"/>
              </a:rPr>
              <a:t>Accessibility </a:t>
            </a:r>
            <a:br>
              <a:rPr lang="en-US" b="1" i="0" u="none" strike="noStrike" baseline="0" smtClean="0">
                <a:latin typeface="Segoe"/>
                <a:ea typeface="ＭＳ ゴシック"/>
              </a:rPr>
            </a:br>
            <a:r>
              <a:rPr lang="en-US" b="1" i="0" u="none" strike="noStrike" baseline="0" smtClean="0">
                <a:latin typeface="Segoe"/>
                <a:ea typeface="ＭＳ ゴシック"/>
              </a:rPr>
              <a:t>Checker</a:t>
            </a:r>
            <a:r>
              <a:rPr lang="en-US" b="0" i="0" u="none" strike="noStrike" baseline="0" smtClean="0">
                <a:latin typeface="Segoe"/>
                <a:ea typeface="ＭＳ ゴシック"/>
              </a:rPr>
              <a:t> task pane.</a:t>
            </a:r>
          </a:p>
          <a:p>
            <a:pPr lvl="1" rtl="0">
              <a:buAutoNum type="arabicPeriod" startAt="11"/>
            </a:pPr>
            <a:r>
              <a:rPr lang="en-US" b="0" i="0" u="none" strike="noStrike" baseline="0" smtClean="0">
                <a:latin typeface="Segoe"/>
                <a:ea typeface="ＭＳ ゴシック"/>
              </a:rPr>
              <a:t>Save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a:t>
            </a:r>
            <a:br>
              <a:rPr lang="en-US" b="0" i="0" u="none" strike="noStrike" baseline="0" smtClean="0">
                <a:latin typeface="Segoe"/>
                <a:ea typeface="ＭＳ ゴシック"/>
              </a:rPr>
            </a:br>
            <a:r>
              <a:rPr lang="en-US" b="0" i="0" u="none" strike="noStrike" baseline="0" smtClean="0">
                <a:latin typeface="Segoe"/>
                <a:ea typeface="ＭＳ ゴシック"/>
              </a:rPr>
              <a:t>presentation open to </a:t>
            </a:r>
            <a:br>
              <a:rPr lang="en-US" b="0" i="0" u="none" strike="noStrike" baseline="0" smtClean="0">
                <a:latin typeface="Segoe"/>
                <a:ea typeface="ＭＳ ゴシック"/>
              </a:rPr>
            </a:br>
            <a:r>
              <a:rPr lang="en-US" b="0" i="0" u="none" strike="noStrike" baseline="0" smtClean="0">
                <a:latin typeface="Segoe"/>
                <a:ea typeface="ＭＳ ゴシック"/>
              </a:rPr>
              <a:t>use in the next exercise.</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41</a:t>
            </a:fld>
            <a:endParaRPr lang="en-US" dirty="0"/>
          </a:p>
        </p:txBody>
      </p:sp>
      <p:pic>
        <p:nvPicPr>
          <p:cNvPr id="8" name="Picture 7" descr="10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2743200"/>
            <a:ext cx="4221043" cy="2794000"/>
          </a:xfrm>
          <a:prstGeom prst="rect">
            <a:avLst/>
          </a:prstGeom>
        </p:spPr>
      </p:pic>
    </p:spTree>
    <p:extLst>
      <p:ext uri="{BB962C8B-B14F-4D97-AF65-F5344CB8AC3E}">
        <p14:creationId xmlns:p14="http://schemas.microsoft.com/office/powerpoint/2010/main" val="18798974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Modify Properties and Remove Metadata</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 </a:t>
            </a:r>
            <a:r>
              <a:rPr lang="en-US" b="0" i="0" u="none" strike="noStrike" baseline="0" smtClean="0">
                <a:latin typeface="Segoe"/>
                <a:ea typeface="ＭＳ ゴシック"/>
              </a:rPr>
              <a:t>the </a:t>
            </a:r>
            <a:r>
              <a:rPr lang="en-US" b="1" i="1" u="none" strike="noStrike" baseline="0" smtClean="0">
                <a:latin typeface="Segoe"/>
                <a:ea typeface="ＭＳ ゴシック"/>
              </a:rPr>
              <a:t>HR Review Final Version 4 </a:t>
            </a:r>
            <a:r>
              <a:rPr lang="en-US" b="0" i="0" u="none" strike="noStrike" baseline="0" smtClean="0">
                <a:latin typeface="Segoe"/>
                <a:ea typeface="ＭＳ ゴシック"/>
              </a:rPr>
              <a:t>presentation that is still open from the previous exercise. </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click the </a:t>
            </a:r>
            <a:r>
              <a:rPr lang="en-US" b="1" i="0" u="none" strike="noStrike" baseline="0" smtClean="0">
                <a:latin typeface="Segoe"/>
                <a:ea typeface="ＭＳ ゴシック"/>
              </a:rPr>
              <a:t>Properties</a:t>
            </a:r>
            <a:r>
              <a:rPr lang="en-US" b="0" i="0" u="none" strike="noStrike" baseline="0" smtClean="0">
                <a:latin typeface="Segoe"/>
                <a:ea typeface="ＭＳ ゴシック"/>
              </a:rPr>
              <a:t> heading on the right, and click </a:t>
            </a:r>
            <a:r>
              <a:rPr lang="en-US" b="1" i="0" u="none" strike="noStrike" baseline="0" smtClean="0">
                <a:latin typeface="Segoe"/>
                <a:ea typeface="ＭＳ ゴシック"/>
              </a:rPr>
              <a:t>Show Document Panel</a:t>
            </a:r>
            <a:r>
              <a:rPr lang="en-US" b="0" i="0" u="none" strike="noStrike" baseline="0" smtClean="0">
                <a:latin typeface="Segoe"/>
                <a:ea typeface="ＭＳ ゴシック"/>
              </a:rPr>
              <a:t>. The Document Properties panel appears below the ribbon (see the figure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42</a:t>
            </a:fld>
            <a:endParaRPr lang="en-US" dirty="0"/>
          </a:p>
        </p:txBody>
      </p:sp>
      <p:pic>
        <p:nvPicPr>
          <p:cNvPr id="7" name="Picture 6" descr="10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00" y="3733800"/>
            <a:ext cx="8140700" cy="2456246"/>
          </a:xfrm>
          <a:prstGeom prst="rect">
            <a:avLst/>
          </a:prstGeom>
        </p:spPr>
      </p:pic>
    </p:spTree>
    <p:extLst>
      <p:ext uri="{BB962C8B-B14F-4D97-AF65-F5344CB8AC3E}">
        <p14:creationId xmlns:p14="http://schemas.microsoft.com/office/powerpoint/2010/main" val="36870643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Modify Properties and Remove Metadata</a:t>
            </a:r>
          </a:p>
        </p:txBody>
      </p:sp>
      <p:sp>
        <p:nvSpPr>
          <p:cNvPr id="3" name="Text Placeholder 2"/>
          <p:cNvSpPr>
            <a:spLocks noGrp="1"/>
          </p:cNvSpPr>
          <p:nvPr>
            <p:ph type="body" idx="1"/>
          </p:nvPr>
        </p:nvSpPr>
        <p:spPr/>
        <p:txBody>
          <a:bodyPr/>
          <a:lstStyle/>
          <a:p>
            <a:pPr lvl="1" rtl="0">
              <a:buFont typeface="+mj-lt"/>
              <a:buAutoNum type="arabicPeriod" startAt="2"/>
            </a:pPr>
            <a:r>
              <a:rPr lang="en-US" b="0" i="0" u="none" strike="noStrike" baseline="0" smtClean="0">
                <a:latin typeface="Segoe"/>
                <a:ea typeface="ＭＳ ゴシック"/>
              </a:rPr>
              <a:t>Click in the </a:t>
            </a:r>
            <a:r>
              <a:rPr lang="en-US" b="1" i="0" u="none" strike="noStrike" baseline="0" smtClean="0">
                <a:latin typeface="Segoe"/>
                <a:ea typeface="ＭＳ ゴシック"/>
              </a:rPr>
              <a:t>Author</a:t>
            </a:r>
            <a:r>
              <a:rPr lang="en-US" b="0" i="0" u="none" strike="noStrike" baseline="0" smtClean="0">
                <a:latin typeface="Segoe"/>
                <a:ea typeface="ＭＳ ゴシック"/>
              </a:rPr>
              <a:t> text box and type </a:t>
            </a:r>
            <a:r>
              <a:rPr lang="en-US" b="1" i="0" u="none" strike="noStrike" baseline="0" smtClean="0">
                <a:latin typeface="Segoe"/>
                <a:ea typeface="ＭＳ ゴシック"/>
              </a:rPr>
              <a:t>your own name</a:t>
            </a:r>
            <a:r>
              <a:rPr lang="en-US" b="0" i="0" u="none" strike="noStrike" baseline="0" smtClean="0">
                <a:latin typeface="Segoe"/>
                <a:ea typeface="ＭＳ ゴシック"/>
              </a:rPr>
              <a:t>, replacing the generic Student Name there.</a:t>
            </a:r>
          </a:p>
          <a:p>
            <a:pPr lvl="1" rtl="0">
              <a:buAutoNum type="arabicPeriod" startAt="2"/>
            </a:pPr>
            <a:r>
              <a:rPr lang="en-US" b="0" i="0" u="none" strike="noStrike" baseline="0" smtClean="0">
                <a:latin typeface="Segoe"/>
                <a:ea typeface="ＭＳ ゴシック"/>
              </a:rPr>
              <a:t>Click in the </a:t>
            </a:r>
            <a:r>
              <a:rPr lang="en-US" b="1" i="0" u="none" strike="noStrike" baseline="0" smtClean="0">
                <a:latin typeface="Segoe"/>
                <a:ea typeface="ＭＳ ゴシック"/>
              </a:rPr>
              <a:t>Status</a:t>
            </a:r>
            <a:r>
              <a:rPr lang="en-US" b="0" i="0" u="none" strike="noStrike" baseline="0" smtClean="0">
                <a:latin typeface="Segoe"/>
                <a:ea typeface="ＭＳ ゴシック"/>
              </a:rPr>
              <a:t> text box and key </a:t>
            </a:r>
            <a:r>
              <a:rPr lang="en-US" b="1" i="0" u="none" strike="noStrike" baseline="0" smtClean="0">
                <a:latin typeface="Segoe"/>
                <a:ea typeface="ＭＳ ゴシック"/>
              </a:rPr>
              <a:t>Final</a:t>
            </a:r>
            <a:r>
              <a:rPr lang="en-US" b="0" i="0" u="none" strike="noStrike" baseline="0" smtClean="0">
                <a:latin typeface="Times New Roman"/>
                <a:ea typeface="ＭＳ ゴシック"/>
              </a:rPr>
              <a:t>.</a:t>
            </a:r>
          </a:p>
          <a:p>
            <a:pPr lvl="1" rtl="0">
              <a:buAutoNum type="arabicPeriod" startAt="2"/>
            </a:pPr>
            <a:r>
              <a:rPr lang="en-US" b="0" i="0" u="none" strike="noStrike" baseline="0" smtClean="0">
                <a:latin typeface="Segoe"/>
                <a:ea typeface="ＭＳ ゴシック"/>
              </a:rPr>
              <a:t>Delete the text from the </a:t>
            </a:r>
            <a:r>
              <a:rPr lang="en-US" b="1" i="0" u="none" strike="noStrike" baseline="0" smtClean="0">
                <a:latin typeface="Segoe"/>
                <a:ea typeface="ＭＳ ゴシック"/>
              </a:rPr>
              <a:t>Comments</a:t>
            </a:r>
            <a:r>
              <a:rPr lang="en-US" b="0" i="0" u="none" strike="noStrike" baseline="0" smtClean="0">
                <a:latin typeface="Segoe"/>
                <a:ea typeface="ＭＳ ゴシック"/>
              </a:rPr>
              <a:t> text box.</a:t>
            </a:r>
          </a:p>
          <a:p>
            <a:pPr lvl="1" rtl="0">
              <a:buAutoNum type="arabicPeriod" startAt="2"/>
            </a:pPr>
            <a:r>
              <a:rPr lang="en-US" b="0" i="0" u="none" strike="noStrike" baseline="0" smtClean="0">
                <a:latin typeface="Segoe"/>
                <a:ea typeface="ＭＳ ゴシック"/>
              </a:rPr>
              <a:t>Click the </a:t>
            </a:r>
            <a:r>
              <a:rPr lang="en-US" b="1" i="0" u="none" strike="noStrike" baseline="0" smtClean="0">
                <a:latin typeface="Segoe"/>
                <a:ea typeface="ＭＳ ゴシック"/>
              </a:rPr>
              <a:t>Document Properties</a:t>
            </a:r>
            <a:r>
              <a:rPr lang="en-US" b="0" i="0" u="none" strike="noStrike" baseline="0" smtClean="0">
                <a:latin typeface="Segoe"/>
                <a:ea typeface="ＭＳ ゴシック"/>
              </a:rPr>
              <a:t> heading in the upper left corner of the document panel, opening a menu, and click </a:t>
            </a:r>
            <a:r>
              <a:rPr lang="en-US" b="1" i="0" u="none" strike="noStrike" baseline="0" smtClean="0">
                <a:latin typeface="Segoe"/>
                <a:ea typeface="ＭＳ ゴシック"/>
              </a:rPr>
              <a:t>Advanced Properties</a:t>
            </a:r>
            <a:r>
              <a:rPr lang="en-US" b="0" i="0" u="none" strike="noStrike" baseline="0" smtClean="0">
                <a:latin typeface="Segoe"/>
                <a:ea typeface="ＭＳ ゴシック"/>
              </a:rPr>
              <a:t>. A Properties dialog box opens for the file.</a:t>
            </a:r>
          </a:p>
          <a:p>
            <a:pPr lvl="1" rtl="0">
              <a:buAutoNum type="arabicPeriod" startAt="2"/>
            </a:pPr>
            <a:r>
              <a:rPr lang="en-US" b="0" i="0" u="none" strike="noStrike" baseline="0" smtClean="0">
                <a:latin typeface="Segoe"/>
                <a:ea typeface="ＭＳ ゴシック"/>
              </a:rPr>
              <a:t>Click the </a:t>
            </a:r>
            <a:r>
              <a:rPr lang="en-US" b="1" i="0" u="none" strike="noStrike" baseline="0" smtClean="0">
                <a:latin typeface="Segoe"/>
                <a:ea typeface="ＭＳ ゴシック"/>
              </a:rPr>
              <a:t>Summary</a:t>
            </a:r>
            <a:r>
              <a:rPr lang="en-US" b="0" i="0" u="none" strike="noStrike" baseline="0" smtClean="0">
                <a:latin typeface="Segoe"/>
                <a:ea typeface="ＭＳ ゴシック"/>
              </a:rPr>
              <a:t> tab. Note that the same properties appear here as in the Document Properties panel. Click the </a:t>
            </a:r>
            <a:r>
              <a:rPr lang="en-US" b="1" i="0" u="none" strike="noStrike" baseline="0" smtClean="0">
                <a:latin typeface="Segoe"/>
                <a:ea typeface="ＭＳ ゴシック"/>
              </a:rPr>
              <a:t>Statistics</a:t>
            </a:r>
            <a:r>
              <a:rPr lang="en-US" b="0" i="0" u="none" strike="noStrike" baseline="0" smtClean="0">
                <a:latin typeface="Segoe"/>
                <a:ea typeface="ＭＳ ゴシック"/>
              </a:rPr>
              <a:t> and </a:t>
            </a:r>
            <a:r>
              <a:rPr lang="en-US" b="1" i="0" u="none" strike="noStrike" baseline="0" smtClean="0">
                <a:latin typeface="Segoe"/>
                <a:ea typeface="ＭＳ ゴシック"/>
              </a:rPr>
              <a:t>Contents</a:t>
            </a:r>
            <a:r>
              <a:rPr lang="en-US" b="0" i="0" u="none" strike="noStrike" baseline="0" smtClean="0">
                <a:latin typeface="Segoe"/>
                <a:ea typeface="ＭＳ ゴシック"/>
              </a:rPr>
              <a:t> tabs and note the information that appears on each of those tabs.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43</a:t>
            </a:fld>
            <a:endParaRPr lang="en-US" dirty="0"/>
          </a:p>
        </p:txBody>
      </p:sp>
    </p:spTree>
    <p:extLst>
      <p:ext uri="{BB962C8B-B14F-4D97-AF65-F5344CB8AC3E}">
        <p14:creationId xmlns:p14="http://schemas.microsoft.com/office/powerpoint/2010/main" val="49502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Modify Properties and Remove Metadata</a:t>
            </a:r>
          </a:p>
        </p:txBody>
      </p:sp>
      <p:sp>
        <p:nvSpPr>
          <p:cNvPr id="3" name="Text Placeholder 2"/>
          <p:cNvSpPr>
            <a:spLocks noGrp="1"/>
          </p:cNvSpPr>
          <p:nvPr>
            <p:ph type="body" idx="1"/>
          </p:nvPr>
        </p:nvSpPr>
        <p:spPr>
          <a:xfrm>
            <a:off x="457200" y="1524000"/>
            <a:ext cx="4343400" cy="4953000"/>
          </a:xfrm>
        </p:spPr>
        <p:txBody>
          <a:bodyPr/>
          <a:lstStyle/>
          <a:p>
            <a:pPr lvl="1" rtl="0">
              <a:buFont typeface="+mj-lt"/>
              <a:buAutoNum type="arabicPeriod" startAt="7"/>
            </a:pPr>
            <a:r>
              <a:rPr lang="en-US" b="0" i="0" u="none" strike="noStrike" baseline="0" smtClean="0">
                <a:latin typeface="Segoe"/>
                <a:ea typeface="ＭＳ ゴシック"/>
              </a:rPr>
              <a:t>Click the </a:t>
            </a:r>
            <a:r>
              <a:rPr lang="en-US" b="1" i="0" u="none" strike="noStrike" baseline="0" smtClean="0">
                <a:latin typeface="Segoe"/>
                <a:ea typeface="ＭＳ ゴシック"/>
              </a:rPr>
              <a:t>Custom</a:t>
            </a:r>
            <a:r>
              <a:rPr lang="en-US" b="0" i="0" u="none" strike="noStrike" baseline="0" smtClean="0">
                <a:latin typeface="Segoe"/>
                <a:ea typeface="ＭＳ ゴシック"/>
              </a:rPr>
              <a:t> tab.</a:t>
            </a:r>
          </a:p>
          <a:p>
            <a:pPr lvl="1" rtl="0">
              <a:buAutoNum type="arabicPeriod" startAt="7"/>
            </a:pPr>
            <a:r>
              <a:rPr lang="en-US" b="0" i="0" u="none" strike="noStrike" baseline="0" smtClean="0">
                <a:latin typeface="Segoe"/>
                <a:ea typeface="ＭＳ ゴシック"/>
              </a:rPr>
              <a:t>In the list of properties at the top, click </a:t>
            </a:r>
            <a:r>
              <a:rPr lang="en-US" b="1" i="0" u="none" strike="noStrike" baseline="0" smtClean="0">
                <a:latin typeface="Segoe"/>
                <a:ea typeface="ＭＳ ゴシック"/>
              </a:rPr>
              <a:t>Language</a:t>
            </a:r>
            <a:r>
              <a:rPr lang="en-US" b="0" i="0" u="none" strike="noStrike" baseline="0" smtClean="0">
                <a:latin typeface="Segoe"/>
                <a:ea typeface="ＭＳ ゴシック"/>
              </a:rPr>
              <a:t>. Then in the </a:t>
            </a:r>
            <a:r>
              <a:rPr lang="en-US" b="1" i="0" u="none" strike="noStrike" baseline="0" smtClean="0">
                <a:latin typeface="Segoe"/>
                <a:ea typeface="ＭＳ ゴシック"/>
              </a:rPr>
              <a:t>Value</a:t>
            </a:r>
            <a:r>
              <a:rPr lang="en-US" b="0" i="0" u="none" strike="noStrike" baseline="0" smtClean="0">
                <a:latin typeface="Segoe"/>
                <a:ea typeface="ＭＳ ゴシック"/>
              </a:rPr>
              <a:t> text box, type </a:t>
            </a:r>
            <a:r>
              <a:rPr lang="en-US" b="1" i="0" u="none" strike="noStrike" baseline="0" smtClean="0">
                <a:latin typeface="Segoe"/>
                <a:ea typeface="ＭＳ ゴシック"/>
              </a:rPr>
              <a:t>English</a:t>
            </a:r>
            <a:r>
              <a:rPr lang="en-US" b="0" i="0" u="none" strike="noStrike" baseline="0" smtClean="0">
                <a:latin typeface="Segoe"/>
                <a:ea typeface="ＭＳ ゴシック"/>
              </a:rPr>
              <a:t>, and click </a:t>
            </a:r>
            <a:r>
              <a:rPr lang="en-US" b="1" i="0" u="none" strike="noStrike" baseline="0" smtClean="0">
                <a:latin typeface="Segoe"/>
                <a:ea typeface="ＭＳ ゴシック"/>
              </a:rPr>
              <a:t>Add</a:t>
            </a:r>
            <a:r>
              <a:rPr lang="en-US" b="0" i="0" u="none" strike="noStrike" baseline="0" smtClean="0">
                <a:latin typeface="Segoe"/>
                <a:ea typeface="ＭＳ ゴシック"/>
              </a:rPr>
              <a:t> (see the figure at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44</a:t>
            </a:fld>
            <a:endParaRPr lang="en-US" dirty="0"/>
          </a:p>
        </p:txBody>
      </p:sp>
      <p:pic>
        <p:nvPicPr>
          <p:cNvPr id="7" name="Picture 6" descr="10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700" y="1600200"/>
            <a:ext cx="3848665" cy="4584700"/>
          </a:xfrm>
          <a:prstGeom prst="rect">
            <a:avLst/>
          </a:prstGeom>
        </p:spPr>
      </p:pic>
    </p:spTree>
    <p:extLst>
      <p:ext uri="{BB962C8B-B14F-4D97-AF65-F5344CB8AC3E}">
        <p14:creationId xmlns:p14="http://schemas.microsoft.com/office/powerpoint/2010/main" val="365460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Modify Properties and Remove Metadata</a:t>
            </a:r>
          </a:p>
        </p:txBody>
      </p:sp>
      <p:sp>
        <p:nvSpPr>
          <p:cNvPr id="3" name="Text Placeholder 2"/>
          <p:cNvSpPr>
            <a:spLocks noGrp="1"/>
          </p:cNvSpPr>
          <p:nvPr>
            <p:ph type="body" idx="1"/>
          </p:nvPr>
        </p:nvSpPr>
        <p:spPr/>
        <p:txBody>
          <a:bodyPr/>
          <a:lstStyle/>
          <a:p>
            <a:pPr lvl="1" rtl="0">
              <a:buFont typeface="+mj-lt"/>
              <a:buAutoNum type="arabicPeriod" startAt="9"/>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OK</a:t>
            </a:r>
            <a:r>
              <a:rPr lang="en-US" sz="2000" b="0" i="0" u="none" strike="noStrike" baseline="0" smtClean="0">
                <a:latin typeface="Segoe"/>
                <a:ea typeface="ＭＳ ゴシック"/>
              </a:rPr>
              <a:t> to close the </a:t>
            </a:r>
            <a:br>
              <a:rPr lang="en-US" sz="2000" b="0" i="0" u="none" strike="noStrike" baseline="0" smtClean="0">
                <a:latin typeface="Segoe"/>
                <a:ea typeface="ＭＳ ゴシック"/>
              </a:rPr>
            </a:br>
            <a:r>
              <a:rPr lang="en-US" sz="2000" b="0" i="0" u="none" strike="noStrike" baseline="0" smtClean="0">
                <a:latin typeface="Segoe"/>
                <a:ea typeface="ＭＳ ゴシック"/>
              </a:rPr>
              <a:t>dialog box. </a:t>
            </a:r>
          </a:p>
          <a:p>
            <a:pPr lvl="1" rtl="0">
              <a:buAutoNum type="arabicPeriod" startAt="9"/>
            </a:pP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File</a:t>
            </a:r>
            <a:r>
              <a:rPr lang="en-US" sz="2000" b="0" i="0" u="none" strike="noStrike" baseline="0" smtClean="0">
                <a:latin typeface="Segoe"/>
                <a:ea typeface="ＭＳ ゴシック"/>
              </a:rPr>
              <a:t> tab, click </a:t>
            </a:r>
            <a:br>
              <a:rPr lang="en-US" sz="2000" b="0" i="0" u="none" strike="noStrike" baseline="0" smtClean="0">
                <a:latin typeface="Segoe"/>
                <a:ea typeface="ＭＳ ゴシック"/>
              </a:rPr>
            </a:br>
            <a:r>
              <a:rPr lang="en-US" sz="2000" b="1" i="0" u="none" strike="noStrike" baseline="0" smtClean="0">
                <a:latin typeface="Segoe"/>
                <a:ea typeface="ＭＳ ゴシック"/>
              </a:rPr>
              <a:t>Check for Issues</a:t>
            </a:r>
            <a:r>
              <a:rPr lang="en-US" sz="2000" b="0" i="0" u="none" strike="noStrike" baseline="0" smtClean="0">
                <a:latin typeface="Segoe"/>
                <a:ea typeface="ＭＳ ゴシック"/>
              </a:rPr>
              <a:t>, and </a:t>
            </a:r>
            <a:br>
              <a:rPr lang="en-US" sz="2000" b="0" i="0" u="none" strike="noStrike" baseline="0" smtClean="0">
                <a:latin typeface="Segoe"/>
                <a:ea typeface="ＭＳ ゴシック"/>
              </a:rPr>
            </a:br>
            <a:r>
              <a:rPr lang="en-US" sz="2000" b="0" i="0" u="none" strike="noStrike" baseline="0" smtClean="0">
                <a:latin typeface="Segoe"/>
                <a:ea typeface="ＭＳ ゴシック"/>
              </a:rPr>
              <a:t>click </a:t>
            </a:r>
            <a:r>
              <a:rPr lang="en-US" sz="2000" b="1" i="0" u="none" strike="noStrike" baseline="0" smtClean="0">
                <a:latin typeface="Segoe"/>
                <a:ea typeface="ＭＳ ゴシック"/>
              </a:rPr>
              <a:t>Inspect Document</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At the confirmation box, </a:t>
            </a:r>
            <a:br>
              <a:rPr lang="en-US" sz="2000" b="0" i="0" u="none" strike="noStrike" baseline="0" smtClean="0">
                <a:latin typeface="Segoe"/>
                <a:ea typeface="ＭＳ ゴシック"/>
              </a:rPr>
            </a:br>
            <a:r>
              <a:rPr lang="en-US" sz="2000" b="0" i="0" u="none" strike="noStrike" baseline="0" smtClean="0">
                <a:latin typeface="Segoe"/>
                <a:ea typeface="ＭＳ ゴシック"/>
              </a:rPr>
              <a:t>click </a:t>
            </a:r>
            <a:r>
              <a:rPr lang="en-US" sz="2000" b="1" i="0" u="none" strike="noStrike" baseline="0" smtClean="0">
                <a:latin typeface="Segoe"/>
                <a:ea typeface="ＭＳ ゴシック"/>
              </a:rPr>
              <a:t>Yes</a:t>
            </a:r>
            <a:r>
              <a:rPr lang="en-US" sz="2000" b="0" i="0" u="none" strike="noStrike" baseline="0" smtClean="0">
                <a:latin typeface="Segoe"/>
                <a:ea typeface="ＭＳ ゴシック"/>
              </a:rPr>
              <a:t> to save your </a:t>
            </a:r>
            <a:br>
              <a:rPr lang="en-US" sz="2000" b="0" i="0" u="none" strike="noStrike" baseline="0" smtClean="0">
                <a:latin typeface="Segoe"/>
                <a:ea typeface="ＭＳ ゴシック"/>
              </a:rPr>
            </a:br>
            <a:r>
              <a:rPr lang="en-US" sz="2000" b="0" i="0" u="none" strike="noStrike" baseline="0" smtClean="0">
                <a:latin typeface="Segoe"/>
                <a:ea typeface="ＭＳ ゴシック"/>
              </a:rPr>
              <a:t>changes. The Document </a:t>
            </a:r>
            <a:br>
              <a:rPr lang="en-US" sz="2000" b="0" i="0" u="none" strike="noStrike" baseline="0" smtClean="0">
                <a:latin typeface="Segoe"/>
                <a:ea typeface="ＭＳ ゴシック"/>
              </a:rPr>
            </a:br>
            <a:r>
              <a:rPr lang="en-US" sz="2000" b="0" i="0" u="none" strike="noStrike" baseline="0" smtClean="0">
                <a:latin typeface="Segoe"/>
                <a:ea typeface="ＭＳ ゴシック"/>
              </a:rPr>
              <a:t>Inspector dialog box </a:t>
            </a:r>
            <a:br>
              <a:rPr lang="en-US" sz="2000" b="0" i="0" u="none" strike="noStrike" baseline="0" smtClean="0">
                <a:latin typeface="Segoe"/>
                <a:ea typeface="ＭＳ ゴシック"/>
              </a:rPr>
            </a:br>
            <a:r>
              <a:rPr lang="en-US" sz="2000" b="0" i="0" u="none" strike="noStrike" baseline="0" smtClean="0">
                <a:latin typeface="Segoe"/>
                <a:ea typeface="ＭＳ ゴシック"/>
              </a:rPr>
              <a:t>opens.</a:t>
            </a:r>
          </a:p>
          <a:p>
            <a:pPr lvl="1" rtl="0">
              <a:buAutoNum type="arabicPeriod" startAt="9"/>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Inspect</a:t>
            </a:r>
            <a:r>
              <a:rPr lang="en-US" sz="2000" b="0" i="0" u="none" strike="noStrike" baseline="0" smtClean="0">
                <a:latin typeface="Segoe"/>
                <a:ea typeface="ＭＳ ゴシック"/>
              </a:rPr>
              <a:t>. A report </a:t>
            </a:r>
            <a:br>
              <a:rPr lang="en-US" sz="2000" b="0" i="0" u="none" strike="noStrike" baseline="0" smtClean="0">
                <a:latin typeface="Segoe"/>
                <a:ea typeface="ＭＳ ゴシック"/>
              </a:rPr>
            </a:br>
            <a:r>
              <a:rPr lang="en-US" sz="2000" b="0" i="0" u="none" strike="noStrike" baseline="0" smtClean="0">
                <a:latin typeface="Segoe"/>
                <a:ea typeface="ＭＳ ゴシック"/>
              </a:rPr>
              <a:t>appears showing what </a:t>
            </a:r>
            <a:br>
              <a:rPr lang="en-US" sz="2000" b="0" i="0" u="none" strike="noStrike" baseline="0" smtClean="0">
                <a:latin typeface="Segoe"/>
                <a:ea typeface="ＭＳ ゴシック"/>
              </a:rPr>
            </a:br>
            <a:r>
              <a:rPr lang="en-US" sz="2000" b="0" i="0" u="none" strike="noStrike" baseline="0" smtClean="0">
                <a:latin typeface="Segoe"/>
                <a:ea typeface="ＭＳ ゴシック"/>
              </a:rPr>
              <a:t>the inspection found</a:t>
            </a:r>
            <a:br>
              <a:rPr lang="en-US" sz="2000" b="0" i="0" u="none" strike="noStrike" baseline="0" smtClean="0">
                <a:latin typeface="Segoe"/>
                <a:ea typeface="ＭＳ ゴシック"/>
              </a:rPr>
            </a:br>
            <a:r>
              <a:rPr lang="en-US" sz="2000" b="0" i="0" u="none" strike="noStrike" baseline="0" smtClean="0">
                <a:latin typeface="Segoe"/>
                <a:ea typeface="ＭＳ ゴシック"/>
              </a:rPr>
              <a:t> (see the figure at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45</a:t>
            </a:fld>
            <a:endParaRPr lang="en-US" dirty="0"/>
          </a:p>
        </p:txBody>
      </p:sp>
      <p:pic>
        <p:nvPicPr>
          <p:cNvPr id="7" name="Picture 6" descr="10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700" y="1524000"/>
            <a:ext cx="4299106" cy="3934649"/>
          </a:xfrm>
          <a:prstGeom prst="rect">
            <a:avLst/>
          </a:prstGeom>
        </p:spPr>
      </p:pic>
    </p:spTree>
    <p:extLst>
      <p:ext uri="{BB962C8B-B14F-4D97-AF65-F5344CB8AC3E}">
        <p14:creationId xmlns:p14="http://schemas.microsoft.com/office/powerpoint/2010/main" val="2636098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Modify Properties and Remove Metadata</a:t>
            </a:r>
          </a:p>
        </p:txBody>
      </p:sp>
      <p:sp>
        <p:nvSpPr>
          <p:cNvPr id="3" name="Text Placeholder 2"/>
          <p:cNvSpPr>
            <a:spLocks noGrp="1"/>
          </p:cNvSpPr>
          <p:nvPr>
            <p:ph type="body" idx="1"/>
          </p:nvPr>
        </p:nvSpPr>
        <p:spPr/>
        <p:txBody>
          <a:bodyPr/>
          <a:lstStyle/>
          <a:p>
            <a:pPr lvl="1" rtl="0">
              <a:buFont typeface="+mj-lt"/>
              <a:buAutoNum type="arabicPeriod" startAt="12"/>
            </a:pPr>
            <a:r>
              <a:rPr lang="en-US" b="0" i="0" u="none" strike="noStrike" baseline="0" smtClean="0">
                <a:latin typeface="Segoe"/>
                <a:ea typeface="ＭＳ ゴシック"/>
              </a:rPr>
              <a:t>Click the </a:t>
            </a:r>
            <a:r>
              <a:rPr lang="en-US" b="1" i="0" u="none" strike="noStrike" baseline="0" smtClean="0">
                <a:latin typeface="Segoe"/>
                <a:ea typeface="ＭＳ ゴシック"/>
              </a:rPr>
              <a:t>Remove All</a:t>
            </a:r>
            <a:r>
              <a:rPr lang="en-US" b="0" i="0" u="none" strike="noStrike" baseline="0" smtClean="0">
                <a:latin typeface="Segoe"/>
                <a:ea typeface="ＭＳ ゴシック"/>
              </a:rPr>
              <a:t> button next to Document Properties and Personal Information.</a:t>
            </a:r>
          </a:p>
          <a:p>
            <a:pPr lvl="1" rtl="0">
              <a:buAutoNum type="arabicPeriod" startAt="12"/>
            </a:pPr>
            <a:r>
              <a:rPr lang="en-US" b="0" i="0" u="none" strike="noStrike" baseline="0" smtClean="0">
                <a:latin typeface="Segoe"/>
                <a:ea typeface="ＭＳ ゴシック"/>
              </a:rPr>
              <a:t>Click </a:t>
            </a:r>
            <a:r>
              <a:rPr lang="en-US" b="1" i="0" u="none" strike="noStrike" baseline="0" smtClean="0">
                <a:latin typeface="Segoe"/>
                <a:ea typeface="ＭＳ ゴシック"/>
              </a:rPr>
              <a:t>Close</a:t>
            </a:r>
            <a:r>
              <a:rPr lang="en-US" b="0" i="0" u="none" strike="noStrike" baseline="0" smtClean="0">
                <a:latin typeface="Times New Roman"/>
                <a:ea typeface="ＭＳ ゴシック"/>
              </a:rPr>
              <a:t>.</a:t>
            </a:r>
          </a:p>
          <a:p>
            <a:pPr lvl="1" rtl="0">
              <a:buAutoNum type="arabicPeriod" startAt="12"/>
            </a:pPr>
            <a:r>
              <a:rPr lang="en-US" b="0" i="0" u="none" strike="noStrike" baseline="0" smtClean="0">
                <a:latin typeface="Segoe"/>
                <a:ea typeface="ＭＳ ゴシック"/>
              </a:rPr>
              <a:t>Examine the </a:t>
            </a:r>
            <a:r>
              <a:rPr lang="en-US" b="1" i="0" u="none" strike="noStrike" baseline="0" smtClean="0">
                <a:latin typeface="Segoe"/>
                <a:ea typeface="ＭＳ ゴシック"/>
              </a:rPr>
              <a:t>Document Properties</a:t>
            </a:r>
            <a:r>
              <a:rPr lang="en-US" b="0" i="0" u="none" strike="noStrike" baseline="0" smtClean="0">
                <a:latin typeface="Segoe"/>
                <a:ea typeface="ＭＳ ゴシック"/>
              </a:rPr>
              <a:t> panel. Note that most of the information has been </a:t>
            </a:r>
            <a:r>
              <a:rPr lang="en-US" b="1" i="0" u="none" strike="noStrike" baseline="0" smtClean="0">
                <a:latin typeface="Segoe"/>
                <a:ea typeface="ＭＳ ゴシック"/>
              </a:rPr>
              <a:t>removed</a:t>
            </a:r>
            <a:r>
              <a:rPr lang="en-US" b="0" i="0" u="none" strike="noStrike" baseline="0" smtClean="0">
                <a:latin typeface="Segoe"/>
                <a:ea typeface="ＭＳ ゴシック"/>
              </a:rPr>
              <a:t> from its text boxes. </a:t>
            </a:r>
          </a:p>
          <a:p>
            <a:pPr lvl="1" rtl="0">
              <a:buAutoNum type="arabicPeriod" startAt="12"/>
            </a:pPr>
            <a:r>
              <a:rPr lang="en-US" b="0" i="0" u="none" strike="noStrike" baseline="0" smtClean="0">
                <a:latin typeface="Segoe"/>
                <a:ea typeface="ＭＳ ゴシック"/>
              </a:rPr>
              <a:t>Click the </a:t>
            </a:r>
            <a:r>
              <a:rPr lang="en-US" b="1" i="0" u="none" strike="noStrike" baseline="0" smtClean="0">
                <a:latin typeface="Segoe"/>
                <a:ea typeface="ＭＳ ゴシック"/>
              </a:rPr>
              <a:t>Close (X)</a:t>
            </a:r>
            <a:r>
              <a:rPr lang="en-US" b="0" i="0" u="none" strike="noStrike" baseline="0" smtClean="0">
                <a:latin typeface="Segoe"/>
                <a:ea typeface="ＭＳ ゴシック"/>
              </a:rPr>
              <a:t> button in the upper right corner of the Document Properties panel to close it.</a:t>
            </a:r>
          </a:p>
          <a:p>
            <a:pPr lvl="1" rtl="0">
              <a:buAutoNum type="arabicPeriod" startAt="12"/>
            </a:pPr>
            <a:r>
              <a:rPr lang="en-US" b="0" i="0" u="none" strike="noStrike" baseline="0" smtClean="0">
                <a:latin typeface="Segoe"/>
                <a:ea typeface="ＭＳ ゴシック"/>
              </a:rPr>
              <a:t>Save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to use in the next exercise.</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46</a:t>
            </a:fld>
            <a:endParaRPr lang="en-US" dirty="0"/>
          </a:p>
        </p:txBody>
      </p:sp>
    </p:spTree>
    <p:extLst>
      <p:ext uri="{BB962C8B-B14F-4D97-AF65-F5344CB8AC3E}">
        <p14:creationId xmlns:p14="http://schemas.microsoft.com/office/powerpoint/2010/main" val="3617947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Save in XML Format</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HR Review Final Version 4 </a:t>
            </a:r>
            <a:r>
              <a:rPr lang="en-US" b="0" i="0" u="none" strike="noStrike" baseline="0" smtClean="0">
                <a:latin typeface="Segoe"/>
                <a:ea typeface="ＭＳ ゴシック"/>
              </a:rPr>
              <a:t>presentation that is still open from the previous exercise. </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and click </a:t>
            </a:r>
            <a:r>
              <a:rPr lang="en-US" b="1" i="0" u="none" strike="noStrike" baseline="0" smtClean="0">
                <a:latin typeface="Segoe"/>
                <a:ea typeface="ＭＳ ゴシック"/>
              </a:rPr>
              <a:t>Save As</a:t>
            </a:r>
            <a:r>
              <a:rPr lang="en-US" b="0" i="0" u="none" strike="noStrike" baseline="0" smtClean="0">
                <a:latin typeface="Times New Roman"/>
                <a:ea typeface="ＭＳ ゴシック"/>
              </a:rPr>
              <a:t>.</a:t>
            </a:r>
            <a:r>
              <a:rPr lang="en-US" b="1" i="0" u="none" strike="noStrike" baseline="0" smtClean="0">
                <a:latin typeface="Segoe"/>
                <a:ea typeface="ＭＳ ゴシック"/>
              </a:rPr>
              <a:t> </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Browse</a:t>
            </a:r>
            <a:r>
              <a:rPr lang="en-US" b="0" i="0" u="none" strike="noStrike" baseline="0" smtClean="0">
                <a:latin typeface="Segoe"/>
                <a:ea typeface="ＭＳ ゴシック"/>
              </a:rPr>
              <a:t> and navigate to the location where you are saving files for this lesson.</a:t>
            </a:r>
          </a:p>
          <a:p>
            <a:pPr lvl="1" rtl="0"/>
            <a:r>
              <a:rPr lang="en-US" b="0" i="0" u="none" strike="noStrike" baseline="0" smtClean="0">
                <a:latin typeface="Segoe"/>
                <a:ea typeface="ＭＳ ゴシック"/>
              </a:rPr>
              <a:t>Open the </a:t>
            </a:r>
            <a:r>
              <a:rPr lang="en-US" b="1" i="0" u="none" strike="noStrike" baseline="0" smtClean="0">
                <a:latin typeface="Segoe"/>
                <a:ea typeface="ＭＳ ゴシック"/>
              </a:rPr>
              <a:t>Save as type drop-down list</a:t>
            </a:r>
            <a:r>
              <a:rPr lang="en-US" b="0" i="0" u="none" strike="noStrike" baseline="0" smtClean="0">
                <a:latin typeface="Segoe"/>
                <a:ea typeface="ＭＳ ゴシック"/>
              </a:rPr>
              <a:t> and click </a:t>
            </a:r>
            <a:r>
              <a:rPr lang="en-US" b="1" i="0" u="none" strike="noStrike" baseline="0" smtClean="0">
                <a:latin typeface="Segoe"/>
                <a:ea typeface="ＭＳ ゴシック"/>
              </a:rPr>
              <a:t>Strict Open XML Presentation</a:t>
            </a:r>
            <a:r>
              <a:rPr lang="en-US" b="0" i="0" u="none" strike="noStrike" baseline="0" smtClean="0">
                <a:latin typeface="Segoe"/>
                <a:ea typeface="ＭＳ ゴシック"/>
              </a:rPr>
              <a:t>. </a:t>
            </a:r>
          </a:p>
          <a:p>
            <a:pPr lvl="1" rtl="0"/>
            <a:r>
              <a:rPr lang="en-US" b="0" i="0" u="none" strike="noStrike" baseline="0" smtClean="0">
                <a:latin typeface="Segoe"/>
                <a:ea typeface="ＭＳ ゴシック"/>
              </a:rPr>
              <a:t>In the File name box, type </a:t>
            </a:r>
            <a:r>
              <a:rPr lang="en-US" b="1" i="0" u="none" strike="noStrike" baseline="0" smtClean="0">
                <a:latin typeface="Segoe"/>
                <a:ea typeface="ＭＳ ゴシック"/>
              </a:rPr>
              <a:t>HR Review Open XML</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Save</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Close the file. </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PowerPoint open to use in the next exercise.</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47</a:t>
            </a:fld>
            <a:endParaRPr lang="en-US" dirty="0"/>
          </a:p>
        </p:txBody>
      </p:sp>
    </p:spTree>
    <p:extLst>
      <p:ext uri="{BB962C8B-B14F-4D97-AF65-F5344CB8AC3E}">
        <p14:creationId xmlns:p14="http://schemas.microsoft.com/office/powerpoint/2010/main" val="1857965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Save As a Picture Presentation</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marL="457200" lvl="1" indent="0" rtl="0">
              <a:buNone/>
            </a:pPr>
            <a:r>
              <a:rPr lang="en-US" sz="2100" b="1" i="0" u="none" strike="noStrike" baseline="0" smtClean="0">
                <a:latin typeface="Segoe"/>
                <a:ea typeface="ＭＳ ゴシック"/>
              </a:rPr>
              <a:t>OPEN</a:t>
            </a:r>
            <a:r>
              <a:rPr lang="en-US" sz="2100" b="0" i="0" u="none" strike="noStrike" baseline="0" smtClean="0">
                <a:latin typeface="Segoe"/>
                <a:ea typeface="ＭＳ ゴシック"/>
              </a:rPr>
              <a:t> the </a:t>
            </a:r>
            <a:r>
              <a:rPr lang="en-US" sz="2100" b="1" i="1" u="none" strike="noStrike" baseline="0" smtClean="0">
                <a:latin typeface="Segoe"/>
                <a:ea typeface="ＭＳ ゴシック"/>
              </a:rPr>
              <a:t>HR Review Final Version</a:t>
            </a:r>
            <a:r>
              <a:rPr lang="en-US" sz="2100" b="1" i="1" u="none" strike="noStrike" baseline="0" smtClean="0">
                <a:solidFill>
                  <a:srgbClr val="FF0000"/>
                </a:solidFill>
                <a:latin typeface="Segoe"/>
                <a:ea typeface="ＭＳ ゴシック"/>
              </a:rPr>
              <a:t> </a:t>
            </a:r>
            <a:r>
              <a:rPr lang="en-US" sz="2100" b="0" i="0" u="none" strike="noStrike" baseline="0" smtClean="0">
                <a:latin typeface="Segoe"/>
                <a:ea typeface="ＭＳ ゴシック"/>
              </a:rPr>
              <a:t>presentation that you created earlier in the lesson. </a:t>
            </a:r>
          </a:p>
          <a:p>
            <a:pPr lvl="1" rtl="0"/>
            <a:r>
              <a:rPr lang="en-US" sz="2100" b="0" i="0" u="none" strike="noStrike" baseline="0" smtClean="0">
                <a:latin typeface="Segoe"/>
                <a:ea typeface="ＭＳ ゴシック"/>
              </a:rPr>
              <a:t>Click the </a:t>
            </a:r>
            <a:r>
              <a:rPr lang="en-US" sz="2100" b="1" i="0" u="none" strike="noStrike" baseline="0" smtClean="0">
                <a:latin typeface="Segoe"/>
                <a:ea typeface="ＭＳ ゴシック"/>
              </a:rPr>
              <a:t>File</a:t>
            </a:r>
            <a:r>
              <a:rPr lang="en-US" sz="2100" b="0" i="0" u="none" strike="noStrike" baseline="0" smtClean="0">
                <a:latin typeface="Segoe"/>
                <a:ea typeface="ＭＳ ゴシック"/>
              </a:rPr>
              <a:t> tab, click </a:t>
            </a:r>
            <a:r>
              <a:rPr lang="en-US" sz="2100" b="1" i="0" u="none" strike="noStrike" baseline="0" smtClean="0">
                <a:latin typeface="Segoe"/>
                <a:ea typeface="ＭＳ ゴシック"/>
              </a:rPr>
              <a:t>Export</a:t>
            </a:r>
            <a:r>
              <a:rPr lang="en-US" sz="2100" b="0" i="0" u="none" strike="noStrike" baseline="0" smtClean="0">
                <a:latin typeface="Segoe"/>
                <a:ea typeface="ＭＳ ゴシック"/>
              </a:rPr>
              <a:t>, and click </a:t>
            </a:r>
            <a:r>
              <a:rPr lang="en-US" sz="2100" b="1" i="0" u="none" strike="noStrike" baseline="0" smtClean="0">
                <a:latin typeface="Segoe"/>
                <a:ea typeface="ＭＳ ゴシック"/>
              </a:rPr>
              <a:t>Change File Type. </a:t>
            </a:r>
          </a:p>
          <a:p>
            <a:pPr lvl="1" rtl="0"/>
            <a:r>
              <a:rPr lang="en-US" sz="2100" b="0" i="0" u="none" strike="noStrike" baseline="0" smtClean="0">
                <a:latin typeface="Segoe"/>
                <a:ea typeface="ＭＳ ゴシック"/>
              </a:rPr>
              <a:t>In the Change File Type list, type </a:t>
            </a:r>
            <a:r>
              <a:rPr lang="en-US" sz="2100" b="1" i="0" u="none" strike="noStrike" baseline="0" smtClean="0">
                <a:latin typeface="Segoe"/>
                <a:ea typeface="ＭＳ ゴシック"/>
              </a:rPr>
              <a:t>PowerPoint Picture Presentation</a:t>
            </a:r>
            <a:r>
              <a:rPr lang="en-US" sz="2100" b="0" i="0" u="none" strike="noStrike" baseline="0" smtClean="0">
                <a:latin typeface="Times New Roman"/>
                <a:ea typeface="ＭＳ ゴシック"/>
              </a:rPr>
              <a:t>.</a:t>
            </a:r>
          </a:p>
          <a:p>
            <a:pPr lvl="1" rtl="0"/>
            <a:r>
              <a:rPr lang="en-US" sz="2100" b="0" i="0" u="none" strike="noStrike" baseline="0" smtClean="0">
                <a:latin typeface="Segoe"/>
                <a:ea typeface="ＭＳ ゴシック"/>
              </a:rPr>
              <a:t>Scroll down to the </a:t>
            </a:r>
            <a:r>
              <a:rPr lang="en-US" sz="2100" b="1" i="0" u="none" strike="noStrike" baseline="0" smtClean="0">
                <a:latin typeface="Segoe"/>
                <a:ea typeface="ＭＳ ゴシック"/>
              </a:rPr>
              <a:t>bottom of the list</a:t>
            </a:r>
            <a:r>
              <a:rPr lang="en-US" sz="2100" b="0" i="0" u="none" strike="noStrike" baseline="0" smtClean="0">
                <a:latin typeface="Segoe"/>
                <a:ea typeface="ＭＳ ゴシック"/>
              </a:rPr>
              <a:t> and click the </a:t>
            </a:r>
            <a:r>
              <a:rPr lang="en-US" sz="2100" b="1" i="0" u="none" strike="noStrike" baseline="0" smtClean="0">
                <a:latin typeface="Segoe"/>
                <a:ea typeface="ＭＳ ゴシック"/>
              </a:rPr>
              <a:t>Save As</a:t>
            </a:r>
            <a:r>
              <a:rPr lang="en-US" sz="2100" b="0" i="0" u="none" strike="noStrike" baseline="0" smtClean="0">
                <a:latin typeface="Segoe"/>
                <a:ea typeface="ＭＳ ゴシック"/>
              </a:rPr>
              <a:t> button. The Save As dialog box opens.</a:t>
            </a:r>
          </a:p>
          <a:p>
            <a:pPr lvl="1" rtl="0"/>
            <a:r>
              <a:rPr lang="en-US" sz="2100" b="0" i="0" u="none" strike="noStrike" baseline="0" smtClean="0">
                <a:latin typeface="Segoe"/>
                <a:ea typeface="ＭＳ ゴシック"/>
              </a:rPr>
              <a:t>In the File Name box, type </a:t>
            </a:r>
            <a:r>
              <a:rPr lang="en-US" sz="2100" b="1" i="0" u="none" strike="noStrike" baseline="0" smtClean="0">
                <a:latin typeface="Segoe"/>
                <a:ea typeface="ＭＳ ゴシック"/>
              </a:rPr>
              <a:t>HR Review</a:t>
            </a:r>
            <a:r>
              <a:rPr lang="en-US" sz="2100" b="0" i="0" u="none" strike="noStrike" baseline="0" smtClean="0">
                <a:latin typeface="Segoe"/>
                <a:ea typeface="ＭＳ ゴシック"/>
              </a:rPr>
              <a:t> </a:t>
            </a:r>
            <a:r>
              <a:rPr lang="en-US" sz="2100" b="1" i="0" u="none" strike="noStrike" baseline="0" smtClean="0">
                <a:latin typeface="Segoe"/>
                <a:ea typeface="ＭＳ ゴシック"/>
              </a:rPr>
              <a:t>Pictures</a:t>
            </a:r>
            <a:r>
              <a:rPr lang="en-US" sz="2100" b="0" i="0" u="none" strike="noStrike" baseline="0" smtClean="0">
                <a:latin typeface="Segoe"/>
                <a:ea typeface="ＭＳ ゴシック"/>
              </a:rPr>
              <a:t>, and then click </a:t>
            </a:r>
            <a:r>
              <a:rPr lang="en-US" sz="2100" b="1" i="0" u="none" strike="noStrike" baseline="0" smtClean="0">
                <a:latin typeface="Segoe"/>
                <a:ea typeface="ＭＳ ゴシック"/>
              </a:rPr>
              <a:t>Save</a:t>
            </a:r>
            <a:r>
              <a:rPr lang="en-US" sz="2100" b="0" i="0" u="none" strike="noStrike" baseline="0" smtClean="0">
                <a:latin typeface="Segoe"/>
                <a:ea typeface="ＭＳ ゴシック"/>
              </a:rPr>
              <a:t>. A message appears that a copy has been saved.</a:t>
            </a:r>
          </a:p>
          <a:p>
            <a:pPr lvl="1" rtl="0"/>
            <a:r>
              <a:rPr lang="en-US" sz="2100" b="0" i="0" u="none" strike="noStrike" baseline="0" smtClean="0">
                <a:latin typeface="Segoe"/>
                <a:ea typeface="ＭＳ ゴシック"/>
              </a:rPr>
              <a:t>Click </a:t>
            </a:r>
            <a:r>
              <a:rPr lang="en-US" sz="2100" b="1" i="0" u="none" strike="noStrike" baseline="0" smtClean="0">
                <a:latin typeface="Segoe"/>
                <a:ea typeface="ＭＳ ゴシック"/>
              </a:rPr>
              <a:t>OK</a:t>
            </a:r>
            <a:r>
              <a:rPr lang="en-US" sz="2100" b="0" i="0" u="none" strike="noStrike" baseline="0" smtClean="0">
                <a:latin typeface="Segoe"/>
                <a:ea typeface="ＭＳ ゴシック"/>
              </a:rPr>
              <a:t>. Notice that the original file is still </a:t>
            </a:r>
            <a:r>
              <a:rPr lang="en-US" sz="2100" b="1" i="0" u="none" strike="noStrike" baseline="0" smtClean="0">
                <a:latin typeface="Segoe"/>
                <a:ea typeface="ＭＳ ゴシック"/>
              </a:rPr>
              <a:t>open</a:t>
            </a:r>
            <a:r>
              <a:rPr lang="en-US" sz="2100" b="0" i="0" u="none" strike="noStrike" baseline="0" smtClean="0">
                <a:latin typeface="Segoe"/>
                <a:ea typeface="ＭＳ ゴシック"/>
              </a:rPr>
              <a:t>; your newly saved version is not.</a:t>
            </a:r>
          </a:p>
          <a:p>
            <a:pPr lvl="1" rtl="0"/>
            <a:r>
              <a:rPr lang="en-US" sz="2100" b="0" i="0" u="none" strike="noStrike" baseline="0" smtClean="0">
                <a:latin typeface="Segoe"/>
                <a:ea typeface="ＭＳ ゴシック"/>
              </a:rPr>
              <a:t>Open </a:t>
            </a:r>
            <a:r>
              <a:rPr lang="en-US" sz="2100" b="1" i="1" u="none" strike="noStrike" baseline="0" smtClean="0">
                <a:latin typeface="Segoe"/>
                <a:ea typeface="ＭＳ ゴシック"/>
              </a:rPr>
              <a:t>HR Review</a:t>
            </a:r>
            <a:r>
              <a:rPr lang="en-US" sz="2100" b="0" i="0" u="none" strike="noStrike" baseline="0" smtClean="0">
                <a:latin typeface="Segoe"/>
                <a:ea typeface="ＭＳ ゴシック"/>
              </a:rPr>
              <a:t> </a:t>
            </a:r>
            <a:r>
              <a:rPr lang="en-US" sz="2100" b="1" i="1" u="none" strike="noStrike" baseline="0" smtClean="0">
                <a:latin typeface="Segoe"/>
                <a:ea typeface="ＭＳ ゴシック"/>
              </a:rPr>
              <a:t>Pictures.pptx.</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48</a:t>
            </a:fld>
            <a:endParaRPr lang="en-US" dirty="0"/>
          </a:p>
        </p:txBody>
      </p:sp>
    </p:spTree>
    <p:extLst>
      <p:ext uri="{BB962C8B-B14F-4D97-AF65-F5344CB8AC3E}">
        <p14:creationId xmlns:p14="http://schemas.microsoft.com/office/powerpoint/2010/main" val="3116665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Save As a Picture Presentation</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rtl="0">
              <a:buFont typeface="+mj-lt"/>
              <a:buAutoNum type="arabicPeriod" startAt="7"/>
            </a:pP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background</a:t>
            </a:r>
            <a:r>
              <a:rPr lang="en-US" sz="2000" b="0" i="0" u="none" strike="noStrike" baseline="0" smtClean="0">
                <a:latin typeface="Segoe"/>
                <a:ea typeface="ＭＳ ゴシック"/>
              </a:rPr>
              <a:t> of slide 1. Notice that the </a:t>
            </a:r>
            <a:r>
              <a:rPr lang="en-US" sz="2000" b="1" i="0" u="none" strike="noStrike" baseline="0" smtClean="0">
                <a:latin typeface="Segoe"/>
                <a:ea typeface="ＭＳ ゴシック"/>
              </a:rPr>
              <a:t>entire slide appears</a:t>
            </a:r>
            <a:r>
              <a:rPr lang="en-US" sz="2000" b="0" i="0" u="none" strike="noStrike" baseline="0" smtClean="0">
                <a:latin typeface="Segoe"/>
                <a:ea typeface="ＭＳ ゴシック"/>
              </a:rPr>
              <a:t> with selection handles around it.</a:t>
            </a:r>
          </a:p>
          <a:p>
            <a:pPr lvl="1" rtl="0">
              <a:buAutoNum type="arabicPeriod" startAt="7"/>
            </a:pPr>
            <a:r>
              <a:rPr lang="en-US" sz="2000" b="0" i="0" u="none" strike="noStrike" baseline="0" smtClean="0">
                <a:latin typeface="Segoe"/>
                <a:ea typeface="ＭＳ ゴシック"/>
              </a:rPr>
              <a:t>Drag one of the </a:t>
            </a:r>
            <a:br>
              <a:rPr lang="en-US" sz="2000" b="0" i="0" u="none" strike="noStrike" baseline="0" smtClean="0">
                <a:latin typeface="Segoe"/>
                <a:ea typeface="ＭＳ ゴシック"/>
              </a:rPr>
            </a:br>
            <a:r>
              <a:rPr lang="en-US" sz="2000" b="1" i="0" u="none" strike="noStrike" baseline="0" smtClean="0">
                <a:latin typeface="Segoe"/>
                <a:ea typeface="ＭＳ ゴシック"/>
              </a:rPr>
              <a:t>corner selection </a:t>
            </a:r>
            <a:br>
              <a:rPr lang="en-US" sz="2000" b="1" i="0" u="none" strike="noStrike" baseline="0" smtClean="0">
                <a:latin typeface="Segoe"/>
                <a:ea typeface="ＭＳ ゴシック"/>
              </a:rPr>
            </a:br>
            <a:r>
              <a:rPr lang="en-US" sz="2000" b="1" i="0" u="none" strike="noStrike" baseline="0" smtClean="0">
                <a:latin typeface="Segoe"/>
                <a:ea typeface="ＭＳ ゴシック"/>
              </a:rPr>
              <a:t>handles</a:t>
            </a:r>
            <a:r>
              <a:rPr lang="en-US" sz="2000" b="0" i="0" u="none" strike="noStrike" baseline="0" smtClean="0">
                <a:latin typeface="Segoe"/>
                <a:ea typeface="ＭＳ ゴシック"/>
              </a:rPr>
              <a:t> inward, </a:t>
            </a:r>
            <a:br>
              <a:rPr lang="en-US" sz="2000" b="0" i="0" u="none" strike="noStrike" baseline="0" smtClean="0">
                <a:latin typeface="Segoe"/>
                <a:ea typeface="ＭＳ ゴシック"/>
              </a:rPr>
            </a:br>
            <a:r>
              <a:rPr lang="en-US" sz="2000" b="0" i="0" u="none" strike="noStrike" baseline="0" smtClean="0">
                <a:latin typeface="Segoe"/>
                <a:ea typeface="ＭＳ ゴシック"/>
              </a:rPr>
              <a:t>decreasing the </a:t>
            </a:r>
            <a:br>
              <a:rPr lang="en-US" sz="2000" b="0" i="0" u="none" strike="noStrike" baseline="0" smtClean="0">
                <a:latin typeface="Segoe"/>
                <a:ea typeface="ＭＳ ゴシック"/>
              </a:rPr>
            </a:br>
            <a:r>
              <a:rPr lang="en-US" sz="2000" b="0" i="0" u="none" strike="noStrike" baseline="0" smtClean="0">
                <a:latin typeface="Segoe"/>
                <a:ea typeface="ＭＳ ゴシック"/>
              </a:rPr>
              <a:t>size of the image. </a:t>
            </a:r>
            <a:br>
              <a:rPr lang="en-US" sz="2000" b="0" i="0" u="none" strike="noStrike" baseline="0" smtClean="0">
                <a:latin typeface="Segoe"/>
                <a:ea typeface="ＭＳ ゴシック"/>
              </a:rPr>
            </a:br>
            <a:r>
              <a:rPr lang="en-US" sz="2000" b="0" i="0" u="none" strike="noStrike" baseline="0" smtClean="0">
                <a:latin typeface="Segoe"/>
                <a:ea typeface="ＭＳ ゴシック"/>
              </a:rPr>
              <a:t>Notice that all </a:t>
            </a:r>
            <a:br>
              <a:rPr lang="en-US" sz="2000" b="0" i="0" u="none" strike="noStrike" baseline="0" smtClean="0">
                <a:latin typeface="Segoe"/>
                <a:ea typeface="ＭＳ ゴシック"/>
              </a:rPr>
            </a:br>
            <a:r>
              <a:rPr lang="en-US" sz="2000" b="0" i="0" u="none" strike="noStrike" baseline="0" smtClean="0">
                <a:latin typeface="Segoe"/>
                <a:ea typeface="ＭＳ ゴシック"/>
              </a:rPr>
              <a:t>the slide’s con-</a:t>
            </a:r>
            <a:br>
              <a:rPr lang="en-US" sz="2000" b="0" i="0" u="none" strike="noStrike" baseline="0" smtClean="0">
                <a:latin typeface="Segoe"/>
                <a:ea typeface="ＭＳ ゴシック"/>
              </a:rPr>
            </a:br>
            <a:r>
              <a:rPr lang="en-US" sz="2000" b="0" i="0" u="none" strike="noStrike" baseline="0" smtClean="0">
                <a:latin typeface="Segoe"/>
                <a:ea typeface="ＭＳ ゴシック"/>
              </a:rPr>
              <a:t>tent is a </a:t>
            </a:r>
            <a:r>
              <a:rPr lang="en-US" sz="2000" b="1" i="0" u="none" strike="noStrike" baseline="0" smtClean="0">
                <a:latin typeface="Segoe"/>
                <a:ea typeface="ＭＳ ゴシック"/>
              </a:rPr>
              <a:t>graphic</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placed on a blank </a:t>
            </a:r>
            <a:br>
              <a:rPr lang="en-US" sz="2000" b="0" i="0" u="none" strike="noStrike" baseline="0" smtClean="0">
                <a:latin typeface="Segoe"/>
                <a:ea typeface="ＭＳ ゴシック"/>
              </a:rPr>
            </a:br>
            <a:r>
              <a:rPr lang="en-US" sz="2000" b="0" i="0" u="none" strike="noStrike" baseline="0" smtClean="0">
                <a:latin typeface="Segoe"/>
                <a:ea typeface="ＭＳ ゴシック"/>
              </a:rPr>
              <a:t>slide (see the </a:t>
            </a:r>
            <a:br>
              <a:rPr lang="en-US" sz="2000" b="0" i="0" u="none" strike="noStrike" baseline="0" smtClean="0">
                <a:latin typeface="Segoe"/>
                <a:ea typeface="ＭＳ ゴシック"/>
              </a:rPr>
            </a:br>
            <a:r>
              <a:rPr lang="en-US" sz="2000" b="0" i="0" u="none" strike="noStrike" baseline="0" smtClean="0">
                <a:latin typeface="Segoe"/>
                <a:ea typeface="ＭＳ ゴシック"/>
              </a:rPr>
              <a:t>figure at right)</a:t>
            </a:r>
            <a:r>
              <a:rPr lang="en-US" sz="2000"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49</a:t>
            </a:fld>
            <a:endParaRPr lang="en-US" dirty="0"/>
          </a:p>
        </p:txBody>
      </p:sp>
      <p:pic>
        <p:nvPicPr>
          <p:cNvPr id="9" name="Picture 8" descr="1021.png"/>
          <p:cNvPicPr>
            <a:picLocks noChangeAspect="1"/>
          </p:cNvPicPr>
          <p:nvPr/>
        </p:nvPicPr>
        <p:blipFill rotWithShape="1">
          <a:blip r:embed="rId2">
            <a:extLst>
              <a:ext uri="{28A0092B-C50C-407E-A947-70E740481C1C}">
                <a14:useLocalDpi xmlns:a14="http://schemas.microsoft.com/office/drawing/2010/main" val="0"/>
              </a:ext>
            </a:extLst>
          </a:blip>
          <a:srcRect l="2709" r="14368"/>
          <a:stretch/>
        </p:blipFill>
        <p:spPr>
          <a:xfrm>
            <a:off x="3505200" y="2286000"/>
            <a:ext cx="5054600" cy="3803388"/>
          </a:xfrm>
          <a:prstGeom prst="rect">
            <a:avLst/>
          </a:prstGeom>
        </p:spPr>
      </p:pic>
    </p:spTree>
    <p:extLst>
      <p:ext uri="{BB962C8B-B14F-4D97-AF65-F5344CB8AC3E}">
        <p14:creationId xmlns:p14="http://schemas.microsoft.com/office/powerpoint/2010/main" val="312874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View Comments</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Read the comment in the </a:t>
            </a:r>
            <a:r>
              <a:rPr lang="en-US" b="1" i="0" u="none" strike="noStrike" baseline="0" smtClean="0">
                <a:latin typeface="Segoe"/>
                <a:ea typeface="ＭＳ ゴシック"/>
              </a:rPr>
              <a:t>Comments</a:t>
            </a:r>
            <a:r>
              <a:rPr lang="en-US" b="0" i="0" u="none" strike="noStrike" baseline="0" smtClean="0">
                <a:latin typeface="Segoe"/>
                <a:ea typeface="ＭＳ ゴシック"/>
              </a:rPr>
              <a:t> pane (see the figure at right).</a:t>
            </a:r>
          </a:p>
          <a:p>
            <a:pPr lvl="1" rtl="0">
              <a:buAutoNum type="arabicPeriod" startAt="7"/>
            </a:pPr>
            <a:r>
              <a:rPr lang="en-US" b="0" i="0" u="none" strike="noStrike" baseline="0" smtClean="0">
                <a:latin typeface="Segoe"/>
                <a:ea typeface="ＭＳ ゴシック"/>
              </a:rPr>
              <a:t>On the Review </a:t>
            </a:r>
            <a:br>
              <a:rPr lang="en-US" b="0" i="0" u="none" strike="noStrike" baseline="0" smtClean="0">
                <a:latin typeface="Segoe"/>
                <a:ea typeface="ＭＳ ゴシック"/>
              </a:rPr>
            </a:br>
            <a:r>
              <a:rPr lang="en-US" b="0" i="0" u="none" strike="noStrike" baseline="0" smtClean="0">
                <a:latin typeface="Segoe"/>
                <a:ea typeface="ＭＳ ゴシック"/>
              </a:rPr>
              <a:t>tab, in the </a:t>
            </a:r>
            <a:br>
              <a:rPr lang="en-US" b="0" i="0" u="none" strike="noStrike" baseline="0" smtClean="0">
                <a:latin typeface="Segoe"/>
                <a:ea typeface="ＭＳ ゴシック"/>
              </a:rPr>
            </a:br>
            <a:r>
              <a:rPr lang="en-US" b="0" i="0" u="none" strike="noStrike" baseline="0" smtClean="0">
                <a:latin typeface="Segoe"/>
                <a:ea typeface="ＭＳ ゴシック"/>
              </a:rPr>
              <a:t>Comments </a:t>
            </a:r>
            <a:br>
              <a:rPr lang="en-US" b="0" i="0" u="none" strike="noStrike" baseline="0" smtClean="0">
                <a:latin typeface="Segoe"/>
                <a:ea typeface="ＭＳ ゴシック"/>
              </a:rPr>
            </a:br>
            <a:r>
              <a:rPr lang="en-US" b="0" i="0" u="none" strike="noStrike" baseline="0" smtClean="0">
                <a:latin typeface="Segoe"/>
                <a:ea typeface="ＭＳ ゴシック"/>
              </a:rPr>
              <a:t>group, click </a:t>
            </a:r>
            <a:br>
              <a:rPr lang="en-US" b="0" i="0" u="none" strike="noStrike" baseline="0" smtClean="0">
                <a:latin typeface="Segoe"/>
                <a:ea typeface="ＭＳ ゴシック"/>
              </a:rPr>
            </a:br>
            <a:r>
              <a:rPr lang="en-US" b="1" i="0" u="none" strike="noStrike" baseline="0" smtClean="0">
                <a:latin typeface="Segoe"/>
                <a:ea typeface="ＭＳ ゴシック"/>
              </a:rPr>
              <a:t>Next</a:t>
            </a:r>
            <a:r>
              <a:rPr lang="en-US" b="0" i="0" u="none" strike="noStrike" baseline="0" smtClean="0">
                <a:latin typeface="Segoe"/>
                <a:ea typeface="ＭＳ ゴシック"/>
              </a:rPr>
              <a:t>. The next </a:t>
            </a:r>
            <a:br>
              <a:rPr lang="en-US" b="0" i="0" u="none" strike="noStrike" baseline="0" smtClean="0">
                <a:latin typeface="Segoe"/>
                <a:ea typeface="ＭＳ ゴシック"/>
              </a:rPr>
            </a:br>
            <a:r>
              <a:rPr lang="en-US" b="0" i="0" u="none" strike="noStrike" baseline="0" smtClean="0">
                <a:latin typeface="Segoe"/>
                <a:ea typeface="ＭＳ ゴシック"/>
              </a:rPr>
              <a:t>comment </a:t>
            </a:r>
            <a:br>
              <a:rPr lang="en-US" b="0" i="0" u="none" strike="noStrike" baseline="0" smtClean="0">
                <a:latin typeface="Segoe"/>
                <a:ea typeface="ＭＳ ゴシック"/>
              </a:rPr>
            </a:br>
            <a:r>
              <a:rPr lang="en-US" b="0" i="0" u="none" strike="noStrike" baseline="0" smtClean="0">
                <a:latin typeface="Segoe"/>
                <a:ea typeface="ＭＳ ゴシック"/>
              </a:rPr>
              <a:t>appears, which </a:t>
            </a:r>
            <a:br>
              <a:rPr lang="en-US" b="0" i="0" u="none" strike="noStrike" baseline="0" smtClean="0">
                <a:latin typeface="Segoe"/>
                <a:ea typeface="ＭＳ ゴシック"/>
              </a:rPr>
            </a:br>
            <a:r>
              <a:rPr lang="en-US" b="0" i="0" u="none" strike="noStrike" baseline="0" smtClean="0">
                <a:latin typeface="Segoe"/>
                <a:ea typeface="ＭＳ ゴシック"/>
              </a:rPr>
              <a:t>is on slide 9. In </a:t>
            </a:r>
            <a:br>
              <a:rPr lang="en-US" b="0" i="0" u="none" strike="noStrike" baseline="0" smtClean="0">
                <a:latin typeface="Segoe"/>
                <a:ea typeface="ＭＳ ゴシック"/>
              </a:rPr>
            </a:br>
            <a:r>
              <a:rPr lang="en-US" b="0" i="0" u="none" strike="noStrike" baseline="0" smtClean="0">
                <a:latin typeface="Segoe"/>
                <a:ea typeface="ＭＳ ゴシック"/>
              </a:rPr>
              <a:t>this comment, </a:t>
            </a:r>
            <a:br>
              <a:rPr lang="en-US" b="0" i="0" u="none" strike="noStrike" baseline="0" smtClean="0">
                <a:latin typeface="Segoe"/>
                <a:ea typeface="ＭＳ ゴシック"/>
              </a:rPr>
            </a:br>
            <a:r>
              <a:rPr lang="en-US" b="0" i="0" u="none" strike="noStrike" baseline="0" smtClean="0">
                <a:latin typeface="Segoe"/>
                <a:ea typeface="ＭＳ ゴシック"/>
              </a:rPr>
              <a:t>Karen Jones suggests adjusting the diagram.</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pic>
        <p:nvPicPr>
          <p:cNvPr id="7" name="Picture 6" descr="10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7162" y="1981200"/>
            <a:ext cx="5295838" cy="3314700"/>
          </a:xfrm>
          <a:prstGeom prst="rect">
            <a:avLst/>
          </a:prstGeom>
        </p:spPr>
      </p:pic>
    </p:spTree>
    <p:extLst>
      <p:ext uri="{BB962C8B-B14F-4D97-AF65-F5344CB8AC3E}">
        <p14:creationId xmlns:p14="http://schemas.microsoft.com/office/powerpoint/2010/main" val="17596780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Save As a Picture Presentation</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rtl="0">
              <a:buFont typeface="+mj-lt"/>
              <a:buAutoNum type="arabicPeriod" startAt="9"/>
            </a:pPr>
            <a:r>
              <a:rPr lang="en-US" b="1" i="0" u="none" strike="noStrike" baseline="0" smtClean="0">
                <a:latin typeface="Segoe"/>
                <a:ea typeface="ＭＳ ゴシック"/>
              </a:rPr>
              <a:t>CLOSE</a:t>
            </a:r>
            <a:r>
              <a:rPr lang="en-US" b="0" i="0" u="none" strike="noStrike" baseline="0" smtClean="0">
                <a:latin typeface="Segoe"/>
                <a:ea typeface="ＭＳ ゴシック"/>
              </a:rPr>
              <a:t> </a:t>
            </a:r>
            <a:r>
              <a:rPr lang="en-US" b="1" i="1" u="none" strike="noStrike" baseline="0" smtClean="0">
                <a:latin typeface="Segoe"/>
                <a:ea typeface="ＭＳ ゴシック"/>
              </a:rPr>
              <a:t>HR Review</a:t>
            </a:r>
            <a:r>
              <a:rPr lang="en-US" b="0" i="0" u="none" strike="noStrike" baseline="0" smtClean="0">
                <a:latin typeface="Segoe"/>
                <a:ea typeface="ＭＳ ゴシック"/>
              </a:rPr>
              <a:t> </a:t>
            </a:r>
            <a:r>
              <a:rPr lang="en-US" b="1" i="1" u="none" strike="noStrike" baseline="0" smtClean="0">
                <a:latin typeface="Segoe"/>
                <a:ea typeface="ＭＳ ゴシック"/>
              </a:rPr>
              <a:t>Pictures.pptx</a:t>
            </a:r>
            <a:r>
              <a:rPr lang="en-US" b="0" i="0" u="none" strike="noStrike" baseline="0" smtClean="0">
                <a:latin typeface="Segoe"/>
                <a:ea typeface="ＭＳ ゴシック"/>
              </a:rPr>
              <a:t> without saving the changes to it. </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a:t>
            </a:r>
            <a:r>
              <a:rPr lang="en-US" b="1" i="1" u="none" strike="noStrike" baseline="0" smtClean="0">
                <a:latin typeface="Segoe"/>
                <a:ea typeface="ＭＳ ゴシック"/>
              </a:rPr>
              <a:t>HR Review Final Version 4.pptx</a:t>
            </a:r>
            <a:r>
              <a:rPr lang="en-US" b="0" i="0" u="none" strike="noStrike" baseline="0" smtClean="0">
                <a:latin typeface="Segoe"/>
                <a:ea typeface="ＭＳ ゴシック"/>
              </a:rPr>
              <a: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50</a:t>
            </a:fld>
            <a:endParaRPr lang="en-US" dirty="0"/>
          </a:p>
        </p:txBody>
      </p:sp>
    </p:spTree>
    <p:extLst>
      <p:ext uri="{BB962C8B-B14F-4D97-AF65-F5344CB8AC3E}">
        <p14:creationId xmlns:p14="http://schemas.microsoft.com/office/powerpoint/2010/main" val="26756947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Save a Presentation as an XPS File</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HR Review Final Version 4</a:t>
            </a:r>
            <a:r>
              <a:rPr lang="en-US" b="0" i="0" u="none" strike="noStrike" baseline="0" smtClean="0">
                <a:latin typeface="Segoe"/>
                <a:ea typeface="ＭＳ ゴシック"/>
              </a:rPr>
              <a:t> presentation that is still open from the previous exercise.</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click </a:t>
            </a:r>
            <a:r>
              <a:rPr lang="en-US" b="1" i="0" u="none" strike="noStrike" baseline="0" smtClean="0">
                <a:latin typeface="Segoe"/>
                <a:ea typeface="ＭＳ ゴシック"/>
              </a:rPr>
              <a:t>Export</a:t>
            </a:r>
            <a:r>
              <a:rPr lang="en-US" b="0" i="0" u="none" strike="noStrike" baseline="0" smtClean="0">
                <a:latin typeface="Segoe"/>
                <a:ea typeface="ＭＳ ゴシック"/>
              </a:rPr>
              <a:t>, and click the </a:t>
            </a:r>
            <a:r>
              <a:rPr lang="en-US" b="1" i="0" u="none" strike="noStrike" baseline="0" smtClean="0">
                <a:latin typeface="Segoe"/>
                <a:ea typeface="ＭＳ ゴシック"/>
              </a:rPr>
              <a:t>Create PDF/XPS </a:t>
            </a:r>
            <a:r>
              <a:rPr lang="en-US" b="0" i="0" u="none" strike="noStrike" baseline="0" smtClean="0">
                <a:latin typeface="Segoe"/>
                <a:ea typeface="ＭＳ ゴシック"/>
              </a:rPr>
              <a:t>on the right side. The Publish as PDF or XPS dialog box opens.</a:t>
            </a:r>
          </a:p>
          <a:p>
            <a:pPr lvl="1" rtl="0"/>
            <a:r>
              <a:rPr lang="en-US" b="0" i="0" u="none" strike="noStrike" baseline="0" smtClean="0">
                <a:latin typeface="Segoe"/>
                <a:ea typeface="ＭＳ ゴシック"/>
              </a:rPr>
              <a:t>Navigate to the </a:t>
            </a:r>
            <a:r>
              <a:rPr lang="en-US" b="1" i="0" u="none" strike="noStrike" baseline="0" smtClean="0">
                <a:latin typeface="Segoe"/>
                <a:ea typeface="ＭＳ ゴシック"/>
              </a:rPr>
              <a:t>folder</a:t>
            </a:r>
            <a:r>
              <a:rPr lang="en-US" b="0" i="0" u="none" strike="noStrike" baseline="0" smtClean="0">
                <a:latin typeface="Segoe"/>
                <a:ea typeface="ＭＳ ゴシック"/>
              </a:rPr>
              <a:t> where you store files for this lesson.</a:t>
            </a:r>
          </a:p>
          <a:p>
            <a:pPr lvl="1" rtl="0"/>
            <a:r>
              <a:rPr lang="en-US" b="0" i="0" u="none" strike="noStrike" baseline="0" smtClean="0">
                <a:latin typeface="Segoe"/>
                <a:ea typeface="ＭＳ ゴシック"/>
              </a:rPr>
              <a:t>In the File name box, type </a:t>
            </a:r>
            <a:r>
              <a:rPr lang="en-US" b="1" i="0" u="none" strike="noStrike" baseline="0" smtClean="0">
                <a:latin typeface="Segoe"/>
                <a:ea typeface="ＭＳ ゴシック"/>
              </a:rPr>
              <a:t>HRXPS</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51</a:t>
            </a:fld>
            <a:endParaRPr lang="en-US" dirty="0"/>
          </a:p>
        </p:txBody>
      </p:sp>
    </p:spTree>
    <p:extLst>
      <p:ext uri="{BB962C8B-B14F-4D97-AF65-F5344CB8AC3E}">
        <p14:creationId xmlns:p14="http://schemas.microsoft.com/office/powerpoint/2010/main" val="31444378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Save a Presentation as an XPS File</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rtl="0">
              <a:buFont typeface="+mj-lt"/>
              <a:buAutoNum type="arabicPeriod" startAt="4"/>
            </a:pPr>
            <a:r>
              <a:rPr lang="en-US" sz="2000" b="0" i="0" u="none" strike="noStrike" baseline="0" smtClean="0">
                <a:latin typeface="Segoe"/>
                <a:ea typeface="ＭＳ ゴシック"/>
              </a:rPr>
              <a:t>Open the </a:t>
            </a:r>
            <a:r>
              <a:rPr lang="en-US" sz="2000" b="1" i="0" u="none" strike="noStrike" baseline="0" smtClean="0">
                <a:latin typeface="Segoe"/>
                <a:ea typeface="ＭＳ ゴシック"/>
              </a:rPr>
              <a:t>Save as type</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1" i="0" u="none" strike="noStrike" baseline="0" smtClean="0">
                <a:latin typeface="Segoe"/>
                <a:ea typeface="ＭＳ ゴシック"/>
              </a:rPr>
              <a:t>drop-down list</a:t>
            </a:r>
            <a:r>
              <a:rPr lang="en-US" sz="2000" b="0" i="0" u="none" strike="noStrike" baseline="0" smtClean="0">
                <a:latin typeface="Segoe"/>
                <a:ea typeface="ＭＳ ゴシック"/>
              </a:rPr>
              <a:t> and </a:t>
            </a:r>
            <a:br>
              <a:rPr lang="en-US" sz="2000" b="0" i="0" u="none" strike="noStrike" baseline="0" smtClean="0">
                <a:latin typeface="Segoe"/>
                <a:ea typeface="ＭＳ ゴシック"/>
              </a:rPr>
            </a:br>
            <a:r>
              <a:rPr lang="en-US" sz="2000" b="0" i="0" u="none" strike="noStrike" baseline="0" smtClean="0">
                <a:latin typeface="Segoe"/>
                <a:ea typeface="ＭＳ ゴシック"/>
              </a:rPr>
              <a:t>click </a:t>
            </a:r>
            <a:r>
              <a:rPr lang="en-US" sz="2000" b="1" i="0" u="none" strike="noStrike" baseline="0" smtClean="0">
                <a:latin typeface="Segoe"/>
                <a:ea typeface="ＭＳ ゴシック"/>
              </a:rPr>
              <a:t>XPS Document</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(see the figure at right).</a:t>
            </a:r>
          </a:p>
          <a:p>
            <a:pPr lvl="1" rtl="0">
              <a:buAutoNum type="arabicPeriod" startAt="4"/>
            </a:pPr>
            <a:r>
              <a:rPr lang="en-US" sz="2000" b="0" i="0" u="none" strike="noStrike" baseline="0" smtClean="0">
                <a:latin typeface="Segoe"/>
                <a:ea typeface="ＭＳ ゴシック"/>
              </a:rPr>
              <a:t>If the </a:t>
            </a:r>
            <a:r>
              <a:rPr lang="en-US" sz="2000" b="1" i="0" u="none" strike="noStrike" baseline="0" smtClean="0">
                <a:latin typeface="Segoe"/>
                <a:ea typeface="ＭＳ ゴシック"/>
              </a:rPr>
              <a:t>Open file after </a:t>
            </a:r>
            <a:br>
              <a:rPr lang="en-US" sz="2000" b="1" i="0" u="none" strike="noStrike" baseline="0" smtClean="0">
                <a:latin typeface="Segoe"/>
                <a:ea typeface="ＭＳ ゴシック"/>
              </a:rPr>
            </a:br>
            <a:r>
              <a:rPr lang="en-US" sz="2000" b="1" i="0" u="none" strike="noStrike" baseline="0" smtClean="0">
                <a:latin typeface="Segoe"/>
                <a:ea typeface="ＭＳ ゴシック"/>
              </a:rPr>
              <a:t>publishing</a:t>
            </a:r>
            <a:r>
              <a:rPr lang="en-US" sz="2000" b="0" i="0" u="none" strike="noStrike" baseline="0" smtClean="0">
                <a:latin typeface="Segoe"/>
                <a:ea typeface="ＭＳ ゴシック"/>
              </a:rPr>
              <a:t> check box </a:t>
            </a:r>
            <a:br>
              <a:rPr lang="en-US" sz="2000" b="0" i="0" u="none" strike="noStrike" baseline="0" smtClean="0">
                <a:latin typeface="Segoe"/>
                <a:ea typeface="ＭＳ ゴシック"/>
              </a:rPr>
            </a:br>
            <a:r>
              <a:rPr lang="en-US" sz="2000" b="0" i="0" u="none" strike="noStrike" baseline="0" smtClean="0">
                <a:latin typeface="Segoe"/>
                <a:ea typeface="ＭＳ ゴシック"/>
              </a:rPr>
              <a:t>is marked, click to </a:t>
            </a:r>
            <a:br>
              <a:rPr lang="en-US" sz="2000" b="0" i="0" u="none" strike="noStrike" baseline="0" smtClean="0">
                <a:latin typeface="Segoe"/>
                <a:ea typeface="ＭＳ ゴシック"/>
              </a:rPr>
            </a:br>
            <a:r>
              <a:rPr lang="en-US" sz="2000" b="1" i="0" u="none" strike="noStrike" baseline="0" smtClean="0">
                <a:latin typeface="Segoe"/>
                <a:ea typeface="ＭＳ ゴシック"/>
              </a:rPr>
              <a:t>clear</a:t>
            </a:r>
            <a:r>
              <a:rPr lang="en-US" sz="2000" b="0" i="0" u="none" strike="noStrike" baseline="0" smtClean="0">
                <a:latin typeface="Segoe"/>
                <a:ea typeface="ＭＳ ゴシック"/>
              </a:rPr>
              <a:t> it.</a:t>
            </a:r>
            <a:endParaRPr lang="en-US" sz="2000"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52</a:t>
            </a:fld>
            <a:endParaRPr lang="en-US" dirty="0"/>
          </a:p>
        </p:txBody>
      </p:sp>
      <p:pic>
        <p:nvPicPr>
          <p:cNvPr id="7" name="Picture 6" descr="1022.png"/>
          <p:cNvPicPr>
            <a:picLocks noChangeAspect="1"/>
          </p:cNvPicPr>
          <p:nvPr/>
        </p:nvPicPr>
        <p:blipFill rotWithShape="1">
          <a:blip r:embed="rId2">
            <a:extLst>
              <a:ext uri="{28A0092B-C50C-407E-A947-70E740481C1C}">
                <a14:useLocalDpi xmlns:a14="http://schemas.microsoft.com/office/drawing/2010/main" val="0"/>
              </a:ext>
            </a:extLst>
          </a:blip>
          <a:srcRect l="21111"/>
          <a:stretch/>
        </p:blipFill>
        <p:spPr>
          <a:xfrm>
            <a:off x="4292600" y="1600200"/>
            <a:ext cx="4450817" cy="3776907"/>
          </a:xfrm>
          <a:prstGeom prst="rect">
            <a:avLst/>
          </a:prstGeom>
        </p:spPr>
      </p:pic>
    </p:spTree>
    <p:extLst>
      <p:ext uri="{BB962C8B-B14F-4D97-AF65-F5344CB8AC3E}">
        <p14:creationId xmlns:p14="http://schemas.microsoft.com/office/powerpoint/2010/main" val="12474873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Save a Presentation as an XPS File</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a:xfrm>
            <a:off x="457200" y="1524000"/>
            <a:ext cx="3810000" cy="4953000"/>
          </a:xfrm>
        </p:spPr>
        <p:txBody>
          <a:bodyPr/>
          <a:lstStyle/>
          <a:p>
            <a:pPr lvl="1" rtl="0">
              <a:buFont typeface="+mj-lt"/>
              <a:buAutoNum type="arabicPeriod" startAt="6"/>
            </a:pPr>
            <a:r>
              <a:rPr lang="en-US" b="0" i="0" u="none" strike="noStrike" baseline="0" smtClean="0">
                <a:latin typeface="Segoe"/>
                <a:ea typeface="ＭＳ ゴシック"/>
              </a:rPr>
              <a:t>Click </a:t>
            </a:r>
            <a:r>
              <a:rPr lang="en-US" b="1" i="0" u="none" strike="noStrike" baseline="0" smtClean="0">
                <a:latin typeface="Segoe"/>
                <a:ea typeface="ＭＳ ゴシック"/>
              </a:rPr>
              <a:t>Options</a:t>
            </a:r>
            <a:r>
              <a:rPr lang="en-US" b="0" i="0" u="none" strike="noStrike" baseline="0" smtClean="0">
                <a:latin typeface="Times New Roman"/>
                <a:ea typeface="ＭＳ ゴシック"/>
              </a:rPr>
              <a:t>. </a:t>
            </a:r>
            <a:r>
              <a:rPr lang="en-US" b="0" i="0" u="none" strike="noStrike" baseline="0" smtClean="0">
                <a:latin typeface="Segoe"/>
                <a:ea typeface="ＭＳ ゴシック"/>
              </a:rPr>
              <a:t>The </a:t>
            </a:r>
            <a:r>
              <a:rPr lang="en-US" b="1" i="0" u="none" strike="noStrike" baseline="0" smtClean="0">
                <a:latin typeface="Segoe"/>
                <a:ea typeface="ＭＳ ゴシック"/>
              </a:rPr>
              <a:t>Options</a:t>
            </a:r>
            <a:r>
              <a:rPr lang="en-US" b="0" i="0" u="none" strike="noStrike" baseline="0" smtClean="0">
                <a:latin typeface="Segoe"/>
                <a:ea typeface="ＭＳ ゴシック"/>
              </a:rPr>
              <a:t> dialog box opens (see the figure at right).</a:t>
            </a:r>
          </a:p>
          <a:p>
            <a:pPr lvl="1" rtl="0">
              <a:buAutoNum type="arabicPeriod" startAt="6"/>
            </a:pPr>
            <a:r>
              <a:rPr lang="en-US" b="0" i="0" u="none" strike="noStrike" baseline="0" smtClean="0">
                <a:latin typeface="Segoe"/>
                <a:ea typeface="ＭＳ ゴシック"/>
              </a:rPr>
              <a:t>Mark the </a:t>
            </a:r>
            <a:r>
              <a:rPr lang="en-US" b="1" i="0" u="none" strike="noStrike" baseline="0" smtClean="0">
                <a:latin typeface="Segoe"/>
                <a:ea typeface="ＭＳ ゴシック"/>
              </a:rPr>
              <a:t>Frame slides</a:t>
            </a:r>
            <a:r>
              <a:rPr lang="en-US" b="0" i="0" u="none" strike="noStrike" baseline="0" smtClean="0">
                <a:latin typeface="Segoe"/>
                <a:ea typeface="ＭＳ ゴシック"/>
              </a:rPr>
              <a:t> check box to add an outline frame around each picture.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53</a:t>
            </a:fld>
            <a:endParaRPr lang="en-US" dirty="0"/>
          </a:p>
        </p:txBody>
      </p:sp>
      <p:pic>
        <p:nvPicPr>
          <p:cNvPr id="7" name="Picture 6" descr="10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524000"/>
            <a:ext cx="4406900" cy="3795060"/>
          </a:xfrm>
          <a:prstGeom prst="rect">
            <a:avLst/>
          </a:prstGeom>
        </p:spPr>
      </p:pic>
    </p:spTree>
    <p:extLst>
      <p:ext uri="{BB962C8B-B14F-4D97-AF65-F5344CB8AC3E}">
        <p14:creationId xmlns:p14="http://schemas.microsoft.com/office/powerpoint/2010/main" val="35103041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Save a Presentation as an XPS File</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smtClean="0">
                <a:latin typeface="Segoe"/>
                <a:ea typeface="ＭＳ ゴシック"/>
              </a:rPr>
              <a:t>Clear the </a:t>
            </a:r>
            <a:r>
              <a:rPr lang="en-US" b="1" i="0" u="none" strike="noStrike" baseline="0" smtClean="0">
                <a:latin typeface="Segoe"/>
                <a:ea typeface="ＭＳ ゴシック"/>
              </a:rPr>
              <a:t>Document properties</a:t>
            </a:r>
            <a:r>
              <a:rPr lang="en-US" b="0" i="0" u="none" strike="noStrike" baseline="0" smtClean="0">
                <a:latin typeface="Segoe"/>
                <a:ea typeface="ＭＳ ゴシック"/>
              </a:rPr>
              <a:t> check box so that the XPS file does not include the document properties.</a:t>
            </a:r>
          </a:p>
          <a:p>
            <a:pPr lvl="1" rtl="0">
              <a:buAutoNum type="arabicPeriod" startAt="8"/>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You return to the Publish as PDF or XPS</a:t>
            </a:r>
            <a:r>
              <a:rPr lang="en-US" b="1" i="0" u="none" strike="noStrike" baseline="0" smtClean="0">
                <a:latin typeface="Segoe"/>
                <a:ea typeface="ＭＳ ゴシック"/>
              </a:rPr>
              <a:t> </a:t>
            </a:r>
            <a:r>
              <a:rPr lang="en-US" b="0" i="0" u="none" strike="noStrike" baseline="0" smtClean="0">
                <a:latin typeface="Segoe"/>
                <a:ea typeface="ＭＳ ゴシック"/>
              </a:rPr>
              <a:t>dialog box.</a:t>
            </a:r>
          </a:p>
          <a:p>
            <a:pPr lvl="1" rtl="0">
              <a:buAutoNum type="arabicPeriod" startAt="8"/>
            </a:pPr>
            <a:r>
              <a:rPr lang="en-US" b="0" i="0" u="none" strike="noStrike" baseline="0" smtClean="0">
                <a:latin typeface="Segoe"/>
                <a:ea typeface="ＭＳ ゴシック"/>
              </a:rPr>
              <a:t>Click </a:t>
            </a:r>
            <a:r>
              <a:rPr lang="en-US" b="1" i="0" u="none" strike="noStrike" baseline="0" smtClean="0">
                <a:latin typeface="Segoe"/>
                <a:ea typeface="ＭＳ ゴシック"/>
              </a:rPr>
              <a:t>Publish</a:t>
            </a:r>
            <a:r>
              <a:rPr lang="en-US" b="0" i="0" u="none" strike="noStrike" baseline="0" smtClean="0">
                <a:latin typeface="Times New Roman"/>
                <a:ea typeface="ＭＳ ゴシック"/>
              </a:rPr>
              <a:t>. </a:t>
            </a:r>
          </a:p>
          <a:p>
            <a:pPr lvl="1" rtl="0">
              <a:buAutoNum type="arabicPeriod" startAt="8"/>
            </a:pPr>
            <a:r>
              <a:rPr lang="en-US" b="0" i="0" u="none" strike="noStrike" baseline="0" smtClean="0">
                <a:latin typeface="Segoe"/>
                <a:ea typeface="ＭＳ ゴシック"/>
              </a:rPr>
              <a:t>In Windows, navigate to the </a:t>
            </a:r>
            <a:r>
              <a:rPr lang="en-US" b="1" i="0" u="none" strike="noStrike" baseline="0" smtClean="0">
                <a:latin typeface="Segoe"/>
                <a:ea typeface="ＭＳ ゴシック"/>
              </a:rPr>
              <a:t>location containing the XPS file</a:t>
            </a:r>
            <a:r>
              <a:rPr lang="en-US" b="0" i="0" u="none" strike="noStrike" baseline="0" smtClean="0">
                <a:latin typeface="Segoe"/>
                <a:ea typeface="ＭＳ ゴシック"/>
              </a:rPr>
              <a:t> you just saved and </a:t>
            </a:r>
            <a:r>
              <a:rPr lang="en-US" b="1" i="0" u="none" strike="noStrike" baseline="0" smtClean="0">
                <a:latin typeface="Segoe"/>
                <a:ea typeface="ＭＳ ゴシック"/>
              </a:rPr>
              <a:t>double-click</a:t>
            </a:r>
            <a:r>
              <a:rPr lang="en-US" b="0" i="0" u="none" strike="noStrike" baseline="0" smtClean="0">
                <a:latin typeface="Segoe"/>
                <a:ea typeface="ＭＳ ゴシック"/>
              </a:rPr>
              <a:t> it to open it in the </a:t>
            </a:r>
            <a:r>
              <a:rPr lang="en-US" b="1" i="0" u="none" strike="noStrike" baseline="0" smtClean="0">
                <a:latin typeface="Segoe"/>
                <a:ea typeface="ＭＳ ゴシック"/>
              </a:rPr>
              <a:t>XPS Viewer utility</a:t>
            </a:r>
            <a:r>
              <a:rPr lang="en-US" b="0" i="0" u="none" strike="noStrike" baseline="0" smtClean="0">
                <a:latin typeface="Segoe"/>
                <a:ea typeface="ＭＳ ゴシック"/>
              </a:rPr>
              <a:t> in Windows.</a:t>
            </a:r>
          </a:p>
          <a:p>
            <a:pPr lvl="1" rtl="0">
              <a:buAutoNum type="arabicPeriod" startAt="8"/>
            </a:pPr>
            <a:r>
              <a:rPr lang="en-US" b="0" i="0" u="none" strike="noStrike" baseline="0" smtClean="0">
                <a:latin typeface="Segoe"/>
                <a:ea typeface="ＭＳ ゴシック"/>
              </a:rPr>
              <a:t>Scroll through the presentation in the </a:t>
            </a:r>
            <a:r>
              <a:rPr lang="en-US" b="1" i="0" u="none" strike="noStrike" baseline="0" smtClean="0">
                <a:latin typeface="Segoe"/>
                <a:ea typeface="ＭＳ ゴシック"/>
              </a:rPr>
              <a:t>XPS Viewer</a:t>
            </a:r>
            <a:r>
              <a:rPr lang="en-US" b="0" i="0" u="none" strike="noStrike" baseline="0" smtClean="0">
                <a:latin typeface="Segoe"/>
                <a:ea typeface="ＭＳ ゴシック"/>
              </a:rPr>
              <a:t>, and then </a:t>
            </a:r>
            <a:r>
              <a:rPr lang="en-US" b="1" i="0" u="none" strike="noStrike" baseline="0" smtClean="0">
                <a:latin typeface="Segoe"/>
                <a:ea typeface="ＭＳ ゴシック"/>
              </a:rPr>
              <a:t>CLOSE</a:t>
            </a:r>
            <a:r>
              <a:rPr lang="en-US" b="0" i="0" u="none" strike="noStrike" baseline="0" smtClean="0">
                <a:latin typeface="Segoe"/>
                <a:ea typeface="ＭＳ ゴシック"/>
              </a:rPr>
              <a:t> the XPS Viewer window.</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a:t>
            </a:r>
            <a:r>
              <a:rPr lang="en-US" b="1" i="1" u="none" strike="noStrike" baseline="0" smtClean="0">
                <a:latin typeface="Segoe"/>
                <a:ea typeface="ＭＳ ゴシック"/>
              </a:rPr>
              <a:t>HR Review Final Version 4 </a:t>
            </a:r>
            <a:r>
              <a:rPr lang="en-US" b="0" i="0" u="none" strike="noStrike" baseline="0" smtClean="0">
                <a:latin typeface="Segoe"/>
                <a:ea typeface="ＭＳ ゴシック"/>
              </a:rPr>
              <a:t>presentation file open to use in the next exercise.</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54</a:t>
            </a:fld>
            <a:endParaRPr lang="en-US" dirty="0"/>
          </a:p>
        </p:txBody>
      </p:sp>
    </p:spTree>
    <p:extLst>
      <p:ext uri="{BB962C8B-B14F-4D97-AF65-F5344CB8AC3E}">
        <p14:creationId xmlns:p14="http://schemas.microsoft.com/office/powerpoint/2010/main" val="23404180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Save a Presentation as an Outline</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HR Review Final Version 4 </a:t>
            </a:r>
            <a:r>
              <a:rPr lang="en-US" b="0" i="0" u="none" strike="noStrike" baseline="0" smtClean="0">
                <a:latin typeface="Segoe"/>
                <a:ea typeface="ＭＳ ゴシック"/>
              </a:rPr>
              <a:t>presentation that is still open from the previous exercise.</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and click </a:t>
            </a:r>
            <a:r>
              <a:rPr lang="en-US" b="1" i="0" u="none" strike="noStrike" baseline="0" smtClean="0">
                <a:latin typeface="Segoe"/>
                <a:ea typeface="ＭＳ ゴシック"/>
              </a:rPr>
              <a:t>Save As.</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Browse</a:t>
            </a:r>
            <a:r>
              <a:rPr lang="en-US" b="0" i="0" u="none" strike="noStrike" baseline="0" smtClean="0">
                <a:latin typeface="Segoe"/>
                <a:ea typeface="ＭＳ ゴシック"/>
              </a:rPr>
              <a:t>, and then navigate to the </a:t>
            </a:r>
            <a:r>
              <a:rPr lang="en-US" b="1" i="0" u="none" strike="noStrike" baseline="0" smtClean="0">
                <a:latin typeface="Segoe"/>
                <a:ea typeface="ＭＳ ゴシック"/>
              </a:rPr>
              <a:t>location</a:t>
            </a:r>
            <a:r>
              <a:rPr lang="en-US" b="0" i="0" u="none" strike="noStrike" baseline="0" smtClean="0">
                <a:latin typeface="Segoe"/>
                <a:ea typeface="ＭＳ ゴシック"/>
              </a:rPr>
              <a:t> where you want to save.</a:t>
            </a:r>
          </a:p>
          <a:p>
            <a:pPr lvl="1" rtl="0"/>
            <a:r>
              <a:rPr lang="en-US" b="0" i="0" u="none" strike="noStrike" baseline="0" smtClean="0">
                <a:latin typeface="Segoe"/>
                <a:ea typeface="ＭＳ ゴシック"/>
              </a:rPr>
              <a:t>Open the </a:t>
            </a:r>
            <a:r>
              <a:rPr lang="en-US" b="1" i="0" u="none" strike="noStrike" baseline="0" smtClean="0">
                <a:latin typeface="Segoe"/>
                <a:ea typeface="ＭＳ ゴシック"/>
              </a:rPr>
              <a:t>Save as type</a:t>
            </a:r>
            <a:r>
              <a:rPr lang="en-US" b="0" i="0" u="none" strike="noStrike" baseline="0" smtClean="0">
                <a:latin typeface="Segoe"/>
                <a:ea typeface="ＭＳ ゴシック"/>
              </a:rPr>
              <a:t> </a:t>
            </a:r>
            <a:r>
              <a:rPr lang="en-US" b="1" i="0" u="none" strike="noStrike" baseline="0" smtClean="0">
                <a:latin typeface="Segoe"/>
                <a:ea typeface="ＭＳ ゴシック"/>
              </a:rPr>
              <a:t>drop-down list</a:t>
            </a:r>
            <a:r>
              <a:rPr lang="en-US" b="0" i="0" u="none" strike="noStrike" baseline="0" smtClean="0">
                <a:latin typeface="Segoe"/>
                <a:ea typeface="ＭＳ ゴシック"/>
              </a:rPr>
              <a:t> and click </a:t>
            </a:r>
            <a:r>
              <a:rPr lang="en-US" b="1" i="0" u="none" strike="noStrike" baseline="0" smtClean="0">
                <a:latin typeface="Segoe"/>
                <a:ea typeface="ＭＳ ゴシック"/>
              </a:rPr>
              <a:t>Outline/RTF</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In the File name box, type </a:t>
            </a:r>
            <a:r>
              <a:rPr lang="en-US" b="1" i="0" u="none" strike="noStrike" baseline="0" smtClean="0">
                <a:latin typeface="Segoe"/>
                <a:ea typeface="ＭＳ ゴシック"/>
              </a:rPr>
              <a:t>Outline</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Save</a:t>
            </a:r>
            <a:r>
              <a:rPr lang="en-US" b="0" i="0" u="none" strike="noStrike" baseline="0" smtClean="0">
                <a:latin typeface="Segoe"/>
                <a:ea typeface="ＭＳ ゴシック"/>
              </a:rPr>
              <a:t>. The file is saved.</a:t>
            </a:r>
          </a:p>
          <a:p>
            <a:pPr lvl="1" rtl="0"/>
            <a:r>
              <a:rPr lang="en-US" b="0" i="0" u="none" strike="noStrike" baseline="0" smtClean="0">
                <a:latin typeface="Segoe"/>
                <a:ea typeface="ＭＳ ゴシック"/>
              </a:rPr>
              <a:t>In Windows, navigate to the location where you saved the </a:t>
            </a:r>
            <a:r>
              <a:rPr lang="en-US" b="1" i="0" u="none" strike="noStrike" baseline="0" smtClean="0">
                <a:latin typeface="Segoe"/>
                <a:ea typeface="ＭＳ ゴシック"/>
              </a:rPr>
              <a:t>Outline.rtf file</a:t>
            </a:r>
            <a:r>
              <a:rPr lang="en-US" b="0" i="0" u="none" strike="noStrike" baseline="0" smtClean="0">
                <a:latin typeface="Segoe"/>
                <a:ea typeface="ＭＳ ゴシック"/>
              </a:rPr>
              <a:t>, and </a:t>
            </a:r>
            <a:r>
              <a:rPr lang="en-US" b="1" i="0" u="none" strike="noStrike" baseline="0" smtClean="0">
                <a:latin typeface="Segoe"/>
                <a:ea typeface="ＭＳ ゴシック"/>
              </a:rPr>
              <a:t>double-click</a:t>
            </a:r>
            <a:r>
              <a:rPr lang="en-US" b="0" i="0" u="none" strike="noStrike" baseline="0" smtClean="0">
                <a:latin typeface="Segoe"/>
                <a:ea typeface="ＭＳ ゴシック"/>
              </a:rPr>
              <a:t> it to open it in the application set as the default for RTF files on your system.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55</a:t>
            </a:fld>
            <a:endParaRPr lang="en-US" dirty="0"/>
          </a:p>
        </p:txBody>
      </p:sp>
    </p:spTree>
    <p:extLst>
      <p:ext uri="{BB962C8B-B14F-4D97-AF65-F5344CB8AC3E}">
        <p14:creationId xmlns:p14="http://schemas.microsoft.com/office/powerpoint/2010/main" val="12458237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Save a Presentation as an Outline</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a:xfrm>
            <a:off x="457200" y="1524000"/>
            <a:ext cx="4343400" cy="4953000"/>
          </a:xfrm>
        </p:spPr>
        <p:txBody>
          <a:bodyPr/>
          <a:lstStyle/>
          <a:p>
            <a:pPr lvl="1" rtl="0">
              <a:lnSpc>
                <a:spcPct val="90000"/>
              </a:lnSpc>
              <a:buFont typeface="+mj-lt"/>
              <a:buAutoNum type="arabicPeriod" startAt="7"/>
            </a:pPr>
            <a:r>
              <a:rPr lang="en-US" sz="2000" b="0" i="0" u="none" strike="noStrike" baseline="0" smtClean="0">
                <a:latin typeface="Segoe"/>
                <a:ea typeface="ＭＳ ゴシック"/>
              </a:rPr>
              <a:t>Switch to </a:t>
            </a:r>
            <a:r>
              <a:rPr lang="en-US" sz="2000" b="1" i="0" u="none" strike="noStrike" baseline="0" smtClean="0">
                <a:latin typeface="Segoe"/>
                <a:ea typeface="ＭＳ ゴシック"/>
              </a:rPr>
              <a:t>Outline</a:t>
            </a:r>
            <a:r>
              <a:rPr lang="en-US" sz="2000" b="0" i="0" u="none" strike="noStrike" baseline="0" smtClean="0">
                <a:latin typeface="Segoe"/>
                <a:ea typeface="ＭＳ ゴシック"/>
              </a:rPr>
              <a:t> view in the application. (In Word, the command is View, Outline.) The figure at</a:t>
            </a:r>
            <a:r>
              <a:rPr lang="en-US" sz="2000" b="0" i="0" u="none" strike="noStrike" smtClean="0">
                <a:latin typeface="Segoe"/>
                <a:ea typeface="ＭＳ ゴシック"/>
              </a:rPr>
              <a:t> right</a:t>
            </a:r>
            <a:r>
              <a:rPr lang="en-US" sz="2000" b="0" i="0" u="none" strike="noStrike" baseline="0" smtClean="0">
                <a:latin typeface="Segoe"/>
                <a:ea typeface="ＭＳ ゴシック"/>
              </a:rPr>
              <a:t> shows the file opened in Word and displayed in Outline view with the Zoom set to 40%.</a:t>
            </a:r>
          </a:p>
          <a:p>
            <a:pPr lvl="1" rtl="0">
              <a:lnSpc>
                <a:spcPct val="90000"/>
              </a:lnSpc>
              <a:buAutoNum type="arabicPeriod" startAt="7"/>
            </a:pPr>
            <a:r>
              <a:rPr lang="en-US" sz="2000" b="0" i="0" u="none" strike="noStrike" baseline="0" smtClean="0">
                <a:latin typeface="Segoe"/>
                <a:ea typeface="ＭＳ ゴシック"/>
              </a:rPr>
              <a:t>Scroll through the</a:t>
            </a:r>
            <a:r>
              <a:rPr lang="en-US" sz="2000" b="0" i="0" u="none" strike="noStrike" baseline="0" smtClean="0">
                <a:latin typeface="Times New Roman"/>
                <a:ea typeface="ＭＳ ゴシック"/>
              </a:rPr>
              <a:t> </a:t>
            </a:r>
            <a:r>
              <a:rPr lang="en-US" sz="2000" b="1" i="0" u="none" strike="noStrike" baseline="0" smtClean="0">
                <a:latin typeface="Segoe"/>
                <a:ea typeface="ＭＳ ゴシック"/>
              </a:rPr>
              <a:t>outline</a:t>
            </a:r>
            <a:r>
              <a:rPr lang="en-US" sz="2000" b="0" i="0" u="none" strike="noStrike" baseline="0" smtClean="0">
                <a:latin typeface="Segoe"/>
                <a:ea typeface="ＭＳ ゴシック"/>
              </a:rPr>
              <a:t> to review how it was exported. Then close the application.</a:t>
            </a:r>
          </a:p>
          <a:p>
            <a:pPr lvl="0" rtl="0">
              <a:lnSpc>
                <a:spcPct val="90000"/>
              </a:lnSpc>
            </a:pPr>
            <a:r>
              <a:rPr lang="en-US" sz="2000" b="1" i="0" u="none" strike="noStrike" baseline="0" smtClean="0">
                <a:latin typeface="Segoe"/>
                <a:ea typeface="ＭＳ ゴシック"/>
              </a:rPr>
              <a:t>PAUSE</a:t>
            </a:r>
            <a:r>
              <a:rPr lang="en-US" sz="2000" b="0" i="0" u="none" strike="noStrike" baseline="0" smtClean="0">
                <a:latin typeface="Segoe"/>
                <a:ea typeface="ＭＳ ゴシック"/>
              </a:rPr>
              <a:t>. </a:t>
            </a:r>
            <a:r>
              <a:rPr lang="en-US" sz="2000" b="1" i="0" u="none" strike="noStrike" baseline="0" smtClean="0">
                <a:latin typeface="Segoe"/>
                <a:ea typeface="ＭＳ ゴシック"/>
              </a:rPr>
              <a:t>LEAVE</a:t>
            </a:r>
            <a:r>
              <a:rPr lang="en-US" sz="2000" b="0" i="0" u="none" strike="noStrike" baseline="0" smtClean="0">
                <a:latin typeface="Segoe"/>
                <a:ea typeface="ＭＳ ゴシック"/>
              </a:rPr>
              <a:t> the presentation file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56</a:t>
            </a:fld>
            <a:endParaRPr lang="en-US" dirty="0"/>
          </a:p>
        </p:txBody>
      </p:sp>
      <p:pic>
        <p:nvPicPr>
          <p:cNvPr id="7" name="Picture 6" descr="1024.png"/>
          <p:cNvPicPr>
            <a:picLocks noChangeAspect="1"/>
          </p:cNvPicPr>
          <p:nvPr/>
        </p:nvPicPr>
        <p:blipFill rotWithShape="1">
          <a:blip r:embed="rId2">
            <a:extLst>
              <a:ext uri="{28A0092B-C50C-407E-A947-70E740481C1C}">
                <a14:useLocalDpi xmlns:a14="http://schemas.microsoft.com/office/drawing/2010/main" val="0"/>
              </a:ext>
            </a:extLst>
          </a:blip>
          <a:srcRect r="37554"/>
          <a:stretch/>
        </p:blipFill>
        <p:spPr>
          <a:xfrm>
            <a:off x="4838700" y="1536700"/>
            <a:ext cx="3910754" cy="4724400"/>
          </a:xfrm>
          <a:prstGeom prst="rect">
            <a:avLst/>
          </a:prstGeom>
        </p:spPr>
      </p:pic>
    </p:spTree>
    <p:extLst>
      <p:ext uri="{BB962C8B-B14F-4D97-AF65-F5344CB8AC3E}">
        <p14:creationId xmlns:p14="http://schemas.microsoft.com/office/powerpoint/2010/main" val="11744625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Save a Presentation in OpenDocument Format</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HR Review Final Version 4 </a:t>
            </a:r>
            <a:r>
              <a:rPr lang="en-US" b="0" i="0" u="none" strike="noStrike" baseline="0" smtClean="0">
                <a:latin typeface="Segoe"/>
                <a:ea typeface="ＭＳ ゴシック"/>
              </a:rPr>
              <a:t>presentation that is still open from the previous exercise.</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and click </a:t>
            </a:r>
            <a:r>
              <a:rPr lang="en-US" b="1" i="0" u="none" strike="noStrike" baseline="0" smtClean="0">
                <a:latin typeface="Segoe"/>
                <a:ea typeface="ＭＳ ゴシック"/>
              </a:rPr>
              <a:t>Save As.</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Browse</a:t>
            </a:r>
            <a:r>
              <a:rPr lang="en-US" b="0" i="0" u="none" strike="noStrike" baseline="0" smtClean="0">
                <a:latin typeface="Segoe"/>
                <a:ea typeface="ＭＳ ゴシック"/>
              </a:rPr>
              <a:t>, and then navigate to the </a:t>
            </a:r>
            <a:r>
              <a:rPr lang="en-US" b="1" i="0" u="none" strike="noStrike" baseline="0" smtClean="0">
                <a:latin typeface="Segoe"/>
                <a:ea typeface="ＭＳ ゴシック"/>
              </a:rPr>
              <a:t>location</a:t>
            </a:r>
            <a:r>
              <a:rPr lang="en-US" b="0" i="0" u="none" strike="noStrike" baseline="0" smtClean="0">
                <a:latin typeface="Segoe"/>
                <a:ea typeface="ＭＳ ゴシック"/>
              </a:rPr>
              <a:t> where you want to save.</a:t>
            </a:r>
          </a:p>
          <a:p>
            <a:pPr lvl="1" rtl="0"/>
            <a:r>
              <a:rPr lang="en-US" b="0" i="0" u="none" strike="noStrike" baseline="0" smtClean="0">
                <a:latin typeface="Segoe"/>
                <a:ea typeface="ＭＳ ゴシック"/>
              </a:rPr>
              <a:t>Open the </a:t>
            </a:r>
            <a:r>
              <a:rPr lang="en-US" b="1" i="0" u="none" strike="noStrike" baseline="0" smtClean="0">
                <a:latin typeface="Segoe"/>
                <a:ea typeface="ＭＳ ゴシック"/>
              </a:rPr>
              <a:t>Save as type</a:t>
            </a:r>
            <a:r>
              <a:rPr lang="en-US" b="0" i="0" u="none" strike="noStrike" baseline="0" smtClean="0">
                <a:latin typeface="Segoe"/>
                <a:ea typeface="ＭＳ ゴシック"/>
              </a:rPr>
              <a:t> </a:t>
            </a:r>
            <a:r>
              <a:rPr lang="en-US" b="1" i="0" u="none" strike="noStrike" baseline="0" smtClean="0">
                <a:latin typeface="Segoe"/>
                <a:ea typeface="ＭＳ ゴシック"/>
              </a:rPr>
              <a:t>drop-down list</a:t>
            </a:r>
            <a:r>
              <a:rPr lang="en-US" b="0" i="0" u="none" strike="noStrike" baseline="0" smtClean="0">
                <a:latin typeface="Segoe"/>
                <a:ea typeface="ＭＳ ゴシック"/>
              </a:rPr>
              <a:t> and click </a:t>
            </a:r>
            <a:r>
              <a:rPr lang="en-US" b="1" i="0" u="none" strike="noStrike" baseline="0" smtClean="0">
                <a:latin typeface="Segoe"/>
                <a:ea typeface="ＭＳ ゴシック"/>
              </a:rPr>
              <a:t>OpenDocument Presentation.</a:t>
            </a:r>
          </a:p>
          <a:p>
            <a:pPr lvl="1" rtl="0"/>
            <a:r>
              <a:rPr lang="en-US" b="0" i="0" u="none" strike="noStrike" baseline="0" smtClean="0">
                <a:latin typeface="Segoe"/>
                <a:ea typeface="ＭＳ ゴシック"/>
              </a:rPr>
              <a:t>In the File name box, type </a:t>
            </a:r>
            <a:r>
              <a:rPr lang="en-US" b="1" i="0" u="none" strike="noStrike" baseline="0" smtClean="0">
                <a:latin typeface="Segoe"/>
                <a:ea typeface="ＭＳ ゴシック"/>
              </a:rPr>
              <a:t>HR Open</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Save</a:t>
            </a:r>
            <a:r>
              <a:rPr lang="en-US" b="0" i="0" u="none" strike="noStrike" baseline="0" smtClean="0">
                <a:latin typeface="Segoe"/>
                <a:ea typeface="ＭＳ ゴシック"/>
              </a:rPr>
              <a:t>. A warning appears, stating that the file may contain features that are not compatible with this format.</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Yes</a:t>
            </a:r>
            <a:r>
              <a:rPr lang="en-US" b="0" i="0" u="none" strike="noStrike" baseline="0" smtClean="0">
                <a:latin typeface="Segoe"/>
                <a:ea typeface="ＭＳ ゴシック"/>
              </a:rPr>
              <a:t> to confirm. The file is saved.</a:t>
            </a:r>
          </a:p>
          <a:p>
            <a:pPr lvl="1" rtl="0">
              <a:buFont typeface="Arial"/>
              <a:buChar char="•"/>
            </a:pPr>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file open to use in the next exercise.</a:t>
            </a:r>
            <a:endParaRPr lang="en-US" b="0" i="0" u="none" strike="noStrike" baseline="0" smtClean="0">
              <a:latin typeface="Segoe"/>
              <a:ea typeface="ＭＳ ゴシック"/>
              <a:hlinkClick r:id="rId3"/>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57</a:t>
            </a:fld>
            <a:endParaRPr lang="en-US" dirty="0"/>
          </a:p>
        </p:txBody>
      </p:sp>
    </p:spTree>
    <p:extLst>
      <p:ext uri="{BB962C8B-B14F-4D97-AF65-F5344CB8AC3E}">
        <p14:creationId xmlns:p14="http://schemas.microsoft.com/office/powerpoint/2010/main" val="2694429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Save a Presentation as a PowerPoint Show</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HR Review Final Version 4 </a:t>
            </a:r>
            <a:r>
              <a:rPr lang="en-US" b="0" i="0" u="none" strike="noStrike" baseline="0" smtClean="0">
                <a:latin typeface="Segoe"/>
                <a:ea typeface="ＭＳ ゴシック"/>
              </a:rPr>
              <a:t>presentation that is still open from the previous exercise.</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and click </a:t>
            </a:r>
            <a:r>
              <a:rPr lang="en-US" b="1" i="0" u="none" strike="noStrike" baseline="0" smtClean="0">
                <a:latin typeface="Segoe"/>
                <a:ea typeface="ＭＳ ゴシック"/>
              </a:rPr>
              <a:t>Save As.</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Browse</a:t>
            </a:r>
            <a:r>
              <a:rPr lang="en-US" b="0" i="0" u="none" strike="noStrike" baseline="0" smtClean="0">
                <a:latin typeface="Segoe"/>
                <a:ea typeface="ＭＳ ゴシック"/>
              </a:rPr>
              <a:t>, and then navigate to the </a:t>
            </a:r>
            <a:r>
              <a:rPr lang="en-US" b="1" i="0" u="none" strike="noStrike" baseline="0" smtClean="0">
                <a:latin typeface="Segoe"/>
                <a:ea typeface="ＭＳ ゴシック"/>
              </a:rPr>
              <a:t>location </a:t>
            </a:r>
            <a:r>
              <a:rPr lang="en-US" b="0" i="0" u="none" strike="noStrike" baseline="0" smtClean="0">
                <a:latin typeface="Segoe"/>
                <a:ea typeface="ＭＳ ゴシック"/>
              </a:rPr>
              <a:t>where you want to save.</a:t>
            </a:r>
          </a:p>
          <a:p>
            <a:pPr lvl="1" rtl="0"/>
            <a:r>
              <a:rPr lang="en-US" b="0" i="0" u="none" strike="noStrike" baseline="0" smtClean="0">
                <a:latin typeface="Segoe"/>
                <a:ea typeface="ＭＳ ゴシック"/>
              </a:rPr>
              <a:t>Open the </a:t>
            </a:r>
            <a:r>
              <a:rPr lang="en-US" b="1" i="0" u="none" strike="noStrike" baseline="0" smtClean="0">
                <a:latin typeface="Segoe"/>
                <a:ea typeface="ＭＳ ゴシック"/>
              </a:rPr>
              <a:t>Save as type</a:t>
            </a:r>
            <a:r>
              <a:rPr lang="en-US" b="0" i="0" u="none" strike="noStrike" baseline="0" smtClean="0">
                <a:latin typeface="Segoe"/>
                <a:ea typeface="ＭＳ ゴシック"/>
              </a:rPr>
              <a:t> </a:t>
            </a:r>
            <a:r>
              <a:rPr lang="en-US" b="1" i="0" u="none" strike="noStrike" baseline="0" smtClean="0">
                <a:latin typeface="Segoe"/>
                <a:ea typeface="ＭＳ ゴシック"/>
              </a:rPr>
              <a:t>drop-down list</a:t>
            </a:r>
            <a:r>
              <a:rPr lang="en-US" b="0" i="0" u="none" strike="noStrike" baseline="0" smtClean="0">
                <a:latin typeface="Segoe"/>
                <a:ea typeface="ＭＳ ゴシック"/>
              </a:rPr>
              <a:t> and click </a:t>
            </a:r>
            <a:r>
              <a:rPr lang="en-US" b="1" i="0" u="none" strike="noStrike" baseline="0" smtClean="0">
                <a:latin typeface="Segoe"/>
                <a:ea typeface="ＭＳ ゴシック"/>
              </a:rPr>
              <a:t>PowerPoint Show.</a:t>
            </a:r>
          </a:p>
          <a:p>
            <a:pPr lvl="1" rtl="0"/>
            <a:r>
              <a:rPr lang="en-US" b="0" i="0" u="none" strike="noStrike" baseline="0" smtClean="0">
                <a:latin typeface="Segoe"/>
                <a:ea typeface="ＭＳ ゴシック"/>
              </a:rPr>
              <a:t>In the File name box, type </a:t>
            </a:r>
            <a:r>
              <a:rPr lang="en-US" b="1" i="0" u="none" strike="noStrike" baseline="0" smtClean="0">
                <a:latin typeface="Segoe"/>
                <a:ea typeface="ＭＳ ゴシック"/>
              </a:rPr>
              <a:t>HR Show</a:t>
            </a:r>
            <a:r>
              <a:rPr lang="en-US" b="0" i="0" u="none" strike="noStrike" baseline="0" smtClean="0">
                <a:latin typeface="Times New Roman"/>
                <a:ea typeface="ＭＳ ゴシック"/>
              </a:rPr>
              <a:t>.</a:t>
            </a:r>
          </a:p>
          <a:p>
            <a:pPr lvl="1"/>
            <a:r>
              <a:rPr lang="en-US">
                <a:latin typeface="Segoe"/>
                <a:ea typeface="ＭＳ ゴシック"/>
              </a:rPr>
              <a:t>Click </a:t>
            </a:r>
            <a:r>
              <a:rPr lang="en-US" b="1">
                <a:latin typeface="Segoe"/>
                <a:ea typeface="ＭＳ ゴシック"/>
              </a:rPr>
              <a:t>Save</a:t>
            </a:r>
            <a:r>
              <a:rPr lang="en-US">
                <a:latin typeface="Segoe"/>
                <a:ea typeface="ＭＳ ゴシック"/>
              </a:rPr>
              <a:t>. The file is saved in that format, and the new file is open in PowerPoint.</a:t>
            </a:r>
          </a:p>
          <a:p>
            <a:pPr lvl="0"/>
            <a:r>
              <a:rPr lang="en-US" b="1">
                <a:latin typeface="Segoe"/>
                <a:ea typeface="ＭＳ ゴシック"/>
              </a:rPr>
              <a:t>PAUSE. LEAVE </a:t>
            </a:r>
            <a:r>
              <a:rPr lang="en-US">
                <a:latin typeface="Segoe"/>
                <a:ea typeface="ＭＳ ゴシック"/>
              </a:rPr>
              <a:t>the presentation file open to use in the next exercise.</a:t>
            </a:r>
          </a:p>
          <a:p>
            <a:pPr lvl="1" rtl="0"/>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58</a:t>
            </a:fld>
            <a:endParaRPr lang="en-US" dirty="0"/>
          </a:p>
        </p:txBody>
      </p:sp>
    </p:spTree>
    <p:extLst>
      <p:ext uri="{BB962C8B-B14F-4D97-AF65-F5344CB8AC3E}">
        <p14:creationId xmlns:p14="http://schemas.microsoft.com/office/powerpoint/2010/main" val="1380810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Save a Slide or Object as a Picture</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HR Review Final Version 4 </a:t>
            </a:r>
            <a:r>
              <a:rPr lang="en-US" b="0" i="0" u="none" strike="noStrike" baseline="0" smtClean="0">
                <a:latin typeface="Segoe"/>
                <a:ea typeface="ＭＳ ゴシック"/>
              </a:rPr>
              <a:t>presentation that is still open from the previous exercise.</a:t>
            </a:r>
          </a:p>
          <a:p>
            <a:pPr lvl="1" rtl="0"/>
            <a:r>
              <a:rPr lang="en-US" b="0" i="0" u="none" strike="noStrike" baseline="0" smtClean="0">
                <a:latin typeface="Segoe"/>
                <a:ea typeface="ＭＳ ゴシック"/>
              </a:rPr>
              <a:t>Go to </a:t>
            </a:r>
            <a:r>
              <a:rPr lang="en-US" b="1" i="0" u="none" strike="noStrike" baseline="0" smtClean="0">
                <a:latin typeface="Segoe"/>
                <a:ea typeface="ＭＳ ゴシック"/>
              </a:rPr>
              <a:t>slide 3</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and click </a:t>
            </a:r>
            <a:r>
              <a:rPr lang="en-US" b="1" i="0" u="none" strike="noStrike" baseline="0" smtClean="0">
                <a:latin typeface="Segoe"/>
                <a:ea typeface="ＭＳ ゴシック"/>
              </a:rPr>
              <a:t>Save As.</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Browse</a:t>
            </a:r>
            <a:r>
              <a:rPr lang="en-US" b="0" i="0" u="none" strike="noStrike" baseline="0" smtClean="0">
                <a:latin typeface="Segoe"/>
                <a:ea typeface="ＭＳ ゴシック"/>
              </a:rPr>
              <a:t>, and then navigate to the </a:t>
            </a:r>
            <a:r>
              <a:rPr lang="en-US" b="1" i="0" u="none" strike="noStrike" baseline="0" smtClean="0">
                <a:latin typeface="Segoe"/>
                <a:ea typeface="ＭＳ ゴシック"/>
              </a:rPr>
              <a:t>location</a:t>
            </a:r>
            <a:r>
              <a:rPr lang="en-US" b="0" i="0" u="none" strike="noStrike" baseline="0" smtClean="0">
                <a:latin typeface="Segoe"/>
                <a:ea typeface="ＭＳ ゴシック"/>
              </a:rPr>
              <a:t> where you want to save.</a:t>
            </a:r>
          </a:p>
          <a:p>
            <a:pPr lvl="1" rtl="0"/>
            <a:r>
              <a:rPr lang="en-US" b="0" i="0" u="none" strike="noStrike" baseline="0" smtClean="0">
                <a:latin typeface="Segoe"/>
                <a:ea typeface="ＭＳ ゴシック"/>
              </a:rPr>
              <a:t>Open the </a:t>
            </a:r>
            <a:r>
              <a:rPr lang="en-US" b="1" i="0" u="none" strike="noStrike" baseline="0" smtClean="0">
                <a:latin typeface="Segoe"/>
                <a:ea typeface="ＭＳ ゴシック"/>
              </a:rPr>
              <a:t>Save as type</a:t>
            </a:r>
            <a:r>
              <a:rPr lang="en-US" b="0" i="0" u="none" strike="noStrike" baseline="0" smtClean="0">
                <a:latin typeface="Segoe"/>
                <a:ea typeface="ＭＳ ゴシック"/>
              </a:rPr>
              <a:t> </a:t>
            </a:r>
            <a:r>
              <a:rPr lang="en-US" b="1" i="0" u="none" strike="noStrike" baseline="0" smtClean="0">
                <a:latin typeface="Segoe"/>
                <a:ea typeface="ＭＳ ゴシック"/>
              </a:rPr>
              <a:t>drop-down list</a:t>
            </a:r>
            <a:r>
              <a:rPr lang="en-US" b="0" i="0" u="none" strike="noStrike" baseline="0" smtClean="0">
                <a:latin typeface="Segoe"/>
                <a:ea typeface="ＭＳ ゴシック"/>
              </a:rPr>
              <a:t> and click </a:t>
            </a:r>
            <a:r>
              <a:rPr lang="en-US" b="1" i="0" u="none" strike="noStrike" baseline="0" smtClean="0">
                <a:latin typeface="Segoe"/>
                <a:ea typeface="ＭＳ ゴシック"/>
              </a:rPr>
              <a:t>JPEG File Interchange Format</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In the File name box, type </a:t>
            </a:r>
            <a:r>
              <a:rPr lang="en-US" b="1" i="0" u="none" strike="noStrike" baseline="0" smtClean="0">
                <a:latin typeface="Segoe"/>
                <a:ea typeface="ＭＳ ゴシック"/>
              </a:rPr>
              <a:t>Goals Achieved</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59</a:t>
            </a:fld>
            <a:endParaRPr lang="en-US" dirty="0"/>
          </a:p>
        </p:txBody>
      </p:sp>
    </p:spTree>
    <p:extLst>
      <p:ext uri="{BB962C8B-B14F-4D97-AF65-F5344CB8AC3E}">
        <p14:creationId xmlns:p14="http://schemas.microsoft.com/office/powerpoint/2010/main" val="1479096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View Comments</a:t>
            </a:r>
          </a:p>
        </p:txBody>
      </p:sp>
      <p:sp>
        <p:nvSpPr>
          <p:cNvPr id="3" name="Text Placeholder 2"/>
          <p:cNvSpPr>
            <a:spLocks noGrp="1"/>
          </p:cNvSpPr>
          <p:nvPr>
            <p:ph type="body" idx="1"/>
          </p:nvPr>
        </p:nvSpPr>
        <p:spPr/>
        <p:txBody>
          <a:bodyPr/>
          <a:lstStyle/>
          <a:p>
            <a:pPr lvl="1" rtl="0">
              <a:buFont typeface="+mj-lt"/>
              <a:buAutoNum type="arabicPeriod" startAt="9"/>
            </a:pPr>
            <a:r>
              <a:rPr lang="en-US" b="0" i="0" u="none" strike="noStrike" baseline="0" smtClean="0">
                <a:latin typeface="Segoe"/>
                <a:ea typeface="ＭＳ ゴシック"/>
              </a:rPr>
              <a:t>Click the </a:t>
            </a:r>
            <a:r>
              <a:rPr lang="en-US" b="1" i="0" u="none" strike="noStrike" baseline="0" smtClean="0">
                <a:latin typeface="Segoe"/>
                <a:ea typeface="ＭＳ ゴシック"/>
              </a:rPr>
              <a:t>SmartArt </a:t>
            </a:r>
            <a:br>
              <a:rPr lang="en-US" b="1" i="0" u="none" strike="noStrike" baseline="0" smtClean="0">
                <a:latin typeface="Segoe"/>
                <a:ea typeface="ＭＳ ゴシック"/>
              </a:rPr>
            </a:br>
            <a:r>
              <a:rPr lang="en-US" b="1" i="0" u="none" strike="noStrike" baseline="0" smtClean="0">
                <a:latin typeface="Segoe"/>
                <a:ea typeface="ＭＳ ゴシック"/>
              </a:rPr>
              <a:t>graphic</a:t>
            </a:r>
            <a:r>
              <a:rPr lang="en-US" b="0" i="0" u="none" strike="noStrike" baseline="0" smtClean="0">
                <a:latin typeface="Segoe"/>
                <a:ea typeface="ＭＳ ゴシック"/>
              </a:rPr>
              <a:t>, click the </a:t>
            </a:r>
            <a:br>
              <a:rPr lang="en-US" b="0" i="0" u="none" strike="noStrike" baseline="0" smtClean="0">
                <a:latin typeface="Segoe"/>
                <a:ea typeface="ＭＳ ゴシック"/>
              </a:rPr>
            </a:br>
            <a:r>
              <a:rPr lang="en-US" b="1" i="0" u="none" strike="noStrike" baseline="0" smtClean="0">
                <a:latin typeface="Segoe"/>
                <a:ea typeface="ＭＳ ゴシック"/>
              </a:rPr>
              <a:t>SmartArt Tools </a:t>
            </a:r>
            <a:br>
              <a:rPr lang="en-US" b="1" i="0" u="none" strike="noStrike" baseline="0" smtClean="0">
                <a:latin typeface="Segoe"/>
                <a:ea typeface="ＭＳ ゴシック"/>
              </a:rPr>
            </a:br>
            <a:r>
              <a:rPr lang="en-US" b="1" i="0" u="none" strike="noStrike" baseline="0" smtClean="0">
                <a:latin typeface="Segoe"/>
                <a:ea typeface="ＭＳ ゴシック"/>
              </a:rPr>
              <a:t>Design</a:t>
            </a:r>
            <a:r>
              <a:rPr lang="en-US" b="0" i="0" u="none" strike="noStrike" baseline="0" smtClean="0">
                <a:latin typeface="Segoe"/>
                <a:ea typeface="ＭＳ ゴシック"/>
              </a:rPr>
              <a:t> tab, click the </a:t>
            </a:r>
            <a:br>
              <a:rPr lang="en-US" b="0" i="0" u="none" strike="noStrike" baseline="0" smtClean="0">
                <a:latin typeface="Segoe"/>
                <a:ea typeface="ＭＳ ゴシック"/>
              </a:rPr>
            </a:br>
            <a:r>
              <a:rPr lang="en-US" b="1" i="0" u="none" strike="noStrike" baseline="0" smtClean="0">
                <a:latin typeface="Segoe"/>
                <a:ea typeface="ＭＳ ゴシック"/>
              </a:rPr>
              <a:t>More</a:t>
            </a:r>
            <a:r>
              <a:rPr lang="en-US" b="0" i="0" u="none" strike="noStrike" baseline="0" smtClean="0">
                <a:latin typeface="Segoe"/>
                <a:ea typeface="ＭＳ ゴシック"/>
              </a:rPr>
              <a:t> button in the </a:t>
            </a:r>
            <a:br>
              <a:rPr lang="en-US" b="0" i="0" u="none" strike="noStrike" baseline="0" smtClean="0">
                <a:latin typeface="Segoe"/>
                <a:ea typeface="ＭＳ ゴシック"/>
              </a:rPr>
            </a:br>
            <a:r>
              <a:rPr lang="en-US" b="0" i="0" u="none" strike="noStrike" baseline="0" smtClean="0">
                <a:latin typeface="Segoe"/>
                <a:ea typeface="ＭＳ ゴシック"/>
              </a:rPr>
              <a:t>SmartArt Styles group, </a:t>
            </a:r>
            <a:br>
              <a:rPr lang="en-US" b="0" i="0" u="none" strike="noStrike" baseline="0" smtClean="0">
                <a:latin typeface="Segoe"/>
                <a:ea typeface="ＭＳ ゴシック"/>
              </a:rPr>
            </a:br>
            <a:r>
              <a:rPr lang="en-US" b="0" i="0" u="none" strike="noStrike" baseline="0" smtClean="0">
                <a:latin typeface="Segoe"/>
                <a:ea typeface="ＭＳ ゴシック"/>
              </a:rPr>
              <a:t>and then click </a:t>
            </a:r>
            <a:br>
              <a:rPr lang="en-US" b="0" i="0" u="none" strike="noStrike" baseline="0" smtClean="0">
                <a:latin typeface="Segoe"/>
                <a:ea typeface="ＭＳ ゴシック"/>
              </a:rPr>
            </a:br>
            <a:r>
              <a:rPr lang="en-US" b="1" i="0" u="none" strike="noStrike" baseline="0" smtClean="0">
                <a:latin typeface="Segoe"/>
                <a:ea typeface="ＭＳ ゴシック"/>
              </a:rPr>
              <a:t>Metallic Scene. </a:t>
            </a:r>
            <a:r>
              <a:rPr lang="en-US" b="0" i="0" u="none" strike="noStrike" baseline="0" smtClean="0">
                <a:latin typeface="Segoe"/>
                <a:ea typeface="ＭＳ ゴシック"/>
              </a:rPr>
              <a:t>Click </a:t>
            </a:r>
            <a:br>
              <a:rPr lang="en-US" b="0" i="0" u="none" strike="noStrike" baseline="0" smtClean="0">
                <a:latin typeface="Segoe"/>
                <a:ea typeface="ＭＳ ゴシック"/>
              </a:rPr>
            </a:br>
            <a:r>
              <a:rPr lang="en-US" b="1" i="0" u="none" strike="noStrike" baseline="0" smtClean="0">
                <a:latin typeface="Segoe"/>
                <a:ea typeface="ＭＳ ゴシック"/>
              </a:rPr>
              <a:t>Change Colors</a:t>
            </a:r>
            <a:r>
              <a:rPr lang="en-US" b="0" i="0" u="none" strike="noStrike" baseline="0" smtClean="0">
                <a:latin typeface="Segoe"/>
                <a:ea typeface="ＭＳ ゴシック"/>
              </a:rPr>
              <a:t>, and </a:t>
            </a:r>
            <a:br>
              <a:rPr lang="en-US" b="0" i="0" u="none" strike="noStrike" baseline="0" smtClean="0">
                <a:latin typeface="Segoe"/>
                <a:ea typeface="ＭＳ ゴシック"/>
              </a:rPr>
            </a:br>
            <a:r>
              <a:rPr lang="en-US" b="0" i="0" u="none" strike="noStrike" baseline="0" smtClean="0">
                <a:latin typeface="Segoe"/>
                <a:ea typeface="ＭＳ ゴシック"/>
              </a:rPr>
              <a:t>click </a:t>
            </a:r>
            <a:r>
              <a:rPr lang="en-US" b="1" i="0" u="none" strike="noStrike" baseline="0" smtClean="0">
                <a:latin typeface="Segoe"/>
                <a:ea typeface="ＭＳ ゴシック"/>
              </a:rPr>
              <a:t>Gradient Loop –</a:t>
            </a:r>
            <a:br>
              <a:rPr lang="en-US" b="1" i="0" u="none" strike="noStrike" baseline="0" smtClean="0">
                <a:latin typeface="Segoe"/>
                <a:ea typeface="ＭＳ ゴシック"/>
              </a:rPr>
            </a:br>
            <a:r>
              <a:rPr lang="en-US" b="1" i="0" u="none" strike="noStrike" baseline="0" smtClean="0">
                <a:latin typeface="Segoe"/>
                <a:ea typeface="ＭＳ ゴシック"/>
              </a:rPr>
              <a:t>Accent 6</a:t>
            </a:r>
            <a:r>
              <a:rPr lang="en-US" b="0" i="0" u="none" strike="noStrike" baseline="0" smtClean="0">
                <a:latin typeface="Segoe"/>
                <a:ea typeface="ＭＳ ゴシック"/>
              </a:rPr>
              <a:t>. The diagram </a:t>
            </a:r>
            <a:br>
              <a:rPr lang="en-US" b="0" i="0" u="none" strike="noStrike" baseline="0" smtClean="0">
                <a:latin typeface="Segoe"/>
                <a:ea typeface="ＭＳ ゴシック"/>
              </a:rPr>
            </a:br>
            <a:r>
              <a:rPr lang="en-US" b="0" i="0" u="none" strike="noStrike" baseline="0" smtClean="0">
                <a:latin typeface="Segoe"/>
                <a:ea typeface="ＭＳ ゴシック"/>
              </a:rPr>
              <a:t>now has the “pop” Ms. Jones suggested (see the figure at right).</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pic>
        <p:nvPicPr>
          <p:cNvPr id="7" name="Picture 6" descr="10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803" y="1600200"/>
            <a:ext cx="4500397" cy="3390900"/>
          </a:xfrm>
          <a:prstGeom prst="rect">
            <a:avLst/>
          </a:prstGeom>
        </p:spPr>
      </p:pic>
    </p:spTree>
    <p:extLst>
      <p:ext uri="{BB962C8B-B14F-4D97-AF65-F5344CB8AC3E}">
        <p14:creationId xmlns:p14="http://schemas.microsoft.com/office/powerpoint/2010/main" val="6486233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Save a Slide or Object as a Picture</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Click </a:t>
            </a:r>
            <a:r>
              <a:rPr lang="en-US" b="1" i="0" u="none" strike="noStrike" baseline="0" smtClean="0">
                <a:latin typeface="Segoe"/>
                <a:ea typeface="ＭＳ ゴシック"/>
              </a:rPr>
              <a:t>Save</a:t>
            </a:r>
            <a:r>
              <a:rPr lang="en-US" b="0" i="0" u="none" strike="noStrike" baseline="0" smtClean="0">
                <a:latin typeface="Segoe"/>
                <a:ea typeface="ＭＳ ゴシック"/>
              </a:rPr>
              <a:t>. A dialog box prompts you to choose whether to save every slide or only the current slide (see the figure below). </a:t>
            </a:r>
          </a:p>
          <a:p>
            <a:pPr lvl="1" rtl="0">
              <a:buAutoNum type="arabicPeriod" startAt="6"/>
            </a:pPr>
            <a:r>
              <a:rPr lang="en-US" b="0" i="0" u="none" strike="noStrike" baseline="0" smtClean="0">
                <a:latin typeface="Segoe"/>
                <a:ea typeface="ＭＳ ゴシック"/>
              </a:rPr>
              <a:t>Click </a:t>
            </a:r>
            <a:r>
              <a:rPr lang="en-US" b="1" i="0" u="none" strike="noStrike" baseline="0" smtClean="0">
                <a:latin typeface="Segoe"/>
                <a:ea typeface="ＭＳ ゴシック"/>
              </a:rPr>
              <a:t>Just This One</a:t>
            </a:r>
            <a:r>
              <a:rPr lang="en-US" b="0" i="0" u="none" strike="noStrike" baseline="0" smtClean="0">
                <a:latin typeface="Segoe"/>
                <a:ea typeface="ＭＳ ゴシック"/>
              </a:rPr>
              <a:t>. The current slide is saved as a graphic with the name you specified.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60</a:t>
            </a:fld>
            <a:endParaRPr lang="en-US" dirty="0"/>
          </a:p>
        </p:txBody>
      </p:sp>
      <p:pic>
        <p:nvPicPr>
          <p:cNvPr id="7" name="Picture 6" descr="10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810000"/>
            <a:ext cx="5499100" cy="1676400"/>
          </a:xfrm>
          <a:prstGeom prst="rect">
            <a:avLst/>
          </a:prstGeom>
        </p:spPr>
      </p:pic>
    </p:spTree>
    <p:extLst>
      <p:ext uri="{BB962C8B-B14F-4D97-AF65-F5344CB8AC3E}">
        <p14:creationId xmlns:p14="http://schemas.microsoft.com/office/powerpoint/2010/main" val="3922298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Save a Slide or Object as a Picture</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smtClean="0">
                <a:latin typeface="Segoe"/>
                <a:ea typeface="ＭＳ ゴシック"/>
              </a:rPr>
              <a:t>Go to </a:t>
            </a:r>
            <a:r>
              <a:rPr lang="en-US" b="1" i="0" u="none" strike="noStrike" baseline="0" smtClean="0">
                <a:latin typeface="Segoe"/>
                <a:ea typeface="ＭＳ ゴシック"/>
              </a:rPr>
              <a:t>slide 4</a:t>
            </a:r>
            <a:r>
              <a:rPr lang="en-US" b="0" i="0" u="none" strike="noStrike" baseline="0" smtClean="0">
                <a:latin typeface="Times New Roman"/>
                <a:ea typeface="ＭＳ ゴシック"/>
              </a:rPr>
              <a:t>.</a:t>
            </a:r>
          </a:p>
          <a:p>
            <a:pPr lvl="1" rtl="0">
              <a:buAutoNum type="arabicPeriod" startAt="8"/>
            </a:pPr>
            <a:r>
              <a:rPr lang="en-US" b="0" i="0" u="none" strike="noStrike" baseline="0" smtClean="0">
                <a:latin typeface="Segoe"/>
                <a:ea typeface="ＭＳ ゴシック"/>
              </a:rPr>
              <a:t> </a:t>
            </a:r>
            <a:r>
              <a:rPr lang="en-US" b="1" i="0" u="none" strike="noStrike" baseline="0" smtClean="0">
                <a:latin typeface="Segoe"/>
                <a:ea typeface="ＭＳ ゴシック"/>
              </a:rPr>
              <a:t>Right-click</a:t>
            </a:r>
            <a:r>
              <a:rPr lang="en-US" b="0" i="0" u="none" strike="noStrike" baseline="0" smtClean="0">
                <a:latin typeface="Segoe"/>
                <a:ea typeface="ＭＳ ゴシック"/>
              </a:rPr>
              <a:t> the photo and click </a:t>
            </a:r>
            <a:r>
              <a:rPr lang="en-US" b="1" i="0" u="none" strike="noStrike" baseline="0" smtClean="0">
                <a:latin typeface="Segoe"/>
                <a:ea typeface="ＭＳ ゴシック"/>
              </a:rPr>
              <a:t>Save as Picture</a:t>
            </a:r>
            <a:r>
              <a:rPr lang="en-US" b="0" i="0" u="none" strike="noStrike" baseline="0" smtClean="0">
                <a:latin typeface="Segoe"/>
                <a:ea typeface="ＭＳ ゴシック"/>
              </a:rPr>
              <a:t>. The Save As Picture dialog box opens.</a:t>
            </a:r>
          </a:p>
          <a:p>
            <a:pPr lvl="1" rtl="0">
              <a:buAutoNum type="arabicPeriod" startAt="8"/>
            </a:pPr>
            <a:r>
              <a:rPr lang="en-US" b="0" i="0" u="none" strike="noStrike" baseline="0" smtClean="0">
                <a:latin typeface="Segoe"/>
                <a:ea typeface="ＭＳ ゴシック"/>
              </a:rPr>
              <a:t>Navigate to the </a:t>
            </a:r>
            <a:r>
              <a:rPr lang="en-US" b="1" i="0" u="none" strike="noStrike" baseline="0" smtClean="0">
                <a:latin typeface="Segoe"/>
                <a:ea typeface="ＭＳ ゴシック"/>
              </a:rPr>
              <a:t>location</a:t>
            </a:r>
            <a:r>
              <a:rPr lang="en-US" b="0" i="0" u="none" strike="noStrike" baseline="0" smtClean="0">
                <a:latin typeface="Segoe"/>
                <a:ea typeface="ＭＳ ゴシック"/>
              </a:rPr>
              <a:t> where you want to save.</a:t>
            </a:r>
          </a:p>
          <a:p>
            <a:pPr lvl="1" rtl="0">
              <a:buAutoNum type="arabicPeriod" startAt="8"/>
            </a:pPr>
            <a:r>
              <a:rPr lang="en-US" b="0" i="0" u="none" strike="noStrike" baseline="0" smtClean="0">
                <a:latin typeface="Segoe"/>
                <a:ea typeface="ＭＳ ゴシック"/>
              </a:rPr>
              <a:t>In the File name box, type </a:t>
            </a:r>
            <a:r>
              <a:rPr lang="en-US" b="1" i="0" u="none" strike="noStrike" baseline="0" smtClean="0">
                <a:latin typeface="Segoe"/>
                <a:ea typeface="ＭＳ ゴシック"/>
              </a:rPr>
              <a:t>Businessman</a:t>
            </a:r>
            <a:r>
              <a:rPr lang="en-US" b="0" i="0" u="none" strike="noStrike" baseline="0" smtClean="0">
                <a:latin typeface="Times New Roman"/>
                <a:ea typeface="ＭＳ ゴシック"/>
              </a:rPr>
              <a:t>.</a:t>
            </a:r>
          </a:p>
          <a:p>
            <a:pPr lvl="1" rtl="0">
              <a:buAutoNum type="arabicPeriod" startAt="8"/>
            </a:pPr>
            <a:r>
              <a:rPr lang="en-US" b="0" i="0" u="none" strike="noStrike" baseline="0" smtClean="0">
                <a:latin typeface="Segoe"/>
                <a:ea typeface="ＭＳ ゴシック"/>
              </a:rPr>
              <a:t>Click </a:t>
            </a:r>
            <a:r>
              <a:rPr lang="en-US" b="1" i="0" u="none" strike="noStrike" baseline="0" smtClean="0">
                <a:latin typeface="Segoe"/>
                <a:ea typeface="ＭＳ ゴシック"/>
              </a:rPr>
              <a:t>Save</a:t>
            </a:r>
            <a:r>
              <a:rPr lang="en-US" b="0" i="0" u="none" strike="noStrike" baseline="0" smtClean="0">
                <a:latin typeface="Segoe"/>
                <a:ea typeface="ＭＳ ゴシック"/>
              </a:rPr>
              <a:t>. That photo is saved as a separate graphic.</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file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61</a:t>
            </a:fld>
            <a:endParaRPr lang="en-US" dirty="0"/>
          </a:p>
        </p:txBody>
      </p:sp>
    </p:spTree>
    <p:extLst>
      <p:ext uri="{BB962C8B-B14F-4D97-AF65-F5344CB8AC3E}">
        <p14:creationId xmlns:p14="http://schemas.microsoft.com/office/powerpoint/2010/main" val="25094804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Create a Video</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HR Review Final Version 4 </a:t>
            </a:r>
            <a:r>
              <a:rPr lang="en-US" b="0" i="0" u="none" strike="noStrike" baseline="0" smtClean="0">
                <a:latin typeface="Segoe"/>
                <a:ea typeface="ＭＳ ゴシック"/>
              </a:rPr>
              <a:t>presentation that is still open from the previous exercise.</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click </a:t>
            </a:r>
            <a:r>
              <a:rPr lang="en-US" b="1" i="0" u="none" strike="noStrike" baseline="0" smtClean="0">
                <a:latin typeface="Segoe"/>
                <a:ea typeface="ＭＳ ゴシック"/>
              </a:rPr>
              <a:t>Export, </a:t>
            </a:r>
            <a:r>
              <a:rPr lang="en-US" b="0" i="0" u="none" strike="noStrike" baseline="0" smtClean="0">
                <a:latin typeface="Segoe"/>
                <a:ea typeface="ＭＳ ゴシック"/>
              </a:rPr>
              <a:t>and click </a:t>
            </a:r>
            <a:r>
              <a:rPr lang="en-US" b="1" i="0" u="none" strike="noStrike" baseline="0" smtClean="0">
                <a:latin typeface="Segoe"/>
                <a:ea typeface="ＭＳ ゴシック"/>
              </a:rPr>
              <a:t>Create a Video</a:t>
            </a:r>
            <a:r>
              <a:rPr lang="en-US" b="0" i="0" u="none" strike="noStrike" baseline="0" smtClean="0">
                <a:latin typeface="Times New Roman"/>
                <a:ea typeface="ＭＳ ゴシック"/>
              </a:rPr>
              <a:t>.</a:t>
            </a:r>
            <a:r>
              <a:rPr lang="en-US" b="0" i="0" u="none" strike="noStrike" baseline="0" smtClean="0">
                <a:latin typeface="Segoe"/>
                <a:ea typeface="ＭＳ ゴシック"/>
              </a:rPr>
              <a:t> The Create a Video controls appear in Backstage view (see the figure on the next slide).</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up increment arrow</a:t>
            </a:r>
            <a:r>
              <a:rPr lang="en-US" b="0" i="0" u="none" strike="noStrike" baseline="0" smtClean="0">
                <a:latin typeface="Segoe"/>
                <a:ea typeface="ＭＳ ゴシック"/>
              </a:rPr>
              <a:t> on the Seconds spent on each slide text box until the setting is </a:t>
            </a:r>
            <a:r>
              <a:rPr lang="en-US" b="1" i="0" u="none" strike="noStrike" baseline="0" smtClean="0">
                <a:latin typeface="Segoe"/>
                <a:ea typeface="ＭＳ ゴシック"/>
              </a:rPr>
              <a:t>10:00</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62</a:t>
            </a:fld>
            <a:endParaRPr lang="en-US" dirty="0"/>
          </a:p>
        </p:txBody>
      </p:sp>
    </p:spTree>
    <p:extLst>
      <p:ext uri="{BB962C8B-B14F-4D97-AF65-F5344CB8AC3E}">
        <p14:creationId xmlns:p14="http://schemas.microsoft.com/office/powerpoint/2010/main" val="33405901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Create a Video</a:t>
            </a:r>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63</a:t>
            </a:fld>
            <a:endParaRPr lang="en-US" dirty="0"/>
          </a:p>
        </p:txBody>
      </p:sp>
      <p:pic>
        <p:nvPicPr>
          <p:cNvPr id="7" name="Picture 6" descr="10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500" y="1609400"/>
            <a:ext cx="6210300" cy="4653853"/>
          </a:xfrm>
          <a:prstGeom prst="rect">
            <a:avLst/>
          </a:prstGeom>
        </p:spPr>
      </p:pic>
    </p:spTree>
    <p:extLst>
      <p:ext uri="{BB962C8B-B14F-4D97-AF65-F5344CB8AC3E}">
        <p14:creationId xmlns:p14="http://schemas.microsoft.com/office/powerpoint/2010/main" val="39512209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Create a Video</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Click </a:t>
            </a:r>
            <a:r>
              <a:rPr lang="en-US" b="1" i="0" u="none" strike="noStrike" baseline="0" smtClean="0">
                <a:latin typeface="Segoe"/>
                <a:ea typeface="ＭＳ ゴシック"/>
              </a:rPr>
              <a:t>Create Video</a:t>
            </a:r>
            <a:r>
              <a:rPr lang="en-US" b="0" i="0" u="none" strike="noStrike" baseline="0" smtClean="0">
                <a:latin typeface="Segoe"/>
                <a:ea typeface="ＭＳ ゴシック"/>
              </a:rPr>
              <a:t>. The Save As dialog box opens. </a:t>
            </a:r>
          </a:p>
          <a:p>
            <a:pPr lvl="1" rtl="0">
              <a:buAutoNum type="arabicPeriod" startAt="3"/>
            </a:pPr>
            <a:r>
              <a:rPr lang="en-US" b="0" i="0" u="none" strike="noStrike" baseline="0" smtClean="0">
                <a:latin typeface="Segoe"/>
                <a:ea typeface="ＭＳ ゴシック"/>
              </a:rPr>
              <a:t>In the File name box, type </a:t>
            </a:r>
            <a:r>
              <a:rPr lang="en-US" b="1" i="0" u="none" strike="noStrike" baseline="0" smtClean="0">
                <a:latin typeface="Segoe"/>
                <a:ea typeface="ＭＳ ゴシック"/>
              </a:rPr>
              <a:t>HR Video</a:t>
            </a:r>
            <a:r>
              <a:rPr lang="en-US" b="0" i="0" u="none" strike="noStrike" baseline="0" smtClean="0">
                <a:latin typeface="Times New Roman"/>
                <a:ea typeface="ＭＳ ゴシック"/>
              </a:rPr>
              <a:t>.</a:t>
            </a:r>
          </a:p>
          <a:p>
            <a:pPr lvl="1" rtl="0">
              <a:buAutoNum type="arabicPeriod" startAt="3"/>
            </a:pPr>
            <a:r>
              <a:rPr lang="en-US" b="0" i="0" u="none" strike="noStrike" baseline="0" smtClean="0">
                <a:latin typeface="Segoe"/>
                <a:ea typeface="ＭＳ ゴシック"/>
              </a:rPr>
              <a:t>Navigate to the </a:t>
            </a:r>
            <a:r>
              <a:rPr lang="en-US" b="1" i="0" u="none" strike="noStrike" baseline="0" smtClean="0">
                <a:latin typeface="Segoe"/>
                <a:ea typeface="ＭＳ ゴシック"/>
              </a:rPr>
              <a:t>location</a:t>
            </a:r>
            <a:r>
              <a:rPr lang="en-US" b="0" i="0" u="none" strike="noStrike" baseline="0" smtClean="0">
                <a:latin typeface="Segoe"/>
                <a:ea typeface="ＭＳ ゴシック"/>
              </a:rPr>
              <a:t> where you are storing the files for this lesson.</a:t>
            </a:r>
          </a:p>
          <a:p>
            <a:pPr lvl="1" rtl="0">
              <a:buAutoNum type="arabicPeriod" startAt="3"/>
            </a:pPr>
            <a:r>
              <a:rPr lang="en-US" b="0" i="0" u="none" strike="noStrike" baseline="0" smtClean="0">
                <a:latin typeface="Segoe"/>
                <a:ea typeface="ＭＳ ゴシック"/>
              </a:rPr>
              <a:t>Click </a:t>
            </a:r>
            <a:r>
              <a:rPr lang="en-US" b="1" i="0" u="none" strike="noStrike" baseline="0" smtClean="0">
                <a:latin typeface="Segoe"/>
                <a:ea typeface="ＭＳ ゴシック"/>
              </a:rPr>
              <a:t>Save</a:t>
            </a:r>
            <a:r>
              <a:rPr lang="en-US" b="0" i="0" u="none" strike="noStrike" baseline="0" smtClean="0">
                <a:latin typeface="Segoe"/>
                <a:ea typeface="ＭＳ ゴシック"/>
              </a:rPr>
              <a:t>. The video is created. A progress bar in the status bar shows the creation. Wait until the creation is </a:t>
            </a:r>
            <a:r>
              <a:rPr lang="en-US" b="1" i="0" u="none" strike="noStrike" baseline="0" smtClean="0">
                <a:latin typeface="Segoe"/>
                <a:ea typeface="ＭＳ ゴシック"/>
              </a:rPr>
              <a:t>complete</a:t>
            </a:r>
            <a:r>
              <a:rPr lang="en-US" b="0" i="0" u="none" strike="noStrike" baseline="0" smtClean="0">
                <a:latin typeface="Segoe"/>
                <a:ea typeface="ＭＳ ゴシック"/>
              </a:rPr>
              <a:t> before going on to the next step.</a:t>
            </a:r>
          </a:p>
          <a:p>
            <a:pPr lvl="1" rtl="0">
              <a:buAutoNum type="arabicPeriod" startAt="3"/>
            </a:pPr>
            <a:r>
              <a:rPr lang="en-US" b="0" i="0" u="none" strike="noStrike" baseline="0" smtClean="0">
                <a:latin typeface="Segoe"/>
                <a:ea typeface="ＭＳ ゴシック"/>
              </a:rPr>
              <a:t> </a:t>
            </a:r>
            <a:r>
              <a:rPr lang="en-US" b="1" i="0" u="none" strike="noStrike" baseline="0" smtClean="0">
                <a:latin typeface="Segoe"/>
                <a:ea typeface="ＭＳ ゴシック"/>
              </a:rPr>
              <a:t>CLOSE</a:t>
            </a:r>
            <a:r>
              <a:rPr lang="en-US" b="0" i="0" u="none" strike="noStrike" baseline="0" smtClean="0">
                <a:latin typeface="Segoe"/>
                <a:ea typeface="ＭＳ ゴシック"/>
              </a:rPr>
              <a:t> PowerPoint, saving your changes to the presentation file.</a:t>
            </a:r>
          </a:p>
          <a:p>
            <a:pPr lvl="1" rtl="0">
              <a:buAutoNum type="arabicPeriod" startAt="3"/>
            </a:pPr>
            <a:r>
              <a:rPr lang="en-US" b="0" i="0" u="none" strike="noStrike" baseline="0" smtClean="0">
                <a:latin typeface="Segoe"/>
                <a:ea typeface="ＭＳ ゴシック"/>
              </a:rPr>
              <a:t>In Windows, navigate to the folder containing the video and </a:t>
            </a:r>
            <a:r>
              <a:rPr lang="en-US" b="1" i="0" u="none" strike="noStrike" baseline="0" smtClean="0">
                <a:latin typeface="Segoe"/>
                <a:ea typeface="ＭＳ ゴシック"/>
              </a:rPr>
              <a:t>double-click</a:t>
            </a:r>
            <a:r>
              <a:rPr lang="en-US" b="0" i="0" u="none" strike="noStrike" baseline="0" smtClean="0">
                <a:latin typeface="Segoe"/>
                <a:ea typeface="ＭＳ ゴシック"/>
              </a:rPr>
              <a:t> the video clip to play it in your default application for video clips.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64</a:t>
            </a:fld>
            <a:endParaRPr lang="en-US" dirty="0"/>
          </a:p>
        </p:txBody>
      </p:sp>
    </p:spTree>
    <p:extLst>
      <p:ext uri="{BB962C8B-B14F-4D97-AF65-F5344CB8AC3E}">
        <p14:creationId xmlns:p14="http://schemas.microsoft.com/office/powerpoint/2010/main" val="33891334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Skill Summary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65</a:t>
            </a:fld>
            <a:endParaRPr lang="en-US" dirty="0"/>
          </a:p>
        </p:txBody>
      </p:sp>
      <p:pic>
        <p:nvPicPr>
          <p:cNvPr id="7" name="Picture 6" descr="10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333" y="1773589"/>
            <a:ext cx="8297334" cy="3378556"/>
          </a:xfrm>
          <a:prstGeom prst="rect">
            <a:avLst/>
          </a:prstGeom>
        </p:spPr>
      </p:pic>
    </p:spTree>
    <p:extLst>
      <p:ext uri="{BB962C8B-B14F-4D97-AF65-F5344CB8AC3E}">
        <p14:creationId xmlns:p14="http://schemas.microsoft.com/office/powerpoint/2010/main" val="248784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View Comments</a:t>
            </a:r>
          </a:p>
        </p:txBody>
      </p:sp>
      <p:sp>
        <p:nvSpPr>
          <p:cNvPr id="3" name="Text Placeholder 2"/>
          <p:cNvSpPr>
            <a:spLocks noGrp="1"/>
          </p:cNvSpPr>
          <p:nvPr>
            <p:ph type="body" idx="1"/>
          </p:nvPr>
        </p:nvSpPr>
        <p:spPr/>
        <p:txBody>
          <a:bodyPr/>
          <a:lstStyle/>
          <a:p>
            <a:pPr lvl="1" rtl="0">
              <a:buFont typeface="+mj-lt"/>
              <a:buAutoNum type="arabicPeriod" startAt="10"/>
            </a:pPr>
            <a:r>
              <a:rPr lang="en-US" b="0" i="0" u="none" strike="noStrike" baseline="0" smtClean="0">
                <a:latin typeface="Segoe"/>
                <a:ea typeface="ＭＳ ゴシック"/>
              </a:rPr>
              <a:t>Reselect the comment in the </a:t>
            </a:r>
            <a:r>
              <a:rPr lang="en-US" b="1" i="0" u="none" strike="noStrike" baseline="0" smtClean="0">
                <a:latin typeface="Segoe"/>
                <a:ea typeface="ＭＳ ゴシック"/>
              </a:rPr>
              <a:t>Comments</a:t>
            </a:r>
            <a:r>
              <a:rPr lang="en-US" b="0" i="0" u="none" strike="noStrike" baseline="0" smtClean="0">
                <a:latin typeface="Segoe"/>
                <a:ea typeface="ＭＳ ゴシック"/>
              </a:rPr>
              <a:t> pane, and then click the </a:t>
            </a:r>
            <a:r>
              <a:rPr lang="en-US" b="1" i="0" u="none" strike="noStrike" baseline="0" smtClean="0">
                <a:latin typeface="Segoe"/>
                <a:ea typeface="ＭＳ ゴシック"/>
              </a:rPr>
              <a:t>Next</a:t>
            </a:r>
            <a:r>
              <a:rPr lang="en-US" b="0" i="0" u="none" strike="noStrike" baseline="0" smtClean="0">
                <a:latin typeface="Segoe"/>
                <a:ea typeface="ＭＳ ゴシック"/>
              </a:rPr>
              <a:t> button at the top of the Comments pane to go to the next comment.</a:t>
            </a:r>
          </a:p>
          <a:p>
            <a:pPr lvl="1" rtl="0">
              <a:buAutoNum type="arabicPeriod" startAt="10"/>
            </a:pPr>
            <a:r>
              <a:rPr lang="en-US" b="0" i="0" u="none" strike="noStrike" baseline="0" smtClean="0">
                <a:latin typeface="Segoe"/>
                <a:ea typeface="ＭＳ ゴシック"/>
              </a:rPr>
              <a:t>Click the </a:t>
            </a:r>
            <a:r>
              <a:rPr lang="en-US" b="1" i="0" u="none" strike="noStrike" baseline="0" smtClean="0">
                <a:latin typeface="Segoe"/>
                <a:ea typeface="ＭＳ ゴシック"/>
              </a:rPr>
              <a:t>Previous</a:t>
            </a:r>
            <a:r>
              <a:rPr lang="en-US" b="0" i="0" u="none" strike="noStrike" baseline="0" smtClean="0">
                <a:latin typeface="Segoe"/>
                <a:ea typeface="ＭＳ ゴシック"/>
              </a:rPr>
              <a:t> button twice to return to the first comment on slide 1.</a:t>
            </a:r>
          </a:p>
          <a:p>
            <a:pPr lvl="1" rtl="0">
              <a:buAutoNum type="arabicPeriod" startAt="10"/>
            </a:pPr>
            <a:r>
              <a:rPr lang="en-US" b="0" i="0" u="none" strike="noStrike" baseline="0" smtClean="0">
                <a:latin typeface="Segoe"/>
                <a:ea typeface="ＭＳ ゴシック"/>
              </a:rPr>
              <a:t>Close the </a:t>
            </a:r>
            <a:r>
              <a:rPr lang="en-US" b="1" i="0" u="none" strike="noStrike" baseline="0" smtClean="0">
                <a:latin typeface="Segoe"/>
                <a:ea typeface="ＭＳ ゴシック"/>
              </a:rPr>
              <a:t>Comments</a:t>
            </a:r>
            <a:r>
              <a:rPr lang="en-US" b="0" i="0" u="none" strike="noStrike" baseline="0" smtClean="0">
                <a:latin typeface="Segoe"/>
                <a:ea typeface="ＭＳ ゴシック"/>
              </a:rPr>
              <a:t> pane. To do so, either click the </a:t>
            </a:r>
            <a:r>
              <a:rPr lang="en-US" b="1" i="0" u="none" strike="noStrike" baseline="0" smtClean="0">
                <a:latin typeface="Segoe"/>
                <a:ea typeface="ＭＳ ゴシック"/>
              </a:rPr>
              <a:t>Close</a:t>
            </a:r>
            <a:r>
              <a:rPr lang="en-US" b="0" i="0" u="none" strike="noStrike" baseline="0" smtClean="0">
                <a:latin typeface="Segoe"/>
                <a:ea typeface="ＭＳ ゴシック"/>
              </a:rPr>
              <a:t> button on the Comments pane or click the </a:t>
            </a:r>
            <a:r>
              <a:rPr lang="en-US" b="1" i="0" u="none" strike="noStrike" baseline="0" smtClean="0">
                <a:latin typeface="Segoe"/>
                <a:ea typeface="ＭＳ ゴシック"/>
              </a:rPr>
              <a:t>Show Comments</a:t>
            </a:r>
            <a:r>
              <a:rPr lang="en-US" b="0" i="0" u="none" strike="noStrike" baseline="0" smtClean="0">
                <a:latin typeface="Segoe"/>
                <a:ea typeface="ＭＳ ゴシック"/>
              </a:rPr>
              <a:t> button on the Review tab.</a:t>
            </a:r>
          </a:p>
          <a:p>
            <a:pPr lvl="1" rtl="0">
              <a:buAutoNum type="arabicPeriod" startAt="10"/>
            </a:pPr>
            <a:r>
              <a:rPr lang="en-US" b="0"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spTree>
    <p:extLst>
      <p:ext uri="{BB962C8B-B14F-4D97-AF65-F5344CB8AC3E}">
        <p14:creationId xmlns:p14="http://schemas.microsoft.com/office/powerpoint/2010/main" val="2478318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Insert a Comment</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HR Review Final Version 1</a:t>
            </a:r>
            <a:r>
              <a:rPr lang="en-US" b="0" i="0" u="none" strike="noStrike" baseline="0" smtClean="0">
                <a:latin typeface="Segoe"/>
                <a:ea typeface="ＭＳ ゴシック"/>
              </a:rPr>
              <a:t> presentation that is still open from the previous exercise. You are now ready to add your own comments to the presentation, which you are going to send to the Vice President for Operations.</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and click </a:t>
            </a:r>
            <a:r>
              <a:rPr lang="en-US" b="1" i="0" u="none" strike="noStrike" baseline="0" smtClean="0">
                <a:latin typeface="Segoe"/>
                <a:ea typeface="ＭＳ ゴシック"/>
              </a:rPr>
              <a:t>Options</a:t>
            </a:r>
            <a:r>
              <a:rPr lang="en-US" b="0" i="0" u="none" strike="noStrike" baseline="0" smtClean="0">
                <a:latin typeface="Segoe"/>
                <a:ea typeface="ＭＳ ゴシック"/>
              </a:rPr>
              <a:t>. The PowerPoint Options dialog box opens.	</a:t>
            </a:r>
          </a:p>
          <a:p>
            <a:pPr lvl="1" rtl="0"/>
            <a:r>
              <a:rPr lang="en-US" b="0" i="0" u="none" strike="noStrike" baseline="0" smtClean="0">
                <a:latin typeface="Segoe"/>
                <a:ea typeface="ＭＳ ゴシック"/>
              </a:rPr>
              <a:t>Enter </a:t>
            </a:r>
            <a:r>
              <a:rPr lang="en-US" b="1" i="0" u="none" strike="noStrike" baseline="0" smtClean="0">
                <a:latin typeface="Segoe"/>
                <a:ea typeface="ＭＳ ゴシック"/>
              </a:rPr>
              <a:t>your own name</a:t>
            </a:r>
            <a:r>
              <a:rPr lang="en-US" b="0" i="0" u="none" strike="noStrike" baseline="0" smtClean="0">
                <a:latin typeface="Segoe"/>
                <a:ea typeface="ＭＳ ゴシック"/>
              </a:rPr>
              <a:t> and initials in the User Name and Initials boxes (see the figure on the next slide). Then click </a:t>
            </a:r>
            <a:r>
              <a:rPr lang="en-US" b="1" i="0" u="none" strike="noStrike" baseline="0" smtClean="0">
                <a:latin typeface="Segoe"/>
                <a:ea typeface="ＭＳ ゴシック"/>
              </a:rPr>
              <a:t>OK</a:t>
            </a:r>
            <a:r>
              <a:rPr lang="en-US" b="0" i="0" u="none" strike="noStrike" baseline="0" smtClean="0">
                <a:latin typeface="Segoe"/>
                <a:ea typeface="ＭＳ ゴシック"/>
              </a:rPr>
              <a:t> to accept them.</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spTree>
    <p:extLst>
      <p:ext uri="{BB962C8B-B14F-4D97-AF65-F5344CB8AC3E}">
        <p14:creationId xmlns:p14="http://schemas.microsoft.com/office/powerpoint/2010/main" val="4156830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Insert a Comment</a:t>
            </a:r>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9</a:t>
            </a:fld>
            <a:endParaRPr lang="en-US" dirty="0"/>
          </a:p>
        </p:txBody>
      </p:sp>
      <p:pic>
        <p:nvPicPr>
          <p:cNvPr id="7" name="Picture 6" descr="10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524000"/>
            <a:ext cx="5974955" cy="4660900"/>
          </a:xfrm>
          <a:prstGeom prst="rect">
            <a:avLst/>
          </a:prstGeom>
        </p:spPr>
      </p:pic>
    </p:spTree>
    <p:extLst>
      <p:ext uri="{BB962C8B-B14F-4D97-AF65-F5344CB8AC3E}">
        <p14:creationId xmlns:p14="http://schemas.microsoft.com/office/powerpoint/2010/main" val="260587427"/>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0</TotalTime>
  <Words>5686</Words>
  <Application>Microsoft Office PowerPoint</Application>
  <PresentationFormat>On-screen Show (4:3)</PresentationFormat>
  <Paragraphs>514</Paragraphs>
  <Slides>65</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65</vt:i4>
      </vt:variant>
    </vt:vector>
  </HeadingPairs>
  <TitlesOfParts>
    <vt:vector size="77" baseType="lpstr">
      <vt:lpstr>ＭＳ ゴシック</vt:lpstr>
      <vt:lpstr>Segoe</vt:lpstr>
      <vt:lpstr>Arial</vt:lpstr>
      <vt:lpstr>Calibri</vt:lpstr>
      <vt:lpstr>Franklin Gothic Book</vt:lpstr>
      <vt:lpstr>Franklin Gothic Medium</vt:lpstr>
      <vt:lpstr>Segoe UI</vt:lpstr>
      <vt:lpstr>Segoe UI Light</vt:lpstr>
      <vt:lpstr>Segoe UI Semibold</vt:lpstr>
      <vt:lpstr>Segoe UI Semilight</vt:lpstr>
      <vt:lpstr>Times New Roman</vt:lpstr>
      <vt:lpstr>template</vt:lpstr>
      <vt:lpstr>Securing and Sharing a Presentation</vt:lpstr>
      <vt:lpstr>Objectives</vt:lpstr>
      <vt:lpstr>Step by Step: View Comments</vt:lpstr>
      <vt:lpstr>Step by Step: View Comments</vt:lpstr>
      <vt:lpstr>Step by Step: View Comments</vt:lpstr>
      <vt:lpstr>Step by Step: View Comments</vt:lpstr>
      <vt:lpstr>Step by Step: View Comments</vt:lpstr>
      <vt:lpstr>Step by Step: Insert a Comment</vt:lpstr>
      <vt:lpstr>Step by Step: Insert a Comment</vt:lpstr>
      <vt:lpstr>Step by Step: Insert a Comment</vt:lpstr>
      <vt:lpstr>Step by Step: Insert a Comment</vt:lpstr>
      <vt:lpstr>Step by Step: Insert a Comment</vt:lpstr>
      <vt:lpstr>Step by Step: Insert a Comment</vt:lpstr>
      <vt:lpstr>Step by Step: Edit a Comment</vt:lpstr>
      <vt:lpstr>Step by Step: Edit a Comment</vt:lpstr>
      <vt:lpstr>Step by Step: Delete a Comment</vt:lpstr>
      <vt:lpstr>Step by Step: Delete a Comment</vt:lpstr>
      <vt:lpstr>Step by Step: Compare and Combine Presentations</vt:lpstr>
      <vt:lpstr>Step by Step: Compare and Combine Presentations</vt:lpstr>
      <vt:lpstr>Step by Step: Compare and Combine Presentations</vt:lpstr>
      <vt:lpstr>Step by Step: Compare and Combine Presentations</vt:lpstr>
      <vt:lpstr>Step by Step: Compare and Combine Presentations</vt:lpstr>
      <vt:lpstr>Step by Step: Compare and Combine Presentations</vt:lpstr>
      <vt:lpstr>Step by Step: Set a Password</vt:lpstr>
      <vt:lpstr>Step by Step: Set a Password</vt:lpstr>
      <vt:lpstr>Step by Step: Set a Password</vt:lpstr>
      <vt:lpstr>Step by Step: Set a Password</vt:lpstr>
      <vt:lpstr>Step by Step: Change or Remove a Password</vt:lpstr>
      <vt:lpstr>Step by Step: Mark a Presentation as Final</vt:lpstr>
      <vt:lpstr>Step by Step: Mark a Presentation as Final</vt:lpstr>
      <vt:lpstr>Step by Step: Mark a Presentation as Final</vt:lpstr>
      <vt:lpstr>Step by Step: Check for Compatibility Issues and Optimize Media Compatibility</vt:lpstr>
      <vt:lpstr>Step by Step: Check for Compatibility Issues and Optimize Media Compatibility</vt:lpstr>
      <vt:lpstr>Step by Step: Check for Compatibility Issues and Optimize Media Compatibility</vt:lpstr>
      <vt:lpstr>Step by Step: Check for Compatibility Issues and Optimize Media Compatibility</vt:lpstr>
      <vt:lpstr>Step by Step: Check for Compatibility Issues and Optimize Media Compatibility</vt:lpstr>
      <vt:lpstr>Step by Step: Check for Accessibility Issues</vt:lpstr>
      <vt:lpstr>Step by Step: Check for Accessibility Issues</vt:lpstr>
      <vt:lpstr>Step by Step: Check for Accessibility Issues</vt:lpstr>
      <vt:lpstr>Step by Step: Check for Accessibility Issues</vt:lpstr>
      <vt:lpstr>Step by Step: Check for Accessibility Issues</vt:lpstr>
      <vt:lpstr>Step by Step: Modify Properties and Remove Metadata</vt:lpstr>
      <vt:lpstr>Step by Step: Modify Properties and Remove Metadata</vt:lpstr>
      <vt:lpstr>Step by Step: Modify Properties and Remove Metadata</vt:lpstr>
      <vt:lpstr>Step by Step: Modify Properties and Remove Metadata</vt:lpstr>
      <vt:lpstr>Step by Step: Modify Properties and Remove Metadata</vt:lpstr>
      <vt:lpstr>Step by Step: Save in XML Format</vt:lpstr>
      <vt:lpstr>Step by Step: Save As a Picture Presentation</vt:lpstr>
      <vt:lpstr>Step by Step: Save As a Picture Presentation</vt:lpstr>
      <vt:lpstr>Step by Step: Save As a Picture Presentation</vt:lpstr>
      <vt:lpstr>Step by Step: Save a Presentation as an XPS File</vt:lpstr>
      <vt:lpstr>Step by Step: Save a Presentation as an XPS File</vt:lpstr>
      <vt:lpstr>Step by Step: Save a Presentation as an XPS File</vt:lpstr>
      <vt:lpstr>Step by Step: Save a Presentation as an XPS File</vt:lpstr>
      <vt:lpstr>Step by Step: Save a Presentation as an Outline</vt:lpstr>
      <vt:lpstr>Step by Step: Save a Presentation as an Outline</vt:lpstr>
      <vt:lpstr>Step by Step: Save a Presentation in OpenDocument Format</vt:lpstr>
      <vt:lpstr>Step by Step: Save a Presentation as a PowerPoint Show</vt:lpstr>
      <vt:lpstr>Step by Step: Save a Slide or Object as a Picture</vt:lpstr>
      <vt:lpstr>Step by Step: Save a Slide or Object as a Picture</vt:lpstr>
      <vt:lpstr>Step by Step: Save a Slide or Object as a Picture</vt:lpstr>
      <vt:lpstr>Step by Step: Create a Video</vt:lpstr>
      <vt:lpstr>Step by Step: Create a Video</vt:lpstr>
      <vt:lpstr>Step by Step: Create a Video</vt:lpstr>
      <vt:lpstr>Skill 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Gambrel, Bryan - Indianapolis</cp:lastModifiedBy>
  <cp:revision>330</cp:revision>
  <dcterms:created xsi:type="dcterms:W3CDTF">2011-08-08T12:10:51Z</dcterms:created>
  <dcterms:modified xsi:type="dcterms:W3CDTF">2013-11-22T22:29:28Z</dcterms:modified>
</cp:coreProperties>
</file>