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4"/>
  </p:notesMasterIdLst>
  <p:sldIdLst>
    <p:sldId id="256" r:id="rId2"/>
    <p:sldId id="258" r:id="rId3"/>
    <p:sldId id="259" r:id="rId4"/>
    <p:sldId id="264" r:id="rId5"/>
    <p:sldId id="265" r:id="rId6"/>
    <p:sldId id="266" r:id="rId7"/>
    <p:sldId id="267" r:id="rId8"/>
    <p:sldId id="268" r:id="rId9"/>
    <p:sldId id="273" r:id="rId10"/>
    <p:sldId id="274" r:id="rId11"/>
    <p:sldId id="275" r:id="rId12"/>
    <p:sldId id="276" r:id="rId13"/>
    <p:sldId id="277" r:id="rId14"/>
    <p:sldId id="318" r:id="rId15"/>
    <p:sldId id="319" r:id="rId16"/>
    <p:sldId id="278" r:id="rId17"/>
    <p:sldId id="281" r:id="rId18"/>
    <p:sldId id="282" r:id="rId19"/>
    <p:sldId id="284" r:id="rId20"/>
    <p:sldId id="285" r:id="rId21"/>
    <p:sldId id="286" r:id="rId22"/>
    <p:sldId id="288" r:id="rId23"/>
    <p:sldId id="289" r:id="rId24"/>
    <p:sldId id="290" r:id="rId25"/>
    <p:sldId id="294" r:id="rId26"/>
    <p:sldId id="295" r:id="rId27"/>
    <p:sldId id="296" r:id="rId28"/>
    <p:sldId id="297" r:id="rId29"/>
    <p:sldId id="300" r:id="rId30"/>
    <p:sldId id="301" r:id="rId31"/>
    <p:sldId id="302" r:id="rId32"/>
    <p:sldId id="304" r:id="rId33"/>
    <p:sldId id="305" r:id="rId34"/>
    <p:sldId id="307" r:id="rId35"/>
    <p:sldId id="308" r:id="rId36"/>
    <p:sldId id="309" r:id="rId37"/>
    <p:sldId id="311" r:id="rId38"/>
    <p:sldId id="312" r:id="rId39"/>
    <p:sldId id="314" r:id="rId40"/>
    <p:sldId id="315" r:id="rId41"/>
    <p:sldId id="316" r:id="rId42"/>
    <p:sldId id="317" r:id="rId43"/>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varScale="1">
        <p:scale>
          <a:sx n="69" d="100"/>
          <a:sy n="69" d="100"/>
        </p:scale>
        <p:origin x="1638" y="6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15-Dec-16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cs-CZ" b="0" i="0" u="none" strike="noStrike" baseline="0" dirty="0" err="1" smtClean="0">
                <a:latin typeface="Segoe"/>
                <a:ea typeface="ＭＳ ゴシック"/>
              </a:rPr>
              <a:t>Another</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Way</a:t>
            </a:r>
            <a:r>
              <a:rPr lang="cs-CZ" b="0" i="0" u="none" strike="noStrike" baseline="0" dirty="0" smtClean="0">
                <a:latin typeface="Segoe"/>
                <a:ea typeface="ＭＳ ゴシック"/>
              </a:rPr>
              <a:t>: Open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Font dialog box by </a:t>
            </a:r>
            <a:r>
              <a:rPr lang="cs-CZ" b="0" i="0" u="none" strike="noStrike" baseline="0" dirty="0" err="1" smtClean="0">
                <a:latin typeface="Segoe"/>
                <a:ea typeface="ＭＳ ゴシック"/>
              </a:rPr>
              <a:t>clicking</a:t>
            </a:r>
            <a:r>
              <a:rPr lang="cs-CZ" b="0" i="0" u="none" strike="noStrike" baseline="0" dirty="0" smtClean="0">
                <a:latin typeface="Segoe"/>
                <a:ea typeface="ＭＳ ゴシック"/>
              </a:rPr>
              <a:t> on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dialog box </a:t>
            </a:r>
            <a:r>
              <a:rPr lang="cs-CZ" b="0" i="0" u="none" strike="noStrike" baseline="0" dirty="0" err="1" smtClean="0">
                <a:latin typeface="Segoe"/>
                <a:ea typeface="ＭＳ ゴシック"/>
              </a:rPr>
              <a:t>launcher</a:t>
            </a:r>
            <a:r>
              <a:rPr lang="cs-CZ" b="0" i="0" u="none" strike="noStrike" baseline="0" dirty="0" smtClean="0">
                <a:latin typeface="Segoe"/>
                <a:ea typeface="ＭＳ ゴシック"/>
              </a:rPr>
              <a:t> on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Font </a:t>
            </a:r>
            <a:r>
              <a:rPr lang="cs-CZ" b="0" i="0" u="none" strike="noStrike" baseline="0" dirty="0" err="1" smtClean="0">
                <a:latin typeface="Segoe"/>
                <a:ea typeface="ＭＳ ゴシック"/>
              </a:rPr>
              <a:t>group</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You</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can</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also</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right-click</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selected</a:t>
            </a:r>
            <a:r>
              <a:rPr lang="cs-CZ" b="0" i="0" u="none" strike="noStrike" baseline="0" dirty="0" smtClean="0">
                <a:latin typeface="Segoe"/>
                <a:ea typeface="ＭＳ ゴシック"/>
              </a:rPr>
              <a:t> text, and </a:t>
            </a:r>
            <a:r>
              <a:rPr lang="cs-CZ" b="0" i="0" u="none" strike="noStrike" baseline="0" dirty="0" err="1" smtClean="0">
                <a:latin typeface="Segoe"/>
                <a:ea typeface="ＭＳ ゴシック"/>
              </a:rPr>
              <a:t>press</a:t>
            </a:r>
            <a:r>
              <a:rPr lang="cs-CZ" b="0" i="0" u="none" strike="noStrike" baseline="0" dirty="0" smtClean="0">
                <a:latin typeface="Segoe"/>
                <a:ea typeface="ＭＳ ゴシック"/>
              </a:rPr>
              <a:t> </a:t>
            </a:r>
            <a:r>
              <a:rPr lang="cs-CZ" b="1" i="1" u="none" strike="noStrike" baseline="0" dirty="0" err="1" smtClean="0">
                <a:solidFill>
                  <a:srgbClr val="3366FF"/>
                </a:solidFill>
                <a:latin typeface="Arial"/>
                <a:ea typeface="ＭＳ ゴシック"/>
              </a:rPr>
              <a:t>Ctrl+Shift+F</a:t>
            </a:r>
            <a:r>
              <a:rPr lang="cs-CZ" b="1" i="0" u="none" strike="noStrike" baseline="0" dirty="0" smtClean="0">
                <a:solidFill>
                  <a:srgbClr val="3366FF"/>
                </a:solidFill>
                <a:latin typeface="Arial"/>
                <a:ea typeface="ＭＳ ゴシック"/>
              </a:rPr>
              <a:t>, </a:t>
            </a:r>
            <a:r>
              <a:rPr lang="cs-CZ" b="1" i="0" u="none" strike="noStrike" baseline="0" dirty="0" err="1" smtClean="0">
                <a:solidFill>
                  <a:srgbClr val="3366FF"/>
                </a:solidFill>
                <a:latin typeface="Arial"/>
                <a:ea typeface="ＭＳ ゴシック"/>
              </a:rPr>
              <a:t>or</a:t>
            </a:r>
            <a:r>
              <a:rPr lang="cs-CZ" b="1" i="0" u="none" strike="noStrike" baseline="0" dirty="0" smtClean="0">
                <a:solidFill>
                  <a:srgbClr val="3366FF"/>
                </a:solidFill>
                <a:latin typeface="Arial"/>
                <a:ea typeface="ＭＳ ゴシック"/>
              </a:rPr>
              <a:t> </a:t>
            </a:r>
            <a:r>
              <a:rPr lang="cs-CZ" b="1" i="1" u="none" strike="noStrike" baseline="0" dirty="0" err="1" smtClean="0">
                <a:solidFill>
                  <a:srgbClr val="3366FF"/>
                </a:solidFill>
                <a:latin typeface="Arial"/>
                <a:ea typeface="ＭＳ ゴシック"/>
              </a:rPr>
              <a:t>Ctrl+D</a:t>
            </a:r>
            <a:r>
              <a:rPr lang="cs-CZ" b="1" i="0" u="none" strike="noStrike" baseline="0" dirty="0" smtClean="0">
                <a:solidFill>
                  <a:srgbClr val="3366FF"/>
                </a:solidFill>
                <a:latin typeface="Arial"/>
                <a:ea typeface="ＭＳ ゴシック"/>
              </a:rPr>
              <a:t>.</a:t>
            </a:r>
          </a:p>
          <a:p>
            <a:pPr lvl="2" rtl="0"/>
            <a:r>
              <a:rPr lang="cs-CZ" b="0" i="0" u="none" strike="noStrike" baseline="0" dirty="0" err="1" smtClean="0">
                <a:latin typeface="Segoe"/>
                <a:ea typeface="ＭＳ ゴシック"/>
              </a:rPr>
              <a:t>Take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Note</a:t>
            </a:r>
            <a:r>
              <a:rPr lang="cs-CZ" b="0" i="0" u="none" strike="noStrike" baseline="0" dirty="0" smtClean="0">
                <a:latin typeface="Segoe"/>
                <a:ea typeface="ＭＳ ゴシック"/>
              </a:rPr>
              <a:t>: </a:t>
            </a:r>
            <a:r>
              <a:rPr lang="cs-CZ" b="0" i="0" u="none" strike="noStrike" baseline="0" dirty="0" err="1" smtClean="0">
                <a:latin typeface="Courier New"/>
                <a:ea typeface="ＭＳ ゴシック"/>
              </a:rPr>
              <a:t>Courier</a:t>
            </a:r>
            <a:r>
              <a:rPr lang="cs-CZ" b="0" i="0" u="none" strike="noStrike" baseline="0" dirty="0" smtClean="0">
                <a:latin typeface="Courier New"/>
                <a:ea typeface="ＭＳ ゴシック"/>
              </a:rPr>
              <a:t> New</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is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an</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example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of</a:t>
            </a:r>
            <a:r>
              <a:rPr lang="cs-CZ" b="0" i="0" u="none" strike="noStrike" baseline="0" dirty="0" smtClean="0">
                <a:latin typeface="Segoe"/>
                <a:ea typeface="ＭＳ ゴシック"/>
              </a:rPr>
              <a:t> a </a:t>
            </a:r>
            <a:r>
              <a:rPr lang="cs-CZ" b="1" i="1" u="none" strike="noStrike" baseline="0" dirty="0" err="1" smtClean="0">
                <a:latin typeface="Segoe"/>
                <a:ea typeface="ＭＳ ゴシック"/>
              </a:rPr>
              <a:t>monospaced</a:t>
            </a:r>
            <a:r>
              <a:rPr lang="cs-CZ" b="0" i="0" u="none" strike="noStrike" baseline="0" dirty="0" smtClean="0">
                <a:latin typeface="Segoe"/>
                <a:ea typeface="ＭＳ ゴシック"/>
              </a:rPr>
              <a:t> font, </a:t>
            </a:r>
            <a:r>
              <a:rPr lang="cs-CZ" b="0" i="0" u="none" strike="noStrike" baseline="0" dirty="0" err="1" smtClean="0">
                <a:latin typeface="Segoe"/>
                <a:ea typeface="ＭＳ ゴシック"/>
              </a:rPr>
              <a:t>which</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means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all</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its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characters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take</a:t>
            </a:r>
            <a:r>
              <a:rPr lang="cs-CZ" b="0" i="0" u="none" strike="noStrike" baseline="0" dirty="0" smtClean="0">
                <a:latin typeface="Segoe"/>
                <a:ea typeface="ＭＳ ゴシック"/>
              </a:rPr>
              <a:t> up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same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amount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of</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horizontal</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space</a:t>
            </a:r>
            <a:r>
              <a:rPr lang="cs-CZ" b="0" i="0" u="none" strike="noStrike" baseline="0" dirty="0" smtClean="0">
                <a:latin typeface="Segoe"/>
                <a:ea typeface="ＭＳ ゴシック"/>
              </a:rPr>
              <a:t>. </a:t>
            </a:r>
            <a:r>
              <a:rPr lang="cs-CZ" b="0" i="0" u="none" strike="noStrike" baseline="0" dirty="0" err="1" smtClean="0">
                <a:latin typeface="Times New Roman"/>
                <a:ea typeface="ＭＳ ゴシック"/>
              </a:rPr>
              <a:t>Times</a:t>
            </a:r>
            <a:r>
              <a:rPr lang="cs-CZ" b="0" i="0" u="none" strike="noStrike" baseline="0" dirty="0" smtClean="0">
                <a:latin typeface="Times New Roman"/>
                <a:ea typeface="ＭＳ ゴシック"/>
              </a:rPr>
              <a:t> New Roman</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is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an</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example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of</a:t>
            </a:r>
            <a:r>
              <a:rPr lang="cs-CZ" b="0" i="0" u="none" strike="noStrike" baseline="0" dirty="0" smtClean="0">
                <a:latin typeface="Segoe"/>
                <a:ea typeface="ＭＳ ゴシック"/>
              </a:rPr>
              <a:t> a </a:t>
            </a:r>
            <a:r>
              <a:rPr lang="cs-CZ" b="1" i="1" u="none" strike="noStrike" baseline="0" dirty="0" err="1" smtClean="0">
                <a:latin typeface="Segoe"/>
                <a:ea typeface="ＭＳ ゴシック"/>
              </a:rPr>
              <a:t>proportional</a:t>
            </a:r>
            <a:r>
              <a:rPr lang="cs-CZ" b="0" i="0" u="none" strike="noStrike" baseline="0" dirty="0" smtClean="0">
                <a:latin typeface="Segoe"/>
                <a:ea typeface="ＭＳ ゴシック"/>
              </a:rPr>
              <a:t> font, </a:t>
            </a:r>
            <a:r>
              <a:rPr lang="cs-CZ" b="0" i="0" u="none" strike="noStrike" baseline="0" dirty="0" err="1" smtClean="0">
                <a:latin typeface="Segoe"/>
                <a:ea typeface="ＭＳ ゴシック"/>
              </a:rPr>
              <a:t>because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horizontal</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spacing</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varies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There</a:t>
            </a:r>
            <a:r>
              <a:rPr lang="cs-CZ" b="0" i="0" u="none" strike="noStrike" baseline="0" dirty="0" smtClean="0">
                <a:latin typeface="Segoe"/>
                <a:ea typeface="ＭＳ ゴシック"/>
              </a:rPr>
              <a:t> are </a:t>
            </a:r>
            <a:r>
              <a:rPr lang="cs-CZ" b="0" i="0" u="none" strike="noStrike" baseline="0" dirty="0" err="1" smtClean="0">
                <a:latin typeface="Segoe"/>
                <a:ea typeface="ＭＳ ゴシック"/>
              </a:rPr>
              <a:t>two</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types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of</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proportional</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fonts</a:t>
            </a:r>
            <a:r>
              <a:rPr lang="cs-CZ" b="0" i="0" u="none" strike="noStrike" baseline="0" dirty="0" smtClean="0">
                <a:latin typeface="Segoe"/>
                <a:ea typeface="ＭＳ ゴシック"/>
              </a:rPr>
              <a:t>, serif and </a:t>
            </a:r>
            <a:r>
              <a:rPr lang="cs-CZ" b="0" i="0" u="none" strike="noStrike" baseline="0" dirty="0" err="1" smtClean="0">
                <a:latin typeface="Segoe"/>
                <a:ea typeface="ＭＳ ゴシック"/>
              </a:rPr>
              <a:t>sans</a:t>
            </a:r>
            <a:r>
              <a:rPr lang="cs-CZ" b="0" i="0" u="none" strike="noStrike" baseline="0" dirty="0" smtClean="0">
                <a:latin typeface="Segoe"/>
                <a:ea typeface="ＭＳ ゴシック"/>
              </a:rPr>
              <a:t> serif. </a:t>
            </a:r>
            <a:r>
              <a:rPr lang="cs-CZ" b="1" i="1" u="none" strike="noStrike" baseline="0" dirty="0" smtClean="0">
                <a:latin typeface="Segoe"/>
                <a:ea typeface="ＭＳ ゴシック"/>
              </a:rPr>
              <a:t>Serif</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fonts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have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small</a:t>
            </a:r>
            <a:r>
              <a:rPr lang="cs-CZ" b="0" i="0" u="none" strike="noStrike" baseline="0" dirty="0" smtClean="0">
                <a:latin typeface="Segoe"/>
                <a:ea typeface="ＭＳ ゴシック"/>
              </a:rPr>
              <a:t> lines </a:t>
            </a:r>
            <a:r>
              <a:rPr lang="cs-CZ" b="0" i="0" u="none" strike="noStrike" baseline="0" dirty="0" err="1" smtClean="0">
                <a:latin typeface="Segoe"/>
                <a:ea typeface="ＭＳ ゴシック"/>
              </a:rPr>
              <a:t>at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beginning</a:t>
            </a:r>
            <a:r>
              <a:rPr lang="cs-CZ" b="0" i="0" u="none" strike="noStrike" baseline="0" dirty="0" smtClean="0">
                <a:latin typeface="Segoe"/>
                <a:ea typeface="ＭＳ ゴシック"/>
              </a:rPr>
              <a:t> and end </a:t>
            </a:r>
            <a:r>
              <a:rPr lang="cs-CZ" b="0" i="0" u="none" strike="noStrike" baseline="0" dirty="0" err="1" smtClean="0">
                <a:latin typeface="Segoe"/>
                <a:ea typeface="ＭＳ ゴシック"/>
              </a:rPr>
              <a:t>of</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characters</a:t>
            </a:r>
            <a:r>
              <a:rPr lang="cs-CZ" b="0" i="0" u="none" strike="noStrike" baseline="0" dirty="0" smtClean="0">
                <a:latin typeface="Segoe"/>
                <a:ea typeface="ＭＳ ゴシック"/>
              </a:rPr>
              <a:t> and are </a:t>
            </a:r>
            <a:r>
              <a:rPr lang="cs-CZ" b="0" i="0" u="none" strike="noStrike" baseline="0" dirty="0" err="1" smtClean="0">
                <a:latin typeface="Segoe"/>
                <a:ea typeface="ＭＳ ゴシック"/>
              </a:rPr>
              <a:t>usually</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used</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with</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large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amounts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of</a:t>
            </a:r>
            <a:r>
              <a:rPr lang="cs-CZ" b="0" i="0" u="none" strike="noStrike" baseline="0" dirty="0" smtClean="0">
                <a:latin typeface="Segoe"/>
                <a:ea typeface="ＭＳ ゴシック"/>
              </a:rPr>
              <a:t> text. A </a:t>
            </a:r>
            <a:r>
              <a:rPr lang="cs-CZ" b="1" i="1" u="none" strike="noStrike" baseline="0" dirty="0" err="1" smtClean="0">
                <a:latin typeface="Segoe"/>
                <a:ea typeface="ＭＳ ゴシック"/>
              </a:rPr>
              <a:t>sans</a:t>
            </a:r>
            <a:r>
              <a:rPr lang="cs-CZ" b="1" i="1" u="none" strike="noStrike" baseline="0" dirty="0" smtClean="0">
                <a:latin typeface="Segoe"/>
                <a:ea typeface="ＭＳ ゴシック"/>
              </a:rPr>
              <a:t> serif</a:t>
            </a:r>
            <a:r>
              <a:rPr lang="cs-CZ" b="0" i="0" u="none" strike="noStrike" baseline="0" dirty="0" smtClean="0">
                <a:latin typeface="Segoe"/>
                <a:ea typeface="ＭＳ ゴシック"/>
              </a:rPr>
              <a:t> font </a:t>
            </a:r>
            <a:r>
              <a:rPr lang="cs-CZ" b="0" i="0" u="none" strike="noStrike" baseline="0" dirty="0" err="1" smtClean="0">
                <a:latin typeface="Segoe"/>
                <a:ea typeface="ＭＳ ゴシック"/>
              </a:rPr>
              <a:t>is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one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that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does</a:t>
            </a:r>
            <a:r>
              <a:rPr lang="cs-CZ" b="0" i="0" u="none" strike="noStrike" baseline="0" dirty="0" smtClean="0">
                <a:latin typeface="Segoe"/>
                <a:ea typeface="ＭＳ ゴシック"/>
              </a:rPr>
              <a:t> not </a:t>
            </a:r>
            <a:r>
              <a:rPr lang="cs-CZ" b="0" i="0" u="none" strike="noStrike" baseline="0" dirty="0" err="1" smtClean="0">
                <a:latin typeface="Segoe"/>
                <a:ea typeface="ＭＳ ゴシック"/>
              </a:rPr>
              <a:t>have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small</a:t>
            </a:r>
            <a:r>
              <a:rPr lang="cs-CZ" b="0" i="0" u="none" strike="noStrike" baseline="0" dirty="0" smtClean="0">
                <a:latin typeface="Segoe"/>
                <a:ea typeface="ＭＳ ゴシック"/>
              </a:rPr>
              <a:t> line </a:t>
            </a:r>
            <a:r>
              <a:rPr lang="cs-CZ" b="0" i="0" u="none" strike="noStrike" baseline="0" dirty="0" err="1" smtClean="0">
                <a:latin typeface="Segoe"/>
                <a:ea typeface="ＭＳ ゴシック"/>
              </a:rPr>
              <a:t>extensions</a:t>
            </a:r>
            <a:r>
              <a:rPr lang="cs-CZ" b="0" i="0" u="none" strike="noStrike" baseline="0" dirty="0" smtClean="0">
                <a:latin typeface="Segoe"/>
                <a:ea typeface="ＭＳ ゴシック"/>
              </a:rPr>
              <a:t> on </a:t>
            </a:r>
            <a:r>
              <a:rPr lang="cs-CZ" b="0" i="0" u="none" strike="noStrike" baseline="0" dirty="0" err="1" smtClean="0">
                <a:latin typeface="Segoe"/>
                <a:ea typeface="ＭＳ ゴシック"/>
              </a:rPr>
              <a:t>its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characters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Times</a:t>
            </a:r>
            <a:r>
              <a:rPr lang="cs-CZ" b="0" i="0" u="none" strike="noStrike" baseline="0" dirty="0" smtClean="0">
                <a:latin typeface="Segoe"/>
                <a:ea typeface="ＭＳ ゴシック"/>
              </a:rPr>
              <a:t> New Roman and </a:t>
            </a:r>
            <a:r>
              <a:rPr lang="cs-CZ" b="0" i="0" u="none" strike="noStrike" baseline="0" dirty="0" err="1" smtClean="0">
                <a:latin typeface="Segoe"/>
                <a:ea typeface="ＭＳ ゴシック"/>
              </a:rPr>
              <a:t>Courier</a:t>
            </a:r>
            <a:r>
              <a:rPr lang="cs-CZ" b="0" i="0" u="none" strike="noStrike" baseline="0" dirty="0" smtClean="0">
                <a:latin typeface="Segoe"/>
                <a:ea typeface="ＭＳ ゴシック"/>
              </a:rPr>
              <a:t> New are </a:t>
            </a:r>
            <a:r>
              <a:rPr lang="cs-CZ" b="0" i="0" u="none" strike="noStrike" baseline="0" dirty="0" err="1" smtClean="0">
                <a:latin typeface="Segoe"/>
                <a:ea typeface="ＭＳ ゴシック"/>
              </a:rPr>
              <a:t>examples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of</a:t>
            </a:r>
            <a:r>
              <a:rPr lang="cs-CZ" b="0" i="0" u="none" strike="noStrike" baseline="0" dirty="0" smtClean="0">
                <a:latin typeface="Segoe"/>
                <a:ea typeface="ＭＳ ゴシック"/>
              </a:rPr>
              <a:t> serif </a:t>
            </a:r>
            <a:r>
              <a:rPr lang="cs-CZ" b="0" i="0" u="none" strike="noStrike" baseline="0" dirty="0" err="1" smtClean="0">
                <a:latin typeface="Segoe"/>
                <a:ea typeface="ＭＳ ゴシック"/>
              </a:rPr>
              <a:t>fonts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whereas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Arial</a:t>
            </a:r>
            <a:r>
              <a:rPr lang="cs-CZ" b="0" i="0" u="none" strike="noStrike" baseline="0" dirty="0" smtClean="0">
                <a:latin typeface="Segoe"/>
                <a:ea typeface="ＭＳ ゴシック"/>
              </a:rPr>
              <a:t> and </a:t>
            </a:r>
            <a:r>
              <a:rPr lang="cs-CZ" b="0" i="0" u="none" strike="noStrike" baseline="0" dirty="0" err="1" smtClean="0">
                <a:latin typeface="Cambria"/>
                <a:ea typeface="ＭＳ ゴシック"/>
              </a:rPr>
              <a:t>Calibri</a:t>
            </a:r>
            <a:r>
              <a:rPr lang="cs-CZ" b="0" i="0" u="none" strike="noStrike" baseline="0" dirty="0" smtClean="0">
                <a:latin typeface="Segoe"/>
                <a:ea typeface="ＭＳ ゴシック"/>
              </a:rPr>
              <a:t> are </a:t>
            </a:r>
            <a:r>
              <a:rPr lang="cs-CZ" b="0" i="0" u="none" strike="noStrike" baseline="0" dirty="0" err="1" smtClean="0">
                <a:latin typeface="Segoe"/>
                <a:ea typeface="ＭＳ ゴシック"/>
              </a:rPr>
              <a:t>sans</a:t>
            </a:r>
            <a:r>
              <a:rPr lang="cs-CZ" b="0" i="0" u="none" strike="noStrike" baseline="0" dirty="0" smtClean="0">
                <a:latin typeface="Segoe"/>
                <a:ea typeface="ＭＳ ゴシック"/>
              </a:rPr>
              <a:t> serif </a:t>
            </a:r>
            <a:r>
              <a:rPr lang="cs-CZ" b="0" i="0" u="none" strike="noStrike" baseline="0" dirty="0" err="1" smtClean="0">
                <a:latin typeface="Segoe"/>
                <a:ea typeface="ＭＳ ゴシック"/>
              </a:rPr>
              <a:t>fonts</a:t>
            </a:r>
            <a:r>
              <a:rPr lang="cs-CZ" b="0" i="0" u="none" strike="noStrike" baseline="0" dirty="0" smtClean="0">
                <a:latin typeface="Segoe"/>
                <a:ea typeface="ＭＳ ゴシック"/>
              </a:rPr>
              <a:t>.</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a:p>
        </p:txBody>
      </p:sp>
    </p:spTree>
    <p:extLst>
      <p:ext uri="{BB962C8B-B14F-4D97-AF65-F5344CB8AC3E}">
        <p14:creationId xmlns:p14="http://schemas.microsoft.com/office/powerpoint/2010/main" val="1763836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cs-CZ" b="0" i="0" u="none" strike="noStrike" baseline="0" dirty="0" err="1" smtClean="0">
                <a:latin typeface="Segoe"/>
                <a:ea typeface="ＭＳ ゴシック"/>
              </a:rPr>
              <a:t>Another</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Way</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You</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also</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can</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select</a:t>
            </a:r>
            <a:r>
              <a:rPr lang="cs-CZ" b="0" i="0" u="none" strike="noStrike" baseline="0" dirty="0" smtClean="0">
                <a:latin typeface="Segoe"/>
                <a:ea typeface="ＭＳ ゴシック"/>
              </a:rPr>
              <a:t> text, and </a:t>
            </a:r>
            <a:r>
              <a:rPr lang="cs-CZ" b="0" i="0" u="none" strike="noStrike" baseline="0" dirty="0" err="1" smtClean="0">
                <a:latin typeface="Segoe"/>
                <a:ea typeface="ＭＳ ゴシック"/>
              </a:rPr>
              <a:t>then</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press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keyboard</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shortcut</a:t>
            </a:r>
            <a:r>
              <a:rPr lang="cs-CZ" b="0" i="0" u="none" strike="noStrike" baseline="0" dirty="0" smtClean="0">
                <a:latin typeface="Segoe"/>
                <a:ea typeface="ＭＳ ゴシック"/>
              </a:rPr>
              <a:t> </a:t>
            </a:r>
            <a:r>
              <a:rPr lang="cs-CZ" b="1" i="1" u="none" strike="noStrike" baseline="0" dirty="0" err="1" smtClean="0">
                <a:solidFill>
                  <a:srgbClr val="3366FF"/>
                </a:solidFill>
                <a:latin typeface="Arial"/>
                <a:ea typeface="ＭＳ ゴシック"/>
              </a:rPr>
              <a:t>Ctrl+B</a:t>
            </a:r>
            <a:r>
              <a:rPr lang="cs-CZ" b="0" i="0" u="none" strike="noStrike" baseline="0" dirty="0" smtClean="0">
                <a:solidFill>
                  <a:srgbClr val="3366FF"/>
                </a:solidFill>
                <a:latin typeface="Segoe"/>
                <a:ea typeface="ＭＳ ゴシック"/>
              </a:rPr>
              <a:t> to </a:t>
            </a:r>
            <a:r>
              <a:rPr lang="cs-CZ" b="0" i="0" u="none" strike="noStrike" baseline="0" dirty="0" err="1" smtClean="0">
                <a:solidFill>
                  <a:srgbClr val="3366FF"/>
                </a:solidFill>
                <a:latin typeface="Segoe"/>
                <a:ea typeface="ＭＳ ゴシック"/>
              </a:rPr>
              <a:t>apply</a:t>
            </a:r>
            <a:r>
              <a:rPr lang="cs-CZ" b="0" i="0" u="none" strike="noStrike" baseline="0" dirty="0" smtClean="0">
                <a:solidFill>
                  <a:srgbClr val="3366FF"/>
                </a:solidFill>
                <a:latin typeface="Segoe"/>
                <a:ea typeface="ＭＳ ゴシック"/>
              </a:rPr>
              <a:t> </a:t>
            </a:r>
            <a:r>
              <a:rPr lang="cs-CZ" b="0" i="0" u="none" strike="noStrike" baseline="0" dirty="0" err="1" smtClean="0">
                <a:solidFill>
                  <a:srgbClr val="3366FF"/>
                </a:solidFill>
                <a:latin typeface="Segoe"/>
                <a:ea typeface="ＭＳ ゴシック"/>
              </a:rPr>
              <a:t>bolding</a:t>
            </a:r>
            <a:r>
              <a:rPr lang="cs-CZ" b="0" i="0" u="none" strike="noStrike" baseline="0" dirty="0" smtClean="0">
                <a:solidFill>
                  <a:srgbClr val="3366FF"/>
                </a:solidFill>
                <a:latin typeface="Segoe"/>
                <a:ea typeface="ＭＳ ゴシック"/>
              </a:rPr>
              <a:t>. </a:t>
            </a:r>
          </a:p>
          <a:p>
            <a:pPr marL="0" marR="0" lvl="2" indent="0" algn="l" defTabSz="914400" rtl="0" eaLnBrk="0" fontAlgn="base" latinLnBrk="0" hangingPunct="0">
              <a:lnSpc>
                <a:spcPct val="100000"/>
              </a:lnSpc>
              <a:spcBef>
                <a:spcPct val="30000"/>
              </a:spcBef>
              <a:spcAft>
                <a:spcPct val="0"/>
              </a:spcAft>
              <a:buClrTx/>
              <a:buSzTx/>
              <a:buFontTx/>
              <a:buNone/>
              <a:tabLst/>
              <a:defRPr/>
            </a:pPr>
            <a:r>
              <a:rPr lang="cs-CZ" b="0" i="0" u="none" strike="noStrike" baseline="0" dirty="0" err="1" smtClean="0">
                <a:latin typeface="Segoe"/>
                <a:ea typeface="ＭＳ ゴシック"/>
              </a:rPr>
              <a:t>Another</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Way</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You</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also</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can</a:t>
            </a:r>
            <a:r>
              <a:rPr lang="cs-CZ" b="0" i="0" u="none" strike="noStrike" baseline="0" dirty="0" smtClean="0">
                <a:latin typeface="Segoe"/>
                <a:ea typeface="ＭＳ ゴシック"/>
              </a:rPr>
              <a:t> use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keyboard</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shortcut</a:t>
            </a:r>
            <a:r>
              <a:rPr lang="cs-CZ" b="0" i="0" u="none" strike="noStrike" baseline="0" dirty="0" smtClean="0">
                <a:latin typeface="Segoe"/>
                <a:ea typeface="ＭＳ ゴシック"/>
              </a:rPr>
              <a:t> </a:t>
            </a:r>
            <a:r>
              <a:rPr lang="cs-CZ" b="1" i="1" u="none" strike="noStrike" baseline="0" dirty="0" err="1" smtClean="0">
                <a:solidFill>
                  <a:srgbClr val="3366FF"/>
                </a:solidFill>
                <a:latin typeface="Arial"/>
                <a:ea typeface="ＭＳ ゴシック"/>
              </a:rPr>
              <a:t>Ctrl+I</a:t>
            </a:r>
            <a:r>
              <a:rPr lang="cs-CZ" b="0" i="0" u="none" strike="noStrike" baseline="0" dirty="0" smtClean="0">
                <a:solidFill>
                  <a:srgbClr val="3366FF"/>
                </a:solidFill>
                <a:latin typeface="Segoe"/>
                <a:ea typeface="ＭＳ ゴシック"/>
              </a:rPr>
              <a:t> to </a:t>
            </a:r>
            <a:r>
              <a:rPr lang="cs-CZ" b="0" i="0" u="none" strike="noStrike" baseline="0" dirty="0" err="1" smtClean="0">
                <a:solidFill>
                  <a:srgbClr val="3366FF"/>
                </a:solidFill>
                <a:latin typeface="Segoe"/>
                <a:ea typeface="ＭＳ ゴシック"/>
              </a:rPr>
              <a:t>apply</a:t>
            </a:r>
            <a:r>
              <a:rPr lang="cs-CZ" b="0" i="0" u="none" strike="noStrike" baseline="0" dirty="0" smtClean="0">
                <a:solidFill>
                  <a:srgbClr val="3366FF"/>
                </a:solidFill>
                <a:latin typeface="Segoe"/>
                <a:ea typeface="ＭＳ ゴシック"/>
              </a:rPr>
              <a:t> </a:t>
            </a:r>
            <a:r>
              <a:rPr lang="cs-CZ" b="0" i="0" u="none" strike="noStrike" baseline="0" dirty="0" err="1" smtClean="0">
                <a:solidFill>
                  <a:srgbClr val="3366FF"/>
                </a:solidFill>
                <a:latin typeface="Segoe"/>
                <a:ea typeface="ＭＳ ゴシック"/>
              </a:rPr>
              <a:t>italics</a:t>
            </a:r>
            <a:r>
              <a:rPr lang="cs-CZ" b="0" i="0" u="none" strike="noStrike" baseline="0" dirty="0" smtClean="0">
                <a:solidFill>
                  <a:srgbClr val="3366FF"/>
                </a:solidFill>
                <a:latin typeface="Segoe"/>
                <a:ea typeface="ＭＳ ゴシック"/>
              </a:rPr>
              <a:t> to </a:t>
            </a:r>
            <a:r>
              <a:rPr lang="cs-CZ" b="0" i="0" u="none" strike="noStrike" baseline="0" dirty="0" err="1" smtClean="0">
                <a:solidFill>
                  <a:srgbClr val="3366FF"/>
                </a:solidFill>
                <a:latin typeface="Segoe"/>
                <a:ea typeface="ＭＳ ゴシック"/>
              </a:rPr>
              <a:t>selected</a:t>
            </a:r>
            <a:r>
              <a:rPr lang="cs-CZ" b="0" i="0" u="none" strike="noStrike" baseline="0" dirty="0" smtClean="0">
                <a:solidFill>
                  <a:srgbClr val="3366FF"/>
                </a:solidFill>
                <a:latin typeface="Segoe"/>
                <a:ea typeface="ＭＳ ゴシック"/>
              </a:rPr>
              <a:t> text.</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cs-CZ" b="0" i="0" u="none" strike="noStrike" baseline="0" dirty="0" smtClean="0">
              <a:solidFill>
                <a:srgbClr val="3366FF"/>
              </a:solidFill>
              <a:latin typeface="Segoe"/>
              <a:ea typeface="ＭＳ ゴシック"/>
            </a:endParaRP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a:p>
        </p:txBody>
      </p:sp>
    </p:spTree>
    <p:extLst>
      <p:ext uri="{BB962C8B-B14F-4D97-AF65-F5344CB8AC3E}">
        <p14:creationId xmlns:p14="http://schemas.microsoft.com/office/powerpoint/2010/main" val="291962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cs-CZ" b="0" i="0" u="none" strike="noStrike" baseline="0" dirty="0" err="1" smtClean="0">
                <a:latin typeface="Segoe"/>
                <a:ea typeface="ＭＳ ゴシック"/>
              </a:rPr>
              <a:t>Another</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Way</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You</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can</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also</a:t>
            </a:r>
            <a:r>
              <a:rPr lang="cs-CZ" b="0" i="0" u="none" strike="noStrike" baseline="0" dirty="0" smtClean="0">
                <a:latin typeface="Segoe"/>
                <a:ea typeface="ＭＳ ゴシック"/>
              </a:rPr>
              <a:t> use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keyboard</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shortcut</a:t>
            </a:r>
            <a:r>
              <a:rPr lang="cs-CZ" b="0" i="0" u="none" strike="noStrike" baseline="0" dirty="0" smtClean="0">
                <a:latin typeface="Segoe"/>
                <a:ea typeface="ＭＳ ゴシック"/>
              </a:rPr>
              <a:t> </a:t>
            </a:r>
            <a:r>
              <a:rPr lang="cs-CZ" b="1" i="1" u="none" strike="noStrike" baseline="0" dirty="0" err="1" smtClean="0">
                <a:solidFill>
                  <a:srgbClr val="3366FF"/>
                </a:solidFill>
                <a:latin typeface="Arial"/>
                <a:ea typeface="ＭＳ ゴシック"/>
              </a:rPr>
              <a:t>Ctrl+U</a:t>
            </a:r>
            <a:r>
              <a:rPr lang="cs-CZ" b="0" i="0" u="none" strike="noStrike" baseline="0" dirty="0" smtClean="0">
                <a:solidFill>
                  <a:srgbClr val="3366FF"/>
                </a:solidFill>
                <a:latin typeface="Segoe"/>
                <a:ea typeface="ＭＳ ゴシック"/>
              </a:rPr>
              <a:t> to </a:t>
            </a:r>
            <a:r>
              <a:rPr lang="cs-CZ" b="0" i="0" u="none" strike="noStrike" baseline="0" dirty="0" err="1" smtClean="0">
                <a:solidFill>
                  <a:srgbClr val="3366FF"/>
                </a:solidFill>
                <a:latin typeface="Segoe"/>
                <a:ea typeface="ＭＳ ゴシック"/>
              </a:rPr>
              <a:t>apply</a:t>
            </a:r>
            <a:r>
              <a:rPr lang="cs-CZ" b="0" i="0" u="none" strike="noStrike" baseline="0" dirty="0" smtClean="0">
                <a:solidFill>
                  <a:srgbClr val="3366FF"/>
                </a:solidFill>
                <a:latin typeface="Segoe"/>
                <a:ea typeface="ＭＳ ゴシック"/>
              </a:rPr>
              <a:t> </a:t>
            </a:r>
            <a:r>
              <a:rPr lang="cs-CZ" b="0" i="0" u="none" strike="noStrike" baseline="0" dirty="0" err="1" smtClean="0">
                <a:solidFill>
                  <a:srgbClr val="3366FF"/>
                </a:solidFill>
                <a:latin typeface="Segoe"/>
                <a:ea typeface="ＭＳ ゴシック"/>
              </a:rPr>
              <a:t>underlining</a:t>
            </a:r>
            <a:r>
              <a:rPr lang="cs-CZ" b="0" i="0" u="none" strike="noStrike" baseline="0" dirty="0" smtClean="0">
                <a:solidFill>
                  <a:srgbClr val="3366FF"/>
                </a:solidFill>
                <a:latin typeface="Segoe"/>
                <a:ea typeface="ＭＳ ゴシック"/>
              </a:rPr>
              <a:t> to </a:t>
            </a:r>
            <a:r>
              <a:rPr lang="cs-CZ" b="0" i="0" u="none" strike="noStrike" baseline="0" dirty="0" err="1" smtClean="0">
                <a:solidFill>
                  <a:srgbClr val="3366FF"/>
                </a:solidFill>
                <a:latin typeface="Segoe"/>
                <a:ea typeface="ＭＳ ゴシック"/>
              </a:rPr>
              <a:t>selected</a:t>
            </a:r>
            <a:r>
              <a:rPr lang="cs-CZ" b="0" i="0" u="none" strike="noStrike" baseline="0" dirty="0" smtClean="0">
                <a:solidFill>
                  <a:srgbClr val="3366FF"/>
                </a:solidFill>
                <a:latin typeface="Segoe"/>
                <a:ea typeface="ＭＳ ゴシック"/>
              </a:rPr>
              <a:t> text.</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a:p>
        </p:txBody>
      </p:sp>
    </p:spTree>
    <p:extLst>
      <p:ext uri="{BB962C8B-B14F-4D97-AF65-F5344CB8AC3E}">
        <p14:creationId xmlns:p14="http://schemas.microsoft.com/office/powerpoint/2010/main" val="373847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B4979-A2AE-E442-A66C-922093ABDA33}" type="datetimeFigureOut">
              <a:rPr lang="en-US" smtClean="0"/>
              <a:t>15-Dec-16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115A0-9809-F14F-B0EF-AD171D7CC55D}" type="slidenum">
              <a:rPr lang="en-US" smtClean="0"/>
              <a:t>‹#›</a:t>
            </a:fld>
            <a:endParaRPr lang="en-US"/>
          </a:p>
        </p:txBody>
      </p:sp>
    </p:spTree>
    <p:extLst>
      <p:ext uri="{BB962C8B-B14F-4D97-AF65-F5344CB8AC3E}">
        <p14:creationId xmlns:p14="http://schemas.microsoft.com/office/powerpoint/2010/main" val="50471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smtClean="0">
                <a:effectLst>
                  <a:outerShdw algn="tl">
                    <a:srgbClr val="000000"/>
                  </a:outerShdw>
                </a:effectLst>
              </a:rPr>
              <a:t>Character Formatting</a:t>
            </a:r>
            <a:endParaRPr lang="en-US" sz="4200" dirty="0" smtClean="0">
              <a:effectLst>
                <a:outerShdw algn="tl">
                  <a:srgbClr val="000000"/>
                </a:outerShdw>
              </a:effectLst>
            </a:endParaRP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smtClean="0">
                <a:solidFill>
                  <a:srgbClr val="0072C6"/>
                </a:solidFill>
              </a:rPr>
              <a:t>Lesson </a:t>
            </a:r>
            <a:r>
              <a:rPr lang="en-US" sz="2800" dirty="0">
                <a:solidFill>
                  <a:srgbClr val="0072C6"/>
                </a:solidFill>
              </a:rPr>
              <a:t>3</a:t>
            </a:r>
            <a:endParaRPr lang="en-US" sz="2800" dirty="0" smtClean="0">
              <a:solidFill>
                <a:srgbClr val="0072C6"/>
              </a:solidFill>
            </a:endParaRP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C6"/>
                </a:solidFill>
                <a:latin typeface="Segoe UI Semibold" panose="020B0702040204020203" pitchFamily="34" charset="0"/>
              </a:rPr>
              <a:t>Microsoft</a:t>
            </a:r>
            <a:r>
              <a:rPr lang="en-US" sz="4800" b="1" dirty="0" smtClean="0">
                <a:solidFill>
                  <a:srgbClr val="0072C6"/>
                </a:solidFill>
                <a:latin typeface="+mn-lt"/>
              </a:rPr>
              <a:t> Word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Character Attributes</a:t>
            </a:r>
          </a:p>
        </p:txBody>
      </p:sp>
      <p:sp>
        <p:nvSpPr>
          <p:cNvPr id="3" name="Text Placeholder 2"/>
          <p:cNvSpPr>
            <a:spLocks noGrp="1"/>
          </p:cNvSpPr>
          <p:nvPr>
            <p:ph type="body" idx="1"/>
          </p:nvPr>
        </p:nvSpPr>
        <p:spPr/>
        <p:txBody>
          <a:bodyPr/>
          <a:lstStyle/>
          <a:p>
            <a:pPr lvl="1" rtl="0">
              <a:buFont typeface="+mj-lt"/>
              <a:buAutoNum type="arabicPeriod" startAt="4"/>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Active</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Older</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Adults</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Bold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Mini </a:t>
            </a:r>
            <a:r>
              <a:rPr lang="cs-CZ" b="0" i="0" u="none" strike="noStrike" baseline="0" dirty="0" err="1" smtClean="0">
                <a:solidFill>
                  <a:prstClr val="black"/>
                </a:solidFill>
                <a:latin typeface="Segoe"/>
                <a:ea typeface="ＭＳ ゴシック"/>
              </a:rPr>
              <a:t>toolbar</a:t>
            </a:r>
            <a:r>
              <a:rPr lang="cs-CZ" b="0" i="0" u="none" strike="noStrike" baseline="0" dirty="0" smtClean="0">
                <a:solidFill>
                  <a:prstClr val="black"/>
                </a:solidFill>
                <a:latin typeface="Segoe"/>
                <a:ea typeface="ＭＳ ゴシック"/>
              </a:rPr>
              <a:t>.</a:t>
            </a:r>
          </a:p>
          <a:p>
            <a:pPr lvl="1" rtl="0">
              <a:buAutoNum type="arabicPeriod" startAt="4"/>
            </a:pP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still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Underline</a:t>
            </a:r>
            <a:r>
              <a:rPr lang="cs-CZ" b="1"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Mini </a:t>
            </a:r>
            <a:r>
              <a:rPr lang="cs-CZ" b="0" i="0" u="none" strike="noStrike" baseline="0" dirty="0" err="1" smtClean="0">
                <a:solidFill>
                  <a:prstClr val="black"/>
                </a:solidFill>
                <a:latin typeface="Segoe"/>
                <a:ea typeface="ＭＳ ゴシック"/>
              </a:rPr>
              <a:t>toolbar</a:t>
            </a:r>
            <a:r>
              <a:rPr lang="cs-CZ" b="0" i="0" u="none" strike="noStrike" baseline="0" dirty="0" smtClean="0">
                <a:solidFill>
                  <a:prstClr val="black"/>
                </a:solidFill>
                <a:latin typeface="Segoe"/>
                <a:ea typeface="ＭＳ ゴシック"/>
              </a:rPr>
              <a:t>.</a:t>
            </a:r>
          </a:p>
          <a:p>
            <a:pPr lvl="1" rtl="0">
              <a:buAutoNum type="arabicPeriod" startAt="4"/>
            </a:pP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still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selected</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drop-</a:t>
            </a:r>
            <a:r>
              <a:rPr lang="cs-CZ" b="0" i="0" u="none" strike="noStrike" baseline="0" dirty="0" err="1" smtClean="0">
                <a:solidFill>
                  <a:prstClr val="black"/>
                </a:solidFill>
                <a:latin typeface="Segoe"/>
                <a:ea typeface="ＭＳ ゴシック"/>
              </a:rPr>
              <a:t>down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arrow</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err="1" smtClean="0">
                <a:solidFill>
                  <a:prstClr val="black"/>
                </a:solidFill>
                <a:latin typeface="Segoe"/>
                <a:ea typeface="ＭＳ ゴシック"/>
              </a:rPr>
              <a:t>beside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Underline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a:t>
            </a:r>
            <a:br>
              <a:rPr lang="cs-CZ" b="0" i="0" u="none" strike="noStrike" baseline="0" dirty="0" smtClean="0">
                <a:solidFill>
                  <a:prstClr val="black"/>
                </a:solidFill>
                <a:latin typeface="Segoe"/>
                <a:ea typeface="ＭＳ ゴシック"/>
              </a:rPr>
            </a:br>
            <a:r>
              <a:rPr lang="cs-CZ" b="0" i="0" u="none" strike="noStrike" baseline="0" dirty="0" smtClean="0">
                <a:solidFill>
                  <a:prstClr val="black"/>
                </a:solidFill>
                <a:latin typeface="Segoe"/>
                <a:ea typeface="ＭＳ ゴシック"/>
              </a:rPr>
              <a:t>A menu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underlining</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err="1" smtClean="0">
                <a:solidFill>
                  <a:prstClr val="black"/>
                </a:solidFill>
                <a:latin typeface="Segoe"/>
                <a:ea typeface="ＭＳ ゴシック"/>
              </a:rPr>
              <a:t>choices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as </a:t>
            </a:r>
            <a:r>
              <a:rPr lang="cs-CZ" b="0" i="0" u="none" strike="noStrike" baseline="0" dirty="0" err="1" smtClean="0">
                <a:solidFill>
                  <a:prstClr val="black"/>
                </a:solidFill>
                <a:latin typeface="Segoe"/>
                <a:ea typeface="ＭＳ ゴシック"/>
              </a:rPr>
              <a:t>shown</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err="1" smtClean="0">
                <a:solidFill>
                  <a:prstClr val="black"/>
                </a:solidFill>
                <a:latin typeface="Segoe"/>
                <a:ea typeface="ＭＳ ゴシック"/>
              </a:rPr>
              <a:t>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right</a:t>
            </a:r>
            <a:r>
              <a:rPr lang="cs-CZ" b="0" i="0" u="none" strike="noStrike" baseline="0" dirty="0" smtClean="0">
                <a:solidFill>
                  <a:prstClr val="black"/>
                </a:solidFill>
                <a:latin typeface="Segoe"/>
                <a:ea typeface="ＭＳ ゴシック"/>
              </a:rPr>
              <a:t>.</a:t>
            </a:r>
          </a:p>
        </p:txBody>
      </p:sp>
      <p:pic>
        <p:nvPicPr>
          <p:cNvPr id="4" name="Picture 3" descr="Screen shot 2013-08-04 at 4.39.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2209800"/>
            <a:ext cx="406400" cy="444500"/>
          </a:xfrm>
          <a:prstGeom prst="rect">
            <a:avLst/>
          </a:prstGeom>
        </p:spPr>
      </p:pic>
      <p:pic>
        <p:nvPicPr>
          <p:cNvPr id="5" name="Picture 4" descr="03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2819400"/>
            <a:ext cx="3575764" cy="3114059"/>
          </a:xfrm>
          <a:prstGeom prst="rect">
            <a:avLst/>
          </a:prstGeom>
        </p:spPr>
      </p:pic>
      <p:sp>
        <p:nvSpPr>
          <p:cNvPr id="6"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7"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8"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152790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Character Attributes</a:t>
            </a:r>
          </a:p>
        </p:txBody>
      </p:sp>
      <p:sp>
        <p:nvSpPr>
          <p:cNvPr id="3" name="Text Placeholder 2"/>
          <p:cNvSpPr>
            <a:spLocks noGrp="1"/>
          </p:cNvSpPr>
          <p:nvPr>
            <p:ph type="body" idx="1"/>
          </p:nvPr>
        </p:nvSpPr>
        <p:spPr/>
        <p:txBody>
          <a:bodyPr/>
          <a:lstStyle/>
          <a:p>
            <a:pPr lvl="1" rtl="0">
              <a:buFont typeface="+mj-lt"/>
              <a:buAutoNum type="arabicPeriod" startAt="7"/>
            </a:pPr>
            <a:r>
              <a:rPr lang="cs-CZ" b="0" i="0" u="none" strike="noStrike" baseline="0" dirty="0" err="1" smtClean="0">
                <a:solidFill>
                  <a:prstClr val="black"/>
                </a:solidFill>
                <a:latin typeface="Segoe"/>
                <a:ea typeface="ＭＳ ゴシック"/>
              </a:rPr>
              <a:t>Hover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over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each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option</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see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how</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will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appear</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then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1" i="0" u="none" strike="noStrike" baseline="0" dirty="0" err="1" smtClean="0">
                <a:solidFill>
                  <a:prstClr val="black"/>
                </a:solidFill>
                <a:latin typeface="Segoe"/>
                <a:ea typeface="ＭＳ ゴシック"/>
              </a:rPr>
              <a:t>Thick</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Underline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err="1" smtClean="0">
                <a:solidFill>
                  <a:prstClr val="black"/>
                </a:solidFill>
                <a:latin typeface="Segoe"/>
                <a:ea typeface="ＭＳ ゴシック"/>
              </a:rPr>
              <a:t>third</a:t>
            </a:r>
            <a:r>
              <a:rPr lang="cs-CZ" b="0" i="0" u="none" strike="noStrike" baseline="0" dirty="0" smtClean="0">
                <a:solidFill>
                  <a:prstClr val="black"/>
                </a:solidFill>
                <a:latin typeface="Segoe"/>
                <a:ea typeface="ＭＳ ゴシック"/>
              </a:rPr>
              <a:t> line </a:t>
            </a:r>
            <a:r>
              <a:rPr lang="cs-CZ" b="0" i="0" u="none" strike="noStrike" baseline="0" dirty="0" err="1" smtClean="0">
                <a:solidFill>
                  <a:prstClr val="black"/>
                </a:solidFill>
                <a:latin typeface="Segoe"/>
                <a:ea typeface="ＭＳ ゴシック"/>
              </a:rPr>
              <a:t>down</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smtClean="0">
                <a:solidFill>
                  <a:prstClr val="black"/>
                </a:solidFill>
                <a:latin typeface="Segoe"/>
                <a:ea typeface="ＭＳ ゴシック"/>
              </a:rPr>
              <a:t>menu. </a:t>
            </a:r>
            <a:r>
              <a:rPr lang="cs-CZ" b="0" i="0" u="none" strike="noStrike" baseline="0" dirty="0" err="1" smtClean="0">
                <a:solidFill>
                  <a:prstClr val="black"/>
                </a:solidFill>
                <a:latin typeface="Segoe"/>
                <a:ea typeface="ＭＳ ゴシック"/>
              </a:rPr>
              <a:t>Before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smtClean="0">
                <a:solidFill>
                  <a:prstClr val="black"/>
                </a:solidFill>
                <a:latin typeface="Segoe"/>
                <a:ea typeface="ＭＳ ゴシック"/>
              </a:rPr>
              <a:t>a </a:t>
            </a:r>
            <a:r>
              <a:rPr lang="cs-CZ" b="0" i="0" u="none" strike="noStrike" baseline="0" dirty="0" err="1" smtClean="0">
                <a:solidFill>
                  <a:prstClr val="black"/>
                </a:solidFill>
                <a:latin typeface="Segoe"/>
                <a:ea typeface="ＭＳ ゴシック"/>
              </a:rPr>
              <a:t>ScreenTip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displays</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err="1" smtClean="0">
                <a:solidFill>
                  <a:prstClr val="black"/>
                </a:solidFill>
                <a:latin typeface="Segoe"/>
                <a:ea typeface="ＭＳ ゴシック"/>
              </a:rPr>
              <a:t>Thick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Underline</a:t>
            </a:r>
            <a:r>
              <a:rPr lang="cs-CZ" b="0" i="0" u="none" strike="noStrike" baseline="0" dirty="0" smtClean="0">
                <a:solidFill>
                  <a:prstClr val="black"/>
                </a:solidFill>
                <a:latin typeface="Segoe"/>
                <a:ea typeface="ＭＳ ゴシック"/>
              </a:rPr>
              <a:t>.</a:t>
            </a:r>
          </a:p>
          <a:p>
            <a:pPr lvl="1" rtl="0">
              <a:buAutoNum type="arabicPeriod" startAt="7"/>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title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Preston</a:t>
            </a:r>
            <a:r>
              <a:rPr lang="cs-CZ" b="1" i="0" u="none" strike="noStrike" baseline="0" dirty="0" smtClean="0">
                <a:solidFill>
                  <a:prstClr val="black"/>
                </a:solidFill>
                <a:latin typeface="Segoe"/>
                <a:ea typeface="ＭＳ ゴシック"/>
              </a:rPr>
              <a:t> </a:t>
            </a:r>
            <a:br>
              <a:rPr lang="cs-CZ" b="1" i="0" u="none" strike="noStrike" baseline="0" dirty="0" smtClean="0">
                <a:solidFill>
                  <a:prstClr val="black"/>
                </a:solidFill>
                <a:latin typeface="Segoe"/>
                <a:ea typeface="ＭＳ ゴシック"/>
              </a:rPr>
            </a:br>
            <a:r>
              <a:rPr lang="cs-CZ" b="1" i="0" u="none" strike="noStrike" baseline="0" dirty="0" smtClean="0">
                <a:solidFill>
                  <a:prstClr val="black"/>
                </a:solidFill>
                <a:latin typeface="Segoe"/>
                <a:ea typeface="ＭＳ ゴシック"/>
              </a:rPr>
              <a:t>Creek </a:t>
            </a:r>
            <a:r>
              <a:rPr lang="cs-CZ" b="1" i="0" u="none" strike="noStrike" baseline="0" dirty="0" err="1" smtClean="0">
                <a:solidFill>
                  <a:prstClr val="black"/>
                </a:solidFill>
                <a:latin typeface="Segoe"/>
                <a:ea typeface="ＭＳ ゴシック"/>
              </a:rPr>
              <a:t>Family</a:t>
            </a:r>
            <a:r>
              <a:rPr lang="cs-CZ" b="1" i="0" u="none" strike="noStrike" baseline="0" dirty="0" smtClean="0">
                <a:solidFill>
                  <a:prstClr val="black"/>
                </a:solidFill>
                <a:latin typeface="Segoe"/>
                <a:ea typeface="ＭＳ ゴシック"/>
              </a:rPr>
              <a:t> YMCA</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smtClean="0">
                <a:solidFill>
                  <a:prstClr val="black"/>
                </a:solidFill>
                <a:latin typeface="Segoe"/>
                <a:ea typeface="ＭＳ ゴシック"/>
              </a:rPr>
              <a:t>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a:t>
            </a:r>
            <a:r>
              <a:rPr lang="cs-CZ" b="0" i="1"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br>
              <a:rPr lang="cs-CZ" b="0" i="0" u="none" strike="noStrike" baseline="0" dirty="0" smtClean="0">
                <a:solidFill>
                  <a:prstClr val="black"/>
                </a:solidFill>
                <a:latin typeface="Segoe"/>
                <a:ea typeface="ＭＳ ゴシック"/>
              </a:rPr>
            </a:b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dialog box </a:t>
            </a:r>
            <a:br>
              <a:rPr lang="cs-CZ" b="1" i="0" u="none" strike="noStrike" baseline="0" dirty="0" smtClean="0">
                <a:solidFill>
                  <a:prstClr val="black"/>
                </a:solidFill>
                <a:latin typeface="Segoe"/>
                <a:ea typeface="ＭＳ ゴシック"/>
              </a:rPr>
            </a:br>
            <a:r>
              <a:rPr lang="cs-CZ" b="1" i="0" u="none" strike="noStrike" baseline="0" dirty="0" err="1" smtClean="0">
                <a:solidFill>
                  <a:prstClr val="black"/>
                </a:solidFill>
                <a:latin typeface="Segoe"/>
                <a:ea typeface="ＭＳ ゴシック"/>
              </a:rPr>
              <a:t>launcher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1" u="none" strike="noStrike" baseline="0" dirty="0" smtClean="0">
                <a:solidFill>
                  <a:prstClr val="black"/>
                </a:solidFill>
                <a:latin typeface="Segoe"/>
                <a:ea typeface="ＭＳ ゴシック"/>
              </a:rPr>
              <a:t>Font </a:t>
            </a:r>
            <a:r>
              <a:rPr lang="cs-CZ" b="0" i="0" u="none" strike="noStrike" baseline="0" dirty="0" smtClean="0">
                <a:solidFill>
                  <a:prstClr val="black"/>
                </a:solidFill>
                <a:latin typeface="Segoe"/>
                <a:ea typeface="ＭＳ ゴシック"/>
              </a:rPr>
              <a:t>dialog box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as </a:t>
            </a:r>
            <a:r>
              <a:rPr lang="cs-CZ" b="0" i="0" u="none" strike="noStrike" baseline="0" dirty="0" err="1" smtClean="0">
                <a:solidFill>
                  <a:prstClr val="black"/>
                </a:solidFill>
                <a:latin typeface="Segoe"/>
                <a:ea typeface="ＭＳ ゴシック"/>
              </a:rPr>
              <a:t>shown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above</a:t>
            </a:r>
            <a:r>
              <a:rPr lang="cs-CZ" b="0" i="0" u="none" strike="noStrike" baseline="0" dirty="0" smtClean="0">
                <a:solidFill>
                  <a:prstClr val="black"/>
                </a:solidFill>
                <a:latin typeface="Segoe"/>
                <a:ea typeface="ＭＳ ゴシック"/>
              </a:rPr>
              <a:t>.</a:t>
            </a:r>
          </a:p>
        </p:txBody>
      </p:sp>
      <p:pic>
        <p:nvPicPr>
          <p:cNvPr id="4" name="Picture 3" descr="03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981200"/>
            <a:ext cx="3969202" cy="329007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329950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Character Attributes</a:t>
            </a:r>
          </a:p>
        </p:txBody>
      </p:sp>
      <p:sp>
        <p:nvSpPr>
          <p:cNvPr id="3" name="Text Placeholder 2"/>
          <p:cNvSpPr>
            <a:spLocks noGrp="1"/>
          </p:cNvSpPr>
          <p:nvPr>
            <p:ph type="body" idx="1"/>
          </p:nvPr>
        </p:nvSpPr>
        <p:spPr/>
        <p:txBody>
          <a:bodyPr/>
          <a:lstStyle/>
          <a:p>
            <a:pPr lvl="1">
              <a:buFont typeface="+mj-lt"/>
              <a:buAutoNum type="arabicPeriod" startAt="9"/>
            </a:pPr>
            <a:r>
              <a:rPr lang="cs-CZ" dirty="0">
                <a:solidFill>
                  <a:prstClr val="black"/>
                </a:solidFill>
                <a:latin typeface="Segoe"/>
                <a:ea typeface="ＭＳ ゴシック"/>
              </a:rPr>
              <a:t>In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Effects</a:t>
            </a:r>
            <a:r>
              <a:rPr lang="cs-CZ" dirty="0">
                <a:solidFill>
                  <a:prstClr val="black"/>
                </a:solidFill>
                <a:latin typeface="Segoe"/>
                <a:ea typeface="ＭＳ ゴシック"/>
              </a:rPr>
              <a:t> </a:t>
            </a:r>
            <a:r>
              <a:rPr lang="cs-CZ" dirty="0" err="1">
                <a:solidFill>
                  <a:prstClr val="black"/>
                </a:solidFill>
                <a:latin typeface="Segoe"/>
                <a:ea typeface="ＭＳ ゴシック"/>
              </a:rPr>
              <a:t>section</a:t>
            </a:r>
            <a:r>
              <a:rPr lang="cs-CZ" dirty="0">
                <a:solidFill>
                  <a:prstClr val="black"/>
                </a:solidFill>
                <a:latin typeface="Segoe"/>
                <a:ea typeface="ＭＳ ゴシック"/>
              </a:rPr>
              <a:t>, </a:t>
            </a:r>
            <a:r>
              <a:rPr lang="cs-CZ" dirty="0" err="1">
                <a:solidFill>
                  <a:prstClr val="black"/>
                </a:solidFill>
                <a:latin typeface="Segoe"/>
                <a:ea typeface="ＭＳ ゴシック"/>
              </a:rPr>
              <a:t>click</a:t>
            </a:r>
            <a:r>
              <a:rPr lang="cs-CZ" dirty="0">
                <a:solidFill>
                  <a:prstClr val="black"/>
                </a:solidFill>
                <a:latin typeface="Segoe"/>
                <a:ea typeface="ＭＳ ゴシック"/>
              </a:rPr>
              <a:t>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b="1" dirty="0" err="1">
                <a:solidFill>
                  <a:prstClr val="black"/>
                </a:solidFill>
                <a:latin typeface="Segoe"/>
                <a:ea typeface="ＭＳ ゴシック"/>
              </a:rPr>
              <a:t>All</a:t>
            </a:r>
            <a:r>
              <a:rPr lang="cs-CZ" b="1" dirty="0">
                <a:solidFill>
                  <a:prstClr val="black"/>
                </a:solidFill>
                <a:latin typeface="Segoe"/>
                <a:ea typeface="ＭＳ ゴシック"/>
              </a:rPr>
              <a:t> Caps</a:t>
            </a:r>
            <a:r>
              <a:rPr lang="cs-CZ" dirty="0">
                <a:solidFill>
                  <a:prstClr val="black"/>
                </a:solidFill>
                <a:latin typeface="Segoe"/>
                <a:ea typeface="ＭＳ ゴシック"/>
              </a:rPr>
              <a:t> </a:t>
            </a:r>
            <a:r>
              <a:rPr lang="cs-CZ" dirty="0" err="1">
                <a:solidFill>
                  <a:prstClr val="black"/>
                </a:solidFill>
                <a:latin typeface="Segoe"/>
                <a:ea typeface="ＭＳ ゴシック"/>
              </a:rPr>
              <a:t>check</a:t>
            </a:r>
            <a:r>
              <a:rPr lang="cs-CZ" dirty="0">
                <a:solidFill>
                  <a:prstClr val="black"/>
                </a:solidFill>
                <a:latin typeface="Segoe"/>
                <a:ea typeface="ＭＳ ゴシック"/>
              </a:rPr>
              <a:t> box to insert a </a:t>
            </a:r>
            <a:r>
              <a:rPr lang="cs-CZ" dirty="0" err="1">
                <a:solidFill>
                  <a:prstClr val="black"/>
                </a:solidFill>
                <a:latin typeface="Segoe"/>
                <a:ea typeface="ＭＳ ゴシック"/>
              </a:rPr>
              <a:t>check</a:t>
            </a:r>
            <a:r>
              <a:rPr lang="cs-CZ" dirty="0">
                <a:solidFill>
                  <a:prstClr val="black"/>
                </a:solidFill>
                <a:latin typeface="Segoe"/>
                <a:ea typeface="ＭＳ ゴシック"/>
              </a:rPr>
              <a:t> </a:t>
            </a:r>
            <a:r>
              <a:rPr lang="cs-CZ" dirty="0" err="1">
                <a:solidFill>
                  <a:prstClr val="black"/>
                </a:solidFill>
                <a:latin typeface="Segoe"/>
                <a:ea typeface="ＭＳ ゴシック"/>
              </a:rPr>
              <a:t>mark</a:t>
            </a:r>
            <a:r>
              <a:rPr lang="cs-CZ" dirty="0">
                <a:solidFill>
                  <a:prstClr val="black"/>
                </a:solidFill>
                <a:latin typeface="Segoe"/>
                <a:ea typeface="ＭＳ ゴシック"/>
              </a:rPr>
              <a:t>. </a:t>
            </a:r>
            <a:r>
              <a:rPr lang="cs-CZ" dirty="0" err="1">
                <a:solidFill>
                  <a:prstClr val="black"/>
                </a:solidFill>
                <a:latin typeface="Segoe"/>
                <a:ea typeface="ＭＳ ゴシック"/>
              </a:rPr>
              <a:t>Review</a:t>
            </a:r>
            <a:r>
              <a:rPr lang="cs-CZ" dirty="0">
                <a:solidFill>
                  <a:prstClr val="black"/>
                </a:solidFill>
                <a:latin typeface="Segoe"/>
                <a:ea typeface="ＭＳ ゴシック"/>
              </a:rPr>
              <a:t>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Preview</a:t>
            </a:r>
            <a:r>
              <a:rPr lang="cs-CZ" dirty="0">
                <a:solidFill>
                  <a:prstClr val="black"/>
                </a:solidFill>
                <a:latin typeface="Segoe"/>
                <a:ea typeface="ＭＳ ゴシック"/>
              </a:rPr>
              <a:t> area and </a:t>
            </a:r>
            <a:r>
              <a:rPr lang="cs-CZ" dirty="0" err="1">
                <a:solidFill>
                  <a:prstClr val="black"/>
                </a:solidFill>
                <a:latin typeface="Segoe"/>
                <a:ea typeface="ＭＳ ゴシック"/>
              </a:rPr>
              <a:t>notice</a:t>
            </a:r>
            <a:r>
              <a:rPr lang="cs-CZ" dirty="0">
                <a:solidFill>
                  <a:prstClr val="black"/>
                </a:solidFill>
                <a:latin typeface="Segoe"/>
                <a:ea typeface="ＭＳ ゴシック"/>
              </a:rPr>
              <a:t> </a:t>
            </a:r>
            <a:r>
              <a:rPr lang="cs-CZ" dirty="0" err="1">
                <a:solidFill>
                  <a:prstClr val="black"/>
                </a:solidFill>
                <a:latin typeface="Segoe"/>
                <a:ea typeface="ＭＳ ゴシック"/>
              </a:rPr>
              <a:t>how</a:t>
            </a:r>
            <a:r>
              <a:rPr lang="cs-CZ" dirty="0">
                <a:solidFill>
                  <a:prstClr val="black"/>
                </a:solidFill>
                <a:latin typeface="Segoe"/>
                <a:ea typeface="ＭＳ ゴシック"/>
              </a:rPr>
              <a:t> </a:t>
            </a:r>
            <a:r>
              <a:rPr lang="cs-CZ" dirty="0" err="1">
                <a:solidFill>
                  <a:prstClr val="black"/>
                </a:solidFill>
                <a:latin typeface="Segoe"/>
                <a:ea typeface="ＭＳ ゴシック"/>
              </a:rPr>
              <a:t>the</a:t>
            </a:r>
            <a:r>
              <a:rPr lang="cs-CZ" dirty="0">
                <a:solidFill>
                  <a:prstClr val="black"/>
                </a:solidFill>
                <a:latin typeface="Segoe"/>
                <a:ea typeface="ＭＳ ゴシック"/>
              </a:rPr>
              <a:t> text </a:t>
            </a:r>
            <a:r>
              <a:rPr lang="cs-CZ" dirty="0" err="1">
                <a:solidFill>
                  <a:prstClr val="black"/>
                </a:solidFill>
                <a:latin typeface="Segoe"/>
                <a:ea typeface="ＭＳ ゴシック"/>
              </a:rPr>
              <a:t>is</a:t>
            </a:r>
            <a:r>
              <a:rPr lang="cs-CZ" dirty="0">
                <a:solidFill>
                  <a:prstClr val="black"/>
                </a:solidFill>
                <a:latin typeface="Segoe"/>
                <a:ea typeface="ＭＳ ゴシック"/>
              </a:rPr>
              <a:t> </a:t>
            </a:r>
            <a:r>
              <a:rPr lang="cs-CZ" dirty="0" err="1">
                <a:solidFill>
                  <a:prstClr val="black"/>
                </a:solidFill>
                <a:latin typeface="Segoe"/>
                <a:ea typeface="ＭＳ ゴシック"/>
              </a:rPr>
              <a:t>now</a:t>
            </a:r>
            <a:r>
              <a:rPr lang="cs-CZ" dirty="0">
                <a:solidFill>
                  <a:prstClr val="black"/>
                </a:solidFill>
                <a:latin typeface="Segoe"/>
                <a:ea typeface="ＭＳ ゴシック"/>
              </a:rPr>
              <a:t> in </a:t>
            </a:r>
            <a:r>
              <a:rPr lang="cs-CZ" dirty="0" err="1">
                <a:solidFill>
                  <a:prstClr val="black"/>
                </a:solidFill>
                <a:latin typeface="Segoe"/>
                <a:ea typeface="ＭＳ ゴシック"/>
              </a:rPr>
              <a:t>all</a:t>
            </a:r>
            <a:r>
              <a:rPr lang="cs-CZ" dirty="0">
                <a:solidFill>
                  <a:prstClr val="black"/>
                </a:solidFill>
                <a:latin typeface="Segoe"/>
                <a:ea typeface="ＭＳ ゴシック"/>
              </a:rPr>
              <a:t> </a:t>
            </a:r>
            <a:r>
              <a:rPr lang="cs-CZ" dirty="0" err="1">
                <a:solidFill>
                  <a:prstClr val="black"/>
                </a:solidFill>
                <a:latin typeface="Segoe"/>
                <a:ea typeface="ＭＳ ゴシック"/>
              </a:rPr>
              <a:t>caps</a:t>
            </a:r>
            <a:r>
              <a:rPr lang="cs-CZ" dirty="0">
                <a:solidFill>
                  <a:prstClr val="black"/>
                </a:solidFill>
                <a:latin typeface="Segoe"/>
                <a:ea typeface="ＭＳ ゴシック"/>
              </a:rPr>
              <a:t>.</a:t>
            </a:r>
          </a:p>
          <a:p>
            <a:pPr lvl="1" rtl="0">
              <a:buFont typeface="+mj-lt"/>
              <a:buAutoNum type="arabicPeriod" startAt="9"/>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drop-</a:t>
            </a:r>
            <a:r>
              <a:rPr lang="cs-CZ" b="0" i="0" u="none" strike="noStrike" baseline="0" dirty="0" err="1" smtClean="0">
                <a:solidFill>
                  <a:prstClr val="black"/>
                </a:solidFill>
                <a:latin typeface="Segoe"/>
                <a:ea typeface="ＭＳ ゴシック"/>
              </a:rPr>
              <a:t>down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arrow</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 </a:t>
            </a:r>
            <a:r>
              <a:rPr lang="cs-CZ" b="0" i="0" u="none" strike="noStrike" baseline="0" dirty="0" err="1" smtClean="0">
                <a:solidFill>
                  <a:prstClr val="black"/>
                </a:solidFill>
                <a:latin typeface="Segoe"/>
                <a:ea typeface="ＭＳ ゴシック"/>
              </a:rPr>
              <a:t>Color</a:t>
            </a:r>
            <a:r>
              <a:rPr lang="cs-CZ" b="0" i="0" u="none" strike="noStrike" baseline="0" dirty="0" smtClean="0">
                <a:solidFill>
                  <a:prstClr val="black"/>
                </a:solidFill>
                <a:latin typeface="Segoe"/>
                <a:ea typeface="ＭＳ ゴシック"/>
              </a:rPr>
              <a:t> menu. A menu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colors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a:t>
            </a:r>
          </a:p>
          <a:p>
            <a:pPr lvl="1" rtl="0">
              <a:buAutoNum type="arabicPeriod" startAt="9"/>
            </a:pPr>
            <a:r>
              <a:rPr lang="cs-CZ" b="0" i="0" u="none" strike="noStrike" baseline="0" dirty="0" smtClean="0">
                <a:solidFill>
                  <a:prstClr val="black"/>
                </a:solidFill>
                <a:latin typeface="Segoe"/>
                <a:ea typeface="ＭＳ ゴシック"/>
              </a:rPr>
              <a:t>A </a:t>
            </a:r>
            <a:r>
              <a:rPr lang="cs-CZ" b="0" i="0" u="none" strike="noStrike" baseline="0" dirty="0" err="1" smtClean="0">
                <a:solidFill>
                  <a:prstClr val="black"/>
                </a:solidFill>
                <a:latin typeface="Segoe"/>
                <a:ea typeface="ＭＳ ゴシック"/>
              </a:rPr>
              <a:t>ScreenTip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place </a:t>
            </a:r>
            <a:r>
              <a:rPr lang="cs-CZ" b="0" i="0" u="none" strike="noStrike" baseline="0" dirty="0" err="1" smtClean="0">
                <a:solidFill>
                  <a:prstClr val="black"/>
                </a:solidFill>
                <a:latin typeface="Segoe"/>
                <a:ea typeface="ＭＳ ゴシック"/>
              </a:rPr>
              <a:t>your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insertion</a:t>
            </a:r>
            <a:r>
              <a:rPr lang="cs-CZ" b="0" i="0" u="none" strike="noStrike" baseline="0" dirty="0" smtClean="0">
                <a:solidFill>
                  <a:prstClr val="black"/>
                </a:solidFill>
                <a:latin typeface="Segoe"/>
                <a:ea typeface="ＭＳ ゴシック"/>
              </a:rPr>
              <a:t> point </a:t>
            </a:r>
            <a:r>
              <a:rPr lang="cs-CZ" b="0" i="0" u="none" strike="noStrike" baseline="0" dirty="0" err="1" smtClean="0">
                <a:solidFill>
                  <a:prstClr val="black"/>
                </a:solidFill>
                <a:latin typeface="Segoe"/>
                <a:ea typeface="ＭＳ ゴシック"/>
              </a:rPr>
              <a:t>over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colors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Aqua</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Accent</a:t>
            </a:r>
            <a:r>
              <a:rPr lang="cs-CZ" b="1" i="0" u="none" strike="noStrike" baseline="0" dirty="0" smtClean="0">
                <a:solidFill>
                  <a:prstClr val="black"/>
                </a:solidFill>
                <a:latin typeface="Segoe"/>
                <a:ea typeface="ＭＳ ゴシック"/>
              </a:rPr>
              <a:t> 5, </a:t>
            </a:r>
            <a:r>
              <a:rPr lang="cs-CZ" b="1" i="0" u="none" strike="noStrike" baseline="0" dirty="0" err="1" smtClean="0">
                <a:solidFill>
                  <a:prstClr val="black"/>
                </a:solidFill>
                <a:latin typeface="Segoe"/>
                <a:ea typeface="ＭＳ ゴシック"/>
              </a:rPr>
              <a:t>Darker</a:t>
            </a:r>
            <a:r>
              <a:rPr lang="cs-CZ" b="1" i="0" u="none" strike="noStrike" baseline="0" dirty="0" smtClean="0">
                <a:solidFill>
                  <a:prstClr val="black"/>
                </a:solidFill>
                <a:latin typeface="Segoe"/>
                <a:ea typeface="ＭＳ ゴシック"/>
              </a:rPr>
              <a:t> 50</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from</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Theme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Colors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section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top.</a:t>
            </a:r>
          </a:p>
          <a:p>
            <a:pPr lvl="1" rtl="0">
              <a:buAutoNum type="arabicPeriod" startAt="9"/>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OK</a:t>
            </a:r>
            <a:r>
              <a:rPr lang="cs-CZ" b="0" i="0" u="none" strike="noStrike" baseline="0" dirty="0" smtClean="0">
                <a:solidFill>
                  <a:prstClr val="black"/>
                </a:solidFill>
                <a:latin typeface="Times New Roman"/>
                <a:ea typeface="ＭＳ ゴシック"/>
              </a:rPr>
              <a:t>.</a:t>
            </a:r>
          </a:p>
          <a:p>
            <a:pPr lvl="1" rtl="0">
              <a:buAutoNum type="arabicPeriod" startAt="9"/>
            </a:pP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still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Text </a:t>
            </a:r>
            <a:r>
              <a:rPr lang="cs-CZ" b="1" i="0" u="none" strike="noStrike" baseline="0" dirty="0" err="1" smtClean="0">
                <a:solidFill>
                  <a:prstClr val="black"/>
                </a:solidFill>
                <a:latin typeface="Segoe"/>
                <a:ea typeface="ＭＳ ゴシック"/>
              </a:rPr>
              <a:t>Effects</a:t>
            </a:r>
            <a:r>
              <a:rPr lang="cs-CZ" b="0" i="0" u="none" strike="noStrike" baseline="0" dirty="0" smtClean="0">
                <a:solidFill>
                  <a:prstClr val="black"/>
                </a:solidFill>
                <a:latin typeface="Segoe"/>
                <a:ea typeface="ＭＳ ゴシック"/>
              </a:rPr>
              <a:t> drop-</a:t>
            </a:r>
            <a:r>
              <a:rPr lang="cs-CZ" b="0" i="0" u="none" strike="noStrike" baseline="0" dirty="0" err="1" smtClean="0">
                <a:solidFill>
                  <a:prstClr val="black"/>
                </a:solidFill>
                <a:latin typeface="Segoe"/>
                <a:ea typeface="ＭＳ ゴシック"/>
              </a:rPr>
              <a:t>down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arrow</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 </a:t>
            </a:r>
            <a:r>
              <a:rPr lang="cs-CZ" b="0" i="0" u="none" strike="noStrike" baseline="0" dirty="0" err="1"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06868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Character Attributes</a:t>
            </a:r>
          </a:p>
        </p:txBody>
      </p:sp>
      <p:sp>
        <p:nvSpPr>
          <p:cNvPr id="3" name="Text Placeholder 2"/>
          <p:cNvSpPr>
            <a:spLocks noGrp="1"/>
          </p:cNvSpPr>
          <p:nvPr>
            <p:ph type="body" idx="1"/>
          </p:nvPr>
        </p:nvSpPr>
        <p:spPr/>
        <p:txBody>
          <a:bodyPr/>
          <a:lstStyle/>
          <a:p>
            <a:pPr lvl="1" rtl="0">
              <a:buFont typeface="+mj-lt"/>
              <a:buAutoNum type="arabicPeriod" startAt="14"/>
            </a:pPr>
            <a:r>
              <a:rPr lang="cs-CZ" b="0" i="0" u="none" strike="noStrike" baseline="0" dirty="0" err="1" smtClean="0">
                <a:solidFill>
                  <a:prstClr val="black"/>
                </a:solidFill>
                <a:latin typeface="Segoe"/>
                <a:ea typeface="ＭＳ ゴシック"/>
              </a:rPr>
              <a:t>Hover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over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each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options</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then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Fill –</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White</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Outline</a:t>
            </a:r>
            <a:r>
              <a:rPr lang="cs-CZ" b="1" i="0" u="none" strike="noStrike" baseline="0" dirty="0" smtClean="0">
                <a:solidFill>
                  <a:prstClr val="black"/>
                </a:solidFill>
                <a:latin typeface="Segoe"/>
                <a:ea typeface="ＭＳ ゴシック"/>
              </a:rPr>
              <a:t> - </a:t>
            </a:r>
            <a:r>
              <a:rPr lang="cs-CZ" b="1" i="0" u="none" strike="noStrike" baseline="0" dirty="0" err="1" smtClean="0">
                <a:solidFill>
                  <a:prstClr val="black"/>
                </a:solidFill>
                <a:latin typeface="Segoe"/>
                <a:ea typeface="ＭＳ ゴシック"/>
              </a:rPr>
              <a:t>Accent</a:t>
            </a:r>
            <a:r>
              <a:rPr lang="cs-CZ" b="1" i="0" u="none" strike="noStrike" baseline="0" dirty="0" smtClean="0">
                <a:solidFill>
                  <a:prstClr val="black"/>
                </a:solidFill>
                <a:latin typeface="Segoe"/>
                <a:ea typeface="ＭＳ ゴシック"/>
              </a:rPr>
              <a:t> 1 </a:t>
            </a:r>
            <a:r>
              <a:rPr lang="cs-CZ" b="1" i="0" u="none" strike="noStrike" baseline="0" dirty="0" err="1" smtClean="0">
                <a:solidFill>
                  <a:prstClr val="black"/>
                </a:solidFill>
                <a:latin typeface="Segoe"/>
                <a:ea typeface="ＭＳ ゴシック"/>
              </a:rPr>
              <a:t>Shadow</a:t>
            </a:r>
            <a:r>
              <a:rPr lang="cs-CZ" b="0" i="0" u="none" strike="noStrike" baseline="0" dirty="0" smtClean="0">
                <a:solidFill>
                  <a:prstClr val="black"/>
                </a:solidFill>
                <a:latin typeface="Segoe"/>
                <a:ea typeface="ＭＳ ゴシック"/>
              </a:rPr>
              <a:t>, as </a:t>
            </a:r>
            <a:r>
              <a:rPr lang="cs-CZ" b="0" i="0" u="none" strike="noStrike" baseline="0" dirty="0" err="1" smtClean="0">
                <a:solidFill>
                  <a:prstClr val="black"/>
                </a:solidFill>
                <a:latin typeface="Segoe"/>
                <a:ea typeface="ＭＳ ゴシック"/>
              </a:rPr>
              <a:t>shown</a:t>
            </a:r>
            <a:r>
              <a:rPr lang="cs-CZ" b="0" i="0" u="none" strike="noStrike" baseline="0" dirty="0" smtClean="0">
                <a:solidFill>
                  <a:prstClr val="black"/>
                </a:solidFill>
                <a:latin typeface="Segoe"/>
                <a:ea typeface="ＭＳ ゴシック"/>
              </a:rPr>
              <a:t> </a:t>
            </a:r>
            <a:r>
              <a:rPr lang="cs-CZ" b="0" i="0" u="none" strike="noStrike" baseline="0" smtClean="0">
                <a:solidFill>
                  <a:prstClr val="black"/>
                </a:solidFill>
                <a:latin typeface="Segoe"/>
                <a:ea typeface="ＭＳ ゴシック"/>
              </a:rPr>
              <a:t>below. </a:t>
            </a:r>
            <a:r>
              <a:rPr lang="cs-CZ" b="0" i="0" u="none" strike="noStrike" baseline="0" dirty="0" err="1" smtClean="0">
                <a:solidFill>
                  <a:prstClr val="black"/>
                </a:solidFill>
                <a:latin typeface="Segoe"/>
                <a:ea typeface="ＭＳ ゴシック"/>
              </a:rPr>
              <a:t>Applying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Effects</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selected</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changes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back</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original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capitalization</a:t>
            </a:r>
            <a:r>
              <a:rPr lang="cs-CZ" b="0" i="0" u="none" strike="noStrike" baseline="0" dirty="0" smtClean="0">
                <a:solidFill>
                  <a:prstClr val="black"/>
                </a:solidFill>
                <a:latin typeface="Segoe"/>
                <a:ea typeface="ＭＳ ゴシック"/>
              </a:rPr>
              <a:t>.</a:t>
            </a:r>
          </a:p>
          <a:p>
            <a:pPr lvl="1" rtl="0">
              <a:buAutoNum type="arabicPeriod" startAt="14"/>
            </a:pPr>
            <a:endParaRPr lang="cs-CZ" b="0" i="0" u="none" strike="noStrike" baseline="0" dirty="0" smtClean="0">
              <a:solidFill>
                <a:prstClr val="black"/>
              </a:solidFill>
              <a:latin typeface="Times New Roman"/>
              <a:ea typeface="ＭＳ ゴシック"/>
            </a:endParaRPr>
          </a:p>
        </p:txBody>
      </p:sp>
      <p:pic>
        <p:nvPicPr>
          <p:cNvPr id="4" name="Picture 3" descr="03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895600"/>
            <a:ext cx="4927600" cy="31987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420306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latin typeface="Segoe"/>
                <a:ea typeface="ＭＳ ゴシック"/>
              </a:rPr>
              <a:t>Step by Step: Apply Character Attributes</a:t>
            </a:r>
            <a:endParaRPr lang="en-US"/>
          </a:p>
        </p:txBody>
      </p:sp>
      <p:sp>
        <p:nvSpPr>
          <p:cNvPr id="3" name="Content Placeholder 2"/>
          <p:cNvSpPr>
            <a:spLocks noGrp="1"/>
          </p:cNvSpPr>
          <p:nvPr>
            <p:ph idx="1"/>
          </p:nvPr>
        </p:nvSpPr>
        <p:spPr/>
        <p:txBody>
          <a:bodyPr/>
          <a:lstStyle/>
          <a:p>
            <a:pPr lvl="1">
              <a:buFont typeface="+mj-lt"/>
              <a:buAutoNum type="arabicPeriod" startAt="15"/>
            </a:pPr>
            <a:r>
              <a:rPr lang="cs-CZ" dirty="0" err="1">
                <a:solidFill>
                  <a:prstClr val="black"/>
                </a:solidFill>
                <a:latin typeface="Segoe"/>
                <a:ea typeface="ＭＳ ゴシック"/>
              </a:rPr>
              <a:t>With</a:t>
            </a:r>
            <a:r>
              <a:rPr lang="cs-CZ" dirty="0">
                <a:solidFill>
                  <a:prstClr val="black"/>
                </a:solidFill>
                <a:latin typeface="Segoe"/>
                <a:ea typeface="ＭＳ ゴシック"/>
              </a:rPr>
              <a:t> </a:t>
            </a:r>
            <a:r>
              <a:rPr lang="cs-CZ" dirty="0" err="1">
                <a:solidFill>
                  <a:prstClr val="black"/>
                </a:solidFill>
                <a:latin typeface="Segoe"/>
                <a:ea typeface="ＭＳ ゴシック"/>
              </a:rPr>
              <a:t>the</a:t>
            </a:r>
            <a:r>
              <a:rPr lang="cs-CZ" dirty="0">
                <a:solidFill>
                  <a:prstClr val="black"/>
                </a:solidFill>
                <a:latin typeface="Segoe"/>
                <a:ea typeface="ＭＳ ゴシック"/>
              </a:rPr>
              <a:t> text </a:t>
            </a:r>
            <a:r>
              <a:rPr lang="cs-CZ" dirty="0" err="1">
                <a:solidFill>
                  <a:prstClr val="black"/>
                </a:solidFill>
                <a:latin typeface="Segoe"/>
                <a:ea typeface="ＭＳ ゴシック"/>
              </a:rPr>
              <a:t>still</a:t>
            </a:r>
            <a:r>
              <a:rPr lang="cs-CZ" dirty="0">
                <a:solidFill>
                  <a:prstClr val="black"/>
                </a:solidFill>
                <a:latin typeface="Segoe"/>
                <a:ea typeface="ＭＳ ゴシック"/>
              </a:rPr>
              <a:t> </a:t>
            </a:r>
            <a:r>
              <a:rPr lang="cs-CZ" dirty="0" err="1">
                <a:solidFill>
                  <a:prstClr val="black"/>
                </a:solidFill>
                <a:latin typeface="Segoe"/>
                <a:ea typeface="ＭＳ ゴシック"/>
              </a:rPr>
              <a:t>selected</a:t>
            </a:r>
            <a:r>
              <a:rPr lang="cs-CZ" dirty="0">
                <a:solidFill>
                  <a:prstClr val="black"/>
                </a:solidFill>
                <a:latin typeface="Segoe"/>
                <a:ea typeface="ＭＳ ゴシック"/>
              </a:rPr>
              <a:t>, </a:t>
            </a:r>
            <a:r>
              <a:rPr lang="cs-CZ" dirty="0" err="1">
                <a:solidFill>
                  <a:prstClr val="black"/>
                </a:solidFill>
                <a:latin typeface="Segoe"/>
                <a:ea typeface="ＭＳ ゴシック"/>
              </a:rPr>
              <a:t>right-click</a:t>
            </a:r>
            <a:r>
              <a:rPr lang="cs-CZ" dirty="0">
                <a:solidFill>
                  <a:prstClr val="black"/>
                </a:solidFill>
                <a:latin typeface="Segoe"/>
                <a:ea typeface="ＭＳ ゴシック"/>
              </a:rPr>
              <a:t> to </a:t>
            </a:r>
            <a:r>
              <a:rPr lang="cs-CZ" dirty="0" err="1">
                <a:solidFill>
                  <a:prstClr val="black"/>
                </a:solidFill>
                <a:latin typeface="Segoe"/>
                <a:ea typeface="ＭＳ ゴシック"/>
              </a:rPr>
              <a:t>access</a:t>
            </a:r>
            <a:r>
              <a:rPr lang="cs-CZ" dirty="0">
                <a:solidFill>
                  <a:prstClr val="black"/>
                </a:solidFill>
                <a:latin typeface="Segoe"/>
                <a:ea typeface="ＭＳ ゴシック"/>
              </a:rPr>
              <a:t>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shortcut</a:t>
            </a:r>
            <a:r>
              <a:rPr lang="cs-CZ" dirty="0">
                <a:solidFill>
                  <a:prstClr val="black"/>
                </a:solidFill>
                <a:latin typeface="Segoe"/>
                <a:ea typeface="ＭＳ ゴシック"/>
              </a:rPr>
              <a:t> menu, and </a:t>
            </a:r>
            <a:r>
              <a:rPr lang="cs-CZ" dirty="0" err="1">
                <a:solidFill>
                  <a:prstClr val="black"/>
                </a:solidFill>
                <a:latin typeface="Segoe"/>
                <a:ea typeface="ＭＳ ゴシック"/>
              </a:rPr>
              <a:t>then</a:t>
            </a:r>
            <a:r>
              <a:rPr lang="cs-CZ" dirty="0">
                <a:solidFill>
                  <a:prstClr val="black"/>
                </a:solidFill>
                <a:latin typeface="Segoe"/>
                <a:ea typeface="ＭＳ ゴシック"/>
              </a:rPr>
              <a:t> </a:t>
            </a:r>
            <a:r>
              <a:rPr lang="cs-CZ" dirty="0" err="1">
                <a:solidFill>
                  <a:prstClr val="black"/>
                </a:solidFill>
                <a:latin typeface="Segoe"/>
                <a:ea typeface="ＭＳ ゴシック"/>
              </a:rPr>
              <a:t>select</a:t>
            </a:r>
            <a:r>
              <a:rPr lang="cs-CZ" dirty="0">
                <a:solidFill>
                  <a:prstClr val="black"/>
                </a:solidFill>
                <a:latin typeface="Segoe"/>
                <a:ea typeface="ＭＳ ゴシック"/>
              </a:rPr>
              <a:t> </a:t>
            </a:r>
            <a:r>
              <a:rPr lang="cs-CZ" b="1" dirty="0">
                <a:solidFill>
                  <a:prstClr val="black"/>
                </a:solidFill>
                <a:latin typeface="Segoe"/>
                <a:ea typeface="ＭＳ ゴシック"/>
              </a:rPr>
              <a:t>Font</a:t>
            </a:r>
            <a:r>
              <a:rPr lang="cs-CZ" dirty="0">
                <a:solidFill>
                  <a:prstClr val="black"/>
                </a:solidFill>
                <a:latin typeface="Segoe"/>
                <a:ea typeface="ＭＳ ゴシック"/>
              </a:rPr>
              <a:t>. </a:t>
            </a:r>
            <a:r>
              <a:rPr lang="cs-CZ" dirty="0" err="1">
                <a:solidFill>
                  <a:prstClr val="black"/>
                </a:solidFill>
                <a:latin typeface="Segoe"/>
                <a:ea typeface="ＭＳ ゴシック"/>
              </a:rPr>
              <a:t>Click</a:t>
            </a:r>
            <a:r>
              <a:rPr lang="cs-CZ" dirty="0">
                <a:solidFill>
                  <a:prstClr val="black"/>
                </a:solidFill>
                <a:latin typeface="Segoe"/>
                <a:ea typeface="ＭＳ ゴシック"/>
              </a:rPr>
              <a:t>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b="1" dirty="0">
                <a:solidFill>
                  <a:prstClr val="black"/>
                </a:solidFill>
                <a:latin typeface="Segoe"/>
                <a:ea typeface="ＭＳ ゴシック"/>
              </a:rPr>
              <a:t>Text </a:t>
            </a:r>
            <a:r>
              <a:rPr lang="cs-CZ" b="1" dirty="0" err="1">
                <a:solidFill>
                  <a:prstClr val="black"/>
                </a:solidFill>
                <a:latin typeface="Segoe"/>
                <a:ea typeface="ＭＳ ゴシック"/>
              </a:rPr>
              <a:t>Effects</a:t>
            </a:r>
            <a:r>
              <a:rPr lang="cs-CZ" dirty="0">
                <a:solidFill>
                  <a:prstClr val="black"/>
                </a:solidFill>
                <a:latin typeface="Segoe"/>
                <a:ea typeface="ＭＳ ゴシック"/>
              </a:rPr>
              <a:t> </a:t>
            </a:r>
            <a:r>
              <a:rPr lang="cs-CZ" dirty="0" err="1">
                <a:solidFill>
                  <a:prstClr val="black"/>
                </a:solidFill>
                <a:latin typeface="Segoe"/>
                <a:ea typeface="ＭＳ ゴシック"/>
              </a:rPr>
              <a:t>button</a:t>
            </a:r>
            <a:r>
              <a:rPr lang="cs-CZ" dirty="0">
                <a:solidFill>
                  <a:prstClr val="black"/>
                </a:solidFill>
                <a:latin typeface="Segoe"/>
                <a:ea typeface="ＭＳ ゴシック"/>
              </a:rPr>
              <a:t> to open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Format</a:t>
            </a:r>
            <a:r>
              <a:rPr lang="cs-CZ" dirty="0">
                <a:solidFill>
                  <a:prstClr val="black"/>
                </a:solidFill>
                <a:latin typeface="Segoe"/>
                <a:ea typeface="ＭＳ ゴシック"/>
              </a:rPr>
              <a:t> Text </a:t>
            </a:r>
            <a:r>
              <a:rPr lang="cs-CZ" dirty="0" err="1">
                <a:solidFill>
                  <a:prstClr val="black"/>
                </a:solidFill>
                <a:latin typeface="Segoe"/>
                <a:ea typeface="ＭＳ ゴシック"/>
              </a:rPr>
              <a:t>Effects</a:t>
            </a:r>
            <a:r>
              <a:rPr lang="cs-CZ" dirty="0">
                <a:solidFill>
                  <a:prstClr val="black"/>
                </a:solidFill>
                <a:latin typeface="Segoe"/>
                <a:ea typeface="ＭＳ ゴシック"/>
              </a:rPr>
              <a:t> dialog box. </a:t>
            </a:r>
            <a:r>
              <a:rPr lang="cs-CZ" dirty="0" err="1">
                <a:solidFill>
                  <a:prstClr val="black"/>
                </a:solidFill>
                <a:latin typeface="Segoe"/>
                <a:ea typeface="ＭＳ ゴシック"/>
              </a:rPr>
              <a:t>Notice</a:t>
            </a:r>
            <a:r>
              <a:rPr lang="cs-CZ" dirty="0">
                <a:solidFill>
                  <a:prstClr val="black"/>
                </a:solidFill>
                <a:latin typeface="Segoe"/>
                <a:ea typeface="ＭＳ ゴシック"/>
              </a:rPr>
              <a:t> </a:t>
            </a:r>
            <a:r>
              <a:rPr lang="cs-CZ" dirty="0" err="1">
                <a:solidFill>
                  <a:prstClr val="black"/>
                </a:solidFill>
                <a:latin typeface="Segoe"/>
                <a:ea typeface="ＭＳ ゴシック"/>
              </a:rPr>
              <a:t>that</a:t>
            </a:r>
            <a:r>
              <a:rPr lang="cs-CZ" dirty="0">
                <a:solidFill>
                  <a:prstClr val="black"/>
                </a:solidFill>
                <a:latin typeface="Segoe"/>
                <a:ea typeface="ＭＳ ゴシック"/>
              </a:rPr>
              <a:t> </a:t>
            </a:r>
            <a:r>
              <a:rPr lang="cs-CZ" dirty="0" err="1">
                <a:solidFill>
                  <a:prstClr val="black"/>
                </a:solidFill>
                <a:latin typeface="Segoe"/>
                <a:ea typeface="ＭＳ ゴシック"/>
              </a:rPr>
              <a:t>you</a:t>
            </a:r>
            <a:r>
              <a:rPr lang="cs-CZ" dirty="0">
                <a:solidFill>
                  <a:prstClr val="black"/>
                </a:solidFill>
                <a:latin typeface="Segoe"/>
                <a:ea typeface="ＭＳ ゴシック"/>
              </a:rPr>
              <a:t> </a:t>
            </a:r>
            <a:r>
              <a:rPr lang="cs-CZ" dirty="0" err="1">
                <a:solidFill>
                  <a:prstClr val="black"/>
                </a:solidFill>
                <a:latin typeface="Segoe"/>
                <a:ea typeface="ＭＳ ゴシック"/>
              </a:rPr>
              <a:t>have</a:t>
            </a:r>
            <a:r>
              <a:rPr lang="cs-CZ" dirty="0">
                <a:solidFill>
                  <a:prstClr val="black"/>
                </a:solidFill>
                <a:latin typeface="Segoe"/>
                <a:ea typeface="ＭＳ ゴシック"/>
              </a:rPr>
              <a:t> </a:t>
            </a:r>
            <a:r>
              <a:rPr lang="cs-CZ" dirty="0" err="1">
                <a:solidFill>
                  <a:prstClr val="black"/>
                </a:solidFill>
                <a:latin typeface="Segoe"/>
                <a:ea typeface="ＭＳ ゴシック"/>
              </a:rPr>
              <a:t>two</a:t>
            </a:r>
            <a:r>
              <a:rPr lang="cs-CZ" dirty="0">
                <a:solidFill>
                  <a:prstClr val="black"/>
                </a:solidFill>
                <a:latin typeface="Segoe"/>
                <a:ea typeface="ＭＳ ゴシック"/>
              </a:rPr>
              <a:t> </a:t>
            </a:r>
            <a:r>
              <a:rPr lang="cs-CZ" dirty="0" err="1">
                <a:solidFill>
                  <a:prstClr val="black"/>
                </a:solidFill>
                <a:latin typeface="Segoe"/>
                <a:ea typeface="ＭＳ ゴシック"/>
              </a:rPr>
              <a:t>options</a:t>
            </a:r>
            <a:r>
              <a:rPr lang="cs-CZ" dirty="0">
                <a:solidFill>
                  <a:prstClr val="black"/>
                </a:solidFill>
                <a:latin typeface="Segoe"/>
                <a:ea typeface="ＭＳ ゴシック"/>
              </a:rPr>
              <a:t> to </a:t>
            </a:r>
            <a:r>
              <a:rPr lang="cs-CZ" dirty="0" err="1">
                <a:solidFill>
                  <a:prstClr val="black"/>
                </a:solidFill>
                <a:latin typeface="Segoe"/>
                <a:ea typeface="ＭＳ ゴシック"/>
              </a:rPr>
              <a:t>select</a:t>
            </a:r>
            <a:r>
              <a:rPr lang="cs-CZ" dirty="0">
                <a:solidFill>
                  <a:prstClr val="black"/>
                </a:solidFill>
                <a:latin typeface="Segoe"/>
                <a:ea typeface="ＭＳ ゴシック"/>
              </a:rPr>
              <a:t>: Text Fill &amp; </a:t>
            </a:r>
            <a:r>
              <a:rPr lang="cs-CZ" err="1">
                <a:solidFill>
                  <a:prstClr val="black"/>
                </a:solidFill>
                <a:latin typeface="Segoe"/>
                <a:ea typeface="ＭＳ ゴシック"/>
              </a:rPr>
              <a:t>Outline</a:t>
            </a:r>
            <a:r>
              <a:rPr lang="cs-CZ">
                <a:solidFill>
                  <a:prstClr val="black"/>
                </a:solidFill>
                <a:latin typeface="Segoe"/>
                <a:ea typeface="ＭＳ ゴシック"/>
              </a:rPr>
              <a:t> </a:t>
            </a:r>
            <a:r>
              <a:rPr lang="cs-CZ" smtClean="0">
                <a:solidFill>
                  <a:prstClr val="black"/>
                </a:solidFill>
                <a:latin typeface="Segoe"/>
                <a:ea typeface="ＭＳ ゴシック"/>
              </a:rPr>
              <a:t>     and </a:t>
            </a:r>
            <a:r>
              <a:rPr lang="cs-CZ">
                <a:solidFill>
                  <a:prstClr val="black"/>
                </a:solidFill>
                <a:latin typeface="Segoe"/>
                <a:ea typeface="ＭＳ ゴシック"/>
              </a:rPr>
              <a:t>Text </a:t>
            </a:r>
            <a:r>
              <a:rPr lang="cs-CZ" smtClean="0">
                <a:solidFill>
                  <a:prstClr val="black"/>
                </a:solidFill>
                <a:latin typeface="Segoe"/>
                <a:ea typeface="ＭＳ ゴシック"/>
              </a:rPr>
              <a:t>Effects     . </a:t>
            </a:r>
            <a:r>
              <a:rPr lang="cs-CZ" dirty="0" err="1">
                <a:solidFill>
                  <a:prstClr val="black"/>
                </a:solidFill>
                <a:latin typeface="Segoe"/>
                <a:ea typeface="ＭＳ ゴシック"/>
              </a:rPr>
              <a:t>You</a:t>
            </a:r>
            <a:r>
              <a:rPr lang="cs-CZ" dirty="0">
                <a:solidFill>
                  <a:prstClr val="black"/>
                </a:solidFill>
                <a:latin typeface="Segoe"/>
                <a:ea typeface="ＭＳ ゴシック"/>
              </a:rPr>
              <a:t> </a:t>
            </a:r>
            <a:r>
              <a:rPr lang="cs-CZ" dirty="0" err="1">
                <a:solidFill>
                  <a:prstClr val="black"/>
                </a:solidFill>
                <a:latin typeface="Segoe"/>
                <a:ea typeface="ＭＳ ゴシック"/>
              </a:rPr>
              <a:t>can</a:t>
            </a:r>
            <a:r>
              <a:rPr lang="cs-CZ" dirty="0">
                <a:solidFill>
                  <a:prstClr val="black"/>
                </a:solidFill>
                <a:latin typeface="Segoe"/>
                <a:ea typeface="ＭＳ ゴシック"/>
              </a:rPr>
              <a:t> </a:t>
            </a:r>
            <a:r>
              <a:rPr lang="cs-CZ" dirty="0" err="1">
                <a:solidFill>
                  <a:prstClr val="black"/>
                </a:solidFill>
                <a:latin typeface="Segoe"/>
                <a:ea typeface="ＭＳ ゴシック"/>
              </a:rPr>
              <a:t>access</a:t>
            </a:r>
            <a:r>
              <a:rPr lang="cs-CZ" dirty="0">
                <a:solidFill>
                  <a:prstClr val="black"/>
                </a:solidFill>
                <a:latin typeface="Segoe"/>
                <a:ea typeface="ＭＳ ゴシック"/>
              </a:rPr>
              <a:t>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command</a:t>
            </a:r>
            <a:r>
              <a:rPr lang="cs-CZ" dirty="0">
                <a:solidFill>
                  <a:prstClr val="black"/>
                </a:solidFill>
                <a:latin typeface="Segoe"/>
                <a:ea typeface="ＭＳ ゴシック"/>
              </a:rPr>
              <a:t> to display </a:t>
            </a:r>
            <a:r>
              <a:rPr lang="cs-CZ" dirty="0" err="1">
                <a:solidFill>
                  <a:prstClr val="black"/>
                </a:solidFill>
                <a:latin typeface="Segoe"/>
                <a:ea typeface="ＭＳ ゴシック"/>
              </a:rPr>
              <a:t>additional</a:t>
            </a:r>
            <a:r>
              <a:rPr lang="cs-CZ" dirty="0">
                <a:solidFill>
                  <a:prstClr val="black"/>
                </a:solidFill>
                <a:latin typeface="Segoe"/>
                <a:ea typeface="ＭＳ ゴシック"/>
              </a:rPr>
              <a:t> </a:t>
            </a:r>
            <a:r>
              <a:rPr lang="cs-CZ" dirty="0" err="1">
                <a:solidFill>
                  <a:prstClr val="black"/>
                </a:solidFill>
                <a:latin typeface="Segoe"/>
                <a:ea typeface="ＭＳ ゴシック"/>
              </a:rPr>
              <a:t>options</a:t>
            </a:r>
            <a:r>
              <a:rPr lang="cs-CZ" dirty="0">
                <a:solidFill>
                  <a:prstClr val="black"/>
                </a:solidFill>
                <a:latin typeface="Segoe"/>
                <a:ea typeface="ＭＳ ゴシック"/>
              </a:rPr>
              <a:t> by </a:t>
            </a:r>
            <a:r>
              <a:rPr lang="cs-CZ" dirty="0" err="1">
                <a:solidFill>
                  <a:prstClr val="black"/>
                </a:solidFill>
                <a:latin typeface="Segoe"/>
                <a:ea typeface="ＭＳ ゴシック"/>
              </a:rPr>
              <a:t>clicking</a:t>
            </a:r>
            <a:r>
              <a:rPr lang="cs-CZ" dirty="0">
                <a:solidFill>
                  <a:prstClr val="black"/>
                </a:solidFill>
                <a:latin typeface="Segoe"/>
                <a:ea typeface="ＭＳ ゴシック"/>
              </a:rPr>
              <a:t> on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icon</a:t>
            </a:r>
            <a:r>
              <a:rPr lang="cs-CZ" dirty="0">
                <a:solidFill>
                  <a:prstClr val="black"/>
                </a:solidFill>
                <a:latin typeface="Segoe"/>
                <a:ea typeface="ＭＳ ゴシック"/>
              </a:rPr>
              <a:t> </a:t>
            </a:r>
            <a:r>
              <a:rPr lang="cs-CZ" err="1">
                <a:solidFill>
                  <a:prstClr val="black"/>
                </a:solidFill>
                <a:latin typeface="Segoe"/>
                <a:ea typeface="ＭＳ ゴシック"/>
              </a:rPr>
              <a:t>or</a:t>
            </a:r>
            <a:r>
              <a:rPr lang="cs-CZ">
                <a:solidFill>
                  <a:prstClr val="black"/>
                </a:solidFill>
                <a:latin typeface="Segoe"/>
                <a:ea typeface="ＭＳ ゴシック"/>
              </a:rPr>
              <a:t> </a:t>
            </a:r>
            <a:r>
              <a:rPr lang="cs-CZ" smtClean="0">
                <a:solidFill>
                  <a:prstClr val="black"/>
                </a:solidFill>
                <a:latin typeface="Segoe"/>
                <a:ea typeface="ＭＳ ゴシック"/>
              </a:rPr>
              <a:t>Expand       </a:t>
            </a:r>
            <a:r>
              <a:rPr lang="cs-CZ" err="1">
                <a:solidFill>
                  <a:prstClr val="black"/>
                </a:solidFill>
                <a:latin typeface="Segoe"/>
                <a:ea typeface="ＭＳ ゴシック"/>
              </a:rPr>
              <a:t>button</a:t>
            </a:r>
            <a:r>
              <a:rPr lang="cs-CZ" smtClean="0">
                <a:solidFill>
                  <a:prstClr val="black"/>
                </a:solidFill>
                <a:latin typeface="Segoe"/>
                <a:ea typeface="ＭＳ ゴシック"/>
              </a:rPr>
              <a:t>.</a:t>
            </a:r>
            <a:endParaRPr lang="cs-CZ" dirty="0">
              <a:solidFill>
                <a:prstClr val="black"/>
              </a:solidFill>
              <a:latin typeface="Segoe"/>
              <a:ea typeface="ＭＳ ゴシック"/>
            </a:endParaRP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14</a:t>
            </a:fld>
            <a:endParaRPr lang="en-US" dirty="0"/>
          </a:p>
        </p:txBody>
      </p:sp>
      <p:pic>
        <p:nvPicPr>
          <p:cNvPr id="7" name="Picture 6" descr="Screen shot 2013-08-04 at 4.46.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819400"/>
            <a:ext cx="368300" cy="406400"/>
          </a:xfrm>
          <a:prstGeom prst="rect">
            <a:avLst/>
          </a:prstGeom>
        </p:spPr>
      </p:pic>
      <p:pic>
        <p:nvPicPr>
          <p:cNvPr id="8" name="Picture 7" descr="Screen shot 2013-08-04 at 4.46.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895600"/>
            <a:ext cx="317500" cy="317500"/>
          </a:xfrm>
          <a:prstGeom prst="rect">
            <a:avLst/>
          </a:prstGeom>
        </p:spPr>
      </p:pic>
      <p:pic>
        <p:nvPicPr>
          <p:cNvPr id="9" name="Picture 8" descr="Screen shot 2013-08-04 at 4.47.1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505200"/>
            <a:ext cx="402167" cy="381000"/>
          </a:xfrm>
          <a:prstGeom prst="rect">
            <a:avLst/>
          </a:prstGeom>
        </p:spPr>
      </p:pic>
    </p:spTree>
    <p:extLst>
      <p:ext uri="{BB962C8B-B14F-4D97-AF65-F5344CB8AC3E}">
        <p14:creationId xmlns:p14="http://schemas.microsoft.com/office/powerpoint/2010/main" val="281479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latin typeface="Segoe"/>
                <a:ea typeface="ＭＳ ゴシック"/>
              </a:rPr>
              <a:t>Step by Step: Apply Character Attributes</a:t>
            </a:r>
            <a:endParaRPr lang="en-US"/>
          </a:p>
        </p:txBody>
      </p:sp>
      <p:sp>
        <p:nvSpPr>
          <p:cNvPr id="3" name="Content Placeholder 2"/>
          <p:cNvSpPr>
            <a:spLocks noGrp="1"/>
          </p:cNvSpPr>
          <p:nvPr>
            <p:ph idx="1"/>
          </p:nvPr>
        </p:nvSpPr>
        <p:spPr/>
        <p:txBody>
          <a:bodyPr/>
          <a:lstStyle/>
          <a:p>
            <a:pPr lvl="1">
              <a:buFont typeface="+mj-lt"/>
              <a:buAutoNum type="arabicPeriod" startAt="16"/>
            </a:pPr>
            <a:r>
              <a:rPr lang="cs-CZ">
                <a:solidFill>
                  <a:prstClr val="black"/>
                </a:solidFill>
                <a:latin typeface="Segoe"/>
                <a:ea typeface="ＭＳ ゴシック"/>
              </a:rPr>
              <a:t>Click the </a:t>
            </a:r>
            <a:r>
              <a:rPr lang="cs-CZ" b="1">
                <a:solidFill>
                  <a:prstClr val="black"/>
                </a:solidFill>
                <a:latin typeface="Segoe"/>
                <a:ea typeface="ＭＳ ゴシック"/>
              </a:rPr>
              <a:t>Expand</a:t>
            </a:r>
            <a:r>
              <a:rPr lang="cs-CZ">
                <a:solidFill>
                  <a:prstClr val="black"/>
                </a:solidFill>
                <a:latin typeface="Segoe"/>
                <a:ea typeface="ＭＳ ゴシック"/>
              </a:rPr>
              <a:t> </a:t>
            </a:r>
            <a:r>
              <a:rPr lang="cs-CZ" smtClean="0">
                <a:solidFill>
                  <a:prstClr val="black"/>
                </a:solidFill>
                <a:latin typeface="Segoe"/>
                <a:ea typeface="ＭＳ ゴシック"/>
              </a:rPr>
              <a:t>button </a:t>
            </a:r>
            <a:r>
              <a:rPr lang="cs-CZ">
                <a:solidFill>
                  <a:prstClr val="black"/>
                </a:solidFill>
                <a:latin typeface="Segoe"/>
                <a:ea typeface="ＭＳ ゴシック"/>
              </a:rPr>
              <a:t>by </a:t>
            </a:r>
            <a:r>
              <a:rPr lang="cs-CZ" smtClean="0">
                <a:solidFill>
                  <a:prstClr val="black"/>
                </a:solidFill>
                <a:latin typeface="Segoe"/>
                <a:ea typeface="ＭＳ ゴシック"/>
              </a:rPr>
              <a:t/>
            </a:r>
            <a:br>
              <a:rPr lang="cs-CZ" smtClean="0">
                <a:solidFill>
                  <a:prstClr val="black"/>
                </a:solidFill>
                <a:latin typeface="Segoe"/>
                <a:ea typeface="ＭＳ ゴシック"/>
              </a:rPr>
            </a:br>
            <a:r>
              <a:rPr lang="cs-CZ" smtClean="0">
                <a:solidFill>
                  <a:prstClr val="black"/>
                </a:solidFill>
                <a:latin typeface="Segoe"/>
                <a:ea typeface="ＭＳ ゴシック"/>
              </a:rPr>
              <a:t>the </a:t>
            </a:r>
            <a:r>
              <a:rPr lang="cs-CZ">
                <a:solidFill>
                  <a:prstClr val="black"/>
                </a:solidFill>
                <a:latin typeface="Segoe"/>
                <a:ea typeface="ＭＳ ゴシック"/>
              </a:rPr>
              <a:t>Text Fill command </a:t>
            </a:r>
            <a:r>
              <a:rPr lang="cs-CZ" smtClean="0">
                <a:solidFill>
                  <a:prstClr val="black"/>
                </a:solidFill>
                <a:latin typeface="Segoe"/>
                <a:ea typeface="ＭＳ ゴシック"/>
              </a:rPr>
              <a:t/>
            </a:r>
            <a:br>
              <a:rPr lang="cs-CZ" smtClean="0">
                <a:solidFill>
                  <a:prstClr val="black"/>
                </a:solidFill>
                <a:latin typeface="Segoe"/>
                <a:ea typeface="ＭＳ ゴシック"/>
              </a:rPr>
            </a:br>
            <a:r>
              <a:rPr lang="cs-CZ" smtClean="0">
                <a:solidFill>
                  <a:prstClr val="black"/>
                </a:solidFill>
                <a:latin typeface="Segoe"/>
                <a:ea typeface="ＭＳ ゴシック"/>
              </a:rPr>
              <a:t>(right)</a:t>
            </a:r>
            <a:r>
              <a:rPr lang="cs-CZ">
                <a:solidFill>
                  <a:prstClr val="black"/>
                </a:solidFill>
                <a:latin typeface="Segoe"/>
                <a:ea typeface="ＭＳ ゴシック"/>
              </a:rPr>
              <a:t>.</a:t>
            </a:r>
          </a:p>
          <a:p>
            <a:pPr lvl="1">
              <a:buAutoNum type="arabicPeriod" startAt="16"/>
            </a:pPr>
            <a:r>
              <a:rPr lang="cs-CZ">
                <a:solidFill>
                  <a:prstClr val="black"/>
                </a:solidFill>
                <a:latin typeface="Segoe"/>
                <a:ea typeface="ＭＳ ゴシック"/>
              </a:rPr>
              <a:t>Select the </a:t>
            </a:r>
            <a:r>
              <a:rPr lang="cs-CZ" b="1">
                <a:solidFill>
                  <a:prstClr val="black"/>
                </a:solidFill>
                <a:latin typeface="Segoe"/>
                <a:ea typeface="ＭＳ ゴシック"/>
              </a:rPr>
              <a:t>Gradient</a:t>
            </a:r>
            <a:r>
              <a:rPr lang="cs-CZ">
                <a:solidFill>
                  <a:prstClr val="black"/>
                </a:solidFill>
                <a:latin typeface="Segoe"/>
                <a:ea typeface="ＭＳ ゴシック"/>
              </a:rPr>
              <a:t> </a:t>
            </a:r>
            <a:r>
              <a:rPr lang="cs-CZ" b="1">
                <a:solidFill>
                  <a:prstClr val="black"/>
                </a:solidFill>
                <a:latin typeface="Segoe"/>
                <a:ea typeface="ＭＳ ゴシック"/>
              </a:rPr>
              <a:t>fill</a:t>
            </a:r>
            <a:r>
              <a:rPr lang="cs-CZ">
                <a:solidFill>
                  <a:prstClr val="black"/>
                </a:solidFill>
                <a:latin typeface="Segoe"/>
                <a:ea typeface="ＭＳ ゴシック"/>
              </a:rPr>
              <a:t> </a:t>
            </a:r>
            <a:r>
              <a:rPr lang="cs-CZ" smtClean="0">
                <a:solidFill>
                  <a:prstClr val="black"/>
                </a:solidFill>
                <a:latin typeface="Segoe"/>
                <a:ea typeface="ＭＳ ゴシック"/>
              </a:rPr>
              <a:t/>
            </a:r>
            <a:br>
              <a:rPr lang="cs-CZ" smtClean="0">
                <a:solidFill>
                  <a:prstClr val="black"/>
                </a:solidFill>
                <a:latin typeface="Segoe"/>
                <a:ea typeface="ＭＳ ゴシック"/>
              </a:rPr>
            </a:br>
            <a:r>
              <a:rPr lang="cs-CZ" smtClean="0">
                <a:solidFill>
                  <a:prstClr val="black"/>
                </a:solidFill>
                <a:latin typeface="Segoe"/>
                <a:ea typeface="ＭＳ ゴシック"/>
              </a:rPr>
              <a:t>radio </a:t>
            </a:r>
            <a:r>
              <a:rPr lang="cs-CZ">
                <a:solidFill>
                  <a:prstClr val="black"/>
                </a:solidFill>
                <a:latin typeface="Segoe"/>
                <a:ea typeface="ＭＳ ゴシック"/>
              </a:rPr>
              <a:t>button, and then </a:t>
            </a:r>
            <a:r>
              <a:rPr lang="cs-CZ" smtClean="0">
                <a:solidFill>
                  <a:prstClr val="black"/>
                </a:solidFill>
                <a:latin typeface="Segoe"/>
                <a:ea typeface="ＭＳ ゴシック"/>
              </a:rPr>
              <a:t/>
            </a:r>
            <a:br>
              <a:rPr lang="cs-CZ" smtClean="0">
                <a:solidFill>
                  <a:prstClr val="black"/>
                </a:solidFill>
                <a:latin typeface="Segoe"/>
                <a:ea typeface="ＭＳ ゴシック"/>
              </a:rPr>
            </a:br>
            <a:r>
              <a:rPr lang="cs-CZ" smtClean="0">
                <a:solidFill>
                  <a:prstClr val="black"/>
                </a:solidFill>
                <a:latin typeface="Segoe"/>
                <a:ea typeface="ＭＳ ゴシック"/>
              </a:rPr>
              <a:t>click </a:t>
            </a:r>
            <a:r>
              <a:rPr lang="cs-CZ">
                <a:solidFill>
                  <a:prstClr val="black"/>
                </a:solidFill>
                <a:latin typeface="Segoe"/>
                <a:ea typeface="ＭＳ ゴシック"/>
              </a:rPr>
              <a:t>the drop-down arrow </a:t>
            </a:r>
            <a:r>
              <a:rPr lang="cs-CZ" smtClean="0">
                <a:solidFill>
                  <a:prstClr val="black"/>
                </a:solidFill>
                <a:latin typeface="Segoe"/>
                <a:ea typeface="ＭＳ ゴシック"/>
              </a:rPr>
              <a:t/>
            </a:r>
            <a:br>
              <a:rPr lang="cs-CZ" smtClean="0">
                <a:solidFill>
                  <a:prstClr val="black"/>
                </a:solidFill>
                <a:latin typeface="Segoe"/>
                <a:ea typeface="ＭＳ ゴシック"/>
              </a:rPr>
            </a:br>
            <a:r>
              <a:rPr lang="cs-CZ" smtClean="0">
                <a:solidFill>
                  <a:prstClr val="black"/>
                </a:solidFill>
                <a:latin typeface="Segoe"/>
                <a:ea typeface="ＭＳ ゴシック"/>
              </a:rPr>
              <a:t>by </a:t>
            </a:r>
            <a:r>
              <a:rPr lang="cs-CZ">
                <a:solidFill>
                  <a:prstClr val="black"/>
                </a:solidFill>
                <a:latin typeface="Segoe"/>
                <a:ea typeface="ＭＳ ゴシック"/>
              </a:rPr>
              <a:t>the Preset gradients </a:t>
            </a:r>
            <a:r>
              <a:rPr lang="cs-CZ" smtClean="0">
                <a:solidFill>
                  <a:prstClr val="black"/>
                </a:solidFill>
                <a:latin typeface="Segoe"/>
                <a:ea typeface="ＭＳ ゴシック"/>
              </a:rPr>
              <a:t/>
            </a:r>
            <a:br>
              <a:rPr lang="cs-CZ" smtClean="0">
                <a:solidFill>
                  <a:prstClr val="black"/>
                </a:solidFill>
                <a:latin typeface="Segoe"/>
                <a:ea typeface="ＭＳ ゴシック"/>
              </a:rPr>
            </a:br>
            <a:r>
              <a:rPr lang="cs-CZ" smtClean="0">
                <a:solidFill>
                  <a:prstClr val="black"/>
                </a:solidFill>
                <a:latin typeface="Segoe"/>
                <a:ea typeface="ＭＳ ゴシック"/>
              </a:rPr>
              <a:t>and </a:t>
            </a:r>
            <a:r>
              <a:rPr lang="cs-CZ">
                <a:solidFill>
                  <a:prstClr val="black"/>
                </a:solidFill>
                <a:latin typeface="Segoe"/>
                <a:ea typeface="ＭＳ ゴシック"/>
              </a:rPr>
              <a:t>select </a:t>
            </a:r>
            <a:r>
              <a:rPr lang="cs-CZ" b="1">
                <a:solidFill>
                  <a:prstClr val="black"/>
                </a:solidFill>
                <a:latin typeface="Segoe"/>
                <a:ea typeface="ＭＳ ゴシック"/>
              </a:rPr>
              <a:t>Medium </a:t>
            </a:r>
            <a:r>
              <a:rPr lang="cs-CZ" b="1" smtClean="0">
                <a:solidFill>
                  <a:prstClr val="black"/>
                </a:solidFill>
                <a:latin typeface="Segoe"/>
                <a:ea typeface="ＭＳ ゴシック"/>
              </a:rPr>
              <a:t/>
            </a:r>
            <a:br>
              <a:rPr lang="cs-CZ" b="1" smtClean="0">
                <a:solidFill>
                  <a:prstClr val="black"/>
                </a:solidFill>
                <a:latin typeface="Segoe"/>
                <a:ea typeface="ＭＳ ゴシック"/>
              </a:rPr>
            </a:br>
            <a:r>
              <a:rPr lang="cs-CZ" b="1" smtClean="0">
                <a:solidFill>
                  <a:prstClr val="black"/>
                </a:solidFill>
                <a:latin typeface="Segoe"/>
                <a:ea typeface="ＭＳ ゴシック"/>
              </a:rPr>
              <a:t>Gradient </a:t>
            </a:r>
            <a:r>
              <a:rPr lang="cs-CZ" b="1">
                <a:solidFill>
                  <a:prstClr val="black"/>
                </a:solidFill>
                <a:latin typeface="Segoe"/>
                <a:ea typeface="ＭＳ ゴシック"/>
              </a:rPr>
              <a:t>– Accent 2</a:t>
            </a:r>
            <a:r>
              <a:rPr lang="cs-CZ">
                <a:solidFill>
                  <a:prstClr val="black"/>
                </a:solidFill>
                <a:latin typeface="Times New Roman"/>
                <a:ea typeface="ＭＳ ゴシック"/>
              </a:rPr>
              <a:t>.</a:t>
            </a:r>
            <a:endParaRPr lang="en-US"/>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15</a:t>
            </a:fld>
            <a:endParaRPr lang="en-US" dirty="0"/>
          </a:p>
        </p:txBody>
      </p:sp>
      <p:pic>
        <p:nvPicPr>
          <p:cNvPr id="7" name="Picture 6" descr="03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600200"/>
            <a:ext cx="3442751" cy="3632200"/>
          </a:xfrm>
          <a:prstGeom prst="rect">
            <a:avLst/>
          </a:prstGeom>
        </p:spPr>
      </p:pic>
    </p:spTree>
    <p:extLst>
      <p:ext uri="{BB962C8B-B14F-4D97-AF65-F5344CB8AC3E}">
        <p14:creationId xmlns:p14="http://schemas.microsoft.com/office/powerpoint/2010/main" val="373815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Character Attributes</a:t>
            </a:r>
          </a:p>
        </p:txBody>
      </p:sp>
      <p:sp>
        <p:nvSpPr>
          <p:cNvPr id="3" name="Text Placeholder 2"/>
          <p:cNvSpPr>
            <a:spLocks noGrp="1"/>
          </p:cNvSpPr>
          <p:nvPr>
            <p:ph type="body" idx="1"/>
          </p:nvPr>
        </p:nvSpPr>
        <p:spPr/>
        <p:txBody>
          <a:bodyPr/>
          <a:lstStyle/>
          <a:p>
            <a:pPr lvl="1" rtl="0">
              <a:buFont typeface="+mj-lt"/>
              <a:buAutoNum type="arabicPeriod" startAt="18"/>
            </a:pPr>
            <a:r>
              <a:rPr lang="cs-CZ" sz="2000" b="0" i="0" u="none" strike="noStrike" baseline="0" dirty="0" err="1" smtClean="0">
                <a:solidFill>
                  <a:prstClr val="black"/>
                </a:solidFill>
                <a:latin typeface="Segoe"/>
                <a:ea typeface="ＭＳ ゴシック"/>
              </a:rPr>
              <a:t>Click</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drop-</a:t>
            </a:r>
            <a:r>
              <a:rPr lang="cs-CZ" sz="2000" b="0" i="0" u="none" strike="noStrike" baseline="0" dirty="0" err="1" smtClean="0">
                <a:solidFill>
                  <a:prstClr val="black"/>
                </a:solidFill>
                <a:latin typeface="Segoe"/>
                <a:ea typeface="ＭＳ ゴシック"/>
              </a:rPr>
              <a:t>down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arrow</a:t>
            </a:r>
            <a:r>
              <a:rPr lang="cs-CZ" sz="2000" b="0" i="0" u="none" strike="noStrike" baseline="0" dirty="0" smtClean="0">
                <a:solidFill>
                  <a:prstClr val="black"/>
                </a:solidFill>
                <a:latin typeface="Segoe"/>
                <a:ea typeface="ＭＳ ゴシック"/>
              </a:rPr>
              <a:t> to </a:t>
            </a:r>
            <a:r>
              <a:rPr lang="cs-CZ" sz="2000" b="0" i="0" u="none" strike="noStrike" baseline="0" dirty="0" err="1" smtClean="0">
                <a:solidFill>
                  <a:prstClr val="black"/>
                </a:solidFill>
                <a:latin typeface="Segoe"/>
                <a:ea typeface="ＭＳ ゴシック"/>
              </a:rPr>
              <a:t>change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1" u="none" strike="noStrike" baseline="0" dirty="0" err="1" smtClean="0">
                <a:solidFill>
                  <a:prstClr val="black"/>
                </a:solidFill>
                <a:latin typeface="Segoe"/>
                <a:ea typeface="ＭＳ ゴシック"/>
              </a:rPr>
              <a:t>Direction</a:t>
            </a:r>
            <a:r>
              <a:rPr lang="cs-CZ" sz="2000" b="0" i="0" u="none" strike="noStrike" baseline="0" dirty="0" smtClean="0">
                <a:solidFill>
                  <a:prstClr val="black"/>
                </a:solidFill>
                <a:latin typeface="Segoe"/>
                <a:ea typeface="ＭＳ ゴシック"/>
              </a:rPr>
              <a:t> and </a:t>
            </a:r>
            <a:r>
              <a:rPr lang="cs-CZ" sz="2000" b="0" i="0" u="none" strike="noStrike" baseline="0" dirty="0" err="1" smtClean="0">
                <a:solidFill>
                  <a:prstClr val="black"/>
                </a:solidFill>
                <a:latin typeface="Segoe"/>
                <a:ea typeface="ＭＳ ゴシック"/>
              </a:rPr>
              <a:t>select</a:t>
            </a:r>
            <a:r>
              <a:rPr lang="cs-CZ" sz="2000" b="0" i="0" u="none" strike="noStrike" baseline="0" dirty="0" smtClean="0">
                <a:solidFill>
                  <a:prstClr val="black"/>
                </a:solidFill>
                <a:latin typeface="Segoe"/>
                <a:ea typeface="ＭＳ ゴシック"/>
              </a:rPr>
              <a:t> </a:t>
            </a:r>
            <a:r>
              <a:rPr lang="cs-CZ" sz="2000" b="1" i="0" u="none" strike="noStrike" baseline="0" dirty="0" err="1" smtClean="0">
                <a:solidFill>
                  <a:prstClr val="black"/>
                </a:solidFill>
                <a:latin typeface="Segoe"/>
                <a:ea typeface="ＭＳ ゴシック"/>
              </a:rPr>
              <a:t>Linear</a:t>
            </a:r>
            <a:r>
              <a:rPr lang="cs-CZ" sz="2000" b="1" i="0" u="none" strike="noStrike" baseline="0" dirty="0" smtClean="0">
                <a:solidFill>
                  <a:prstClr val="black"/>
                </a:solidFill>
                <a:latin typeface="Segoe"/>
                <a:ea typeface="ＭＳ ゴシック"/>
              </a:rPr>
              <a:t> </a:t>
            </a:r>
            <a:r>
              <a:rPr lang="cs-CZ" sz="2000" b="1" i="0" u="none" strike="noStrike" baseline="0" dirty="0" err="1" smtClean="0">
                <a:solidFill>
                  <a:prstClr val="black"/>
                </a:solidFill>
                <a:latin typeface="Segoe"/>
                <a:ea typeface="ＭＳ ゴシック"/>
              </a:rPr>
              <a:t>Diagonal</a:t>
            </a:r>
            <a:r>
              <a:rPr lang="cs-CZ" sz="2000" b="1" i="0" u="none" strike="noStrike" baseline="0" dirty="0" smtClean="0">
                <a:solidFill>
                  <a:prstClr val="black"/>
                </a:solidFill>
                <a:latin typeface="Segoe"/>
                <a:ea typeface="ＭＳ ゴシック"/>
              </a:rPr>
              <a:t> – Top </a:t>
            </a:r>
            <a:r>
              <a:rPr lang="cs-CZ" sz="2000" b="1" i="0" u="none" strike="noStrike" baseline="0" dirty="0" err="1" smtClean="0">
                <a:solidFill>
                  <a:prstClr val="black"/>
                </a:solidFill>
                <a:latin typeface="Segoe"/>
                <a:ea typeface="ＭＳ ゴシック"/>
              </a:rPr>
              <a:t>Right</a:t>
            </a:r>
            <a:r>
              <a:rPr lang="cs-CZ" sz="2000" b="1" i="0" u="none" strike="noStrike" baseline="0" dirty="0" smtClean="0">
                <a:solidFill>
                  <a:prstClr val="black"/>
                </a:solidFill>
                <a:latin typeface="Segoe"/>
                <a:ea typeface="ＭＳ ゴシック"/>
              </a:rPr>
              <a:t> to </a:t>
            </a:r>
            <a:r>
              <a:rPr lang="cs-CZ" sz="2000" b="1" i="0" u="none" strike="noStrike" baseline="0" dirty="0" err="1" smtClean="0">
                <a:solidFill>
                  <a:prstClr val="black"/>
                </a:solidFill>
                <a:latin typeface="Segoe"/>
                <a:ea typeface="ＭＳ ゴシック"/>
              </a:rPr>
              <a:t>Bottom</a:t>
            </a:r>
            <a:r>
              <a:rPr lang="cs-CZ" sz="2000" b="1" i="0" u="none" strike="noStrike" baseline="0" dirty="0" smtClean="0">
                <a:solidFill>
                  <a:prstClr val="black"/>
                </a:solidFill>
                <a:latin typeface="Segoe"/>
                <a:ea typeface="ＭＳ ゴシック"/>
              </a:rPr>
              <a:t> </a:t>
            </a:r>
            <a:r>
              <a:rPr lang="cs-CZ" sz="2000" b="1" i="0" u="none" strike="noStrike" baseline="0" dirty="0" err="1" smtClean="0">
                <a:solidFill>
                  <a:prstClr val="black"/>
                </a:solidFill>
                <a:latin typeface="Segoe"/>
                <a:ea typeface="ＭＳ ゴシック"/>
              </a:rPr>
              <a:t>Left</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Angle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changed</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from</a:t>
            </a:r>
            <a:r>
              <a:rPr lang="cs-CZ" sz="2000" b="0" i="0" u="none" strike="noStrike" baseline="0" dirty="0" smtClean="0">
                <a:solidFill>
                  <a:prstClr val="black"/>
                </a:solidFill>
                <a:latin typeface="Segoe"/>
                <a:ea typeface="ＭＳ ゴシック"/>
              </a:rPr>
              <a:t> 270</a:t>
            </a:r>
            <a:r>
              <a:rPr lang="cs-CZ" sz="2000" b="0" i="0" u="none" strike="noStrike" baseline="30000" dirty="0" smtClean="0">
                <a:solidFill>
                  <a:prstClr val="black"/>
                </a:solidFill>
                <a:latin typeface="Segoe"/>
                <a:ea typeface="ＭＳ ゴシック"/>
              </a:rPr>
              <a:t>º</a:t>
            </a:r>
            <a:r>
              <a:rPr lang="cs-CZ" sz="2000" b="0" i="0" u="none" strike="noStrike" baseline="0" dirty="0" smtClean="0">
                <a:solidFill>
                  <a:prstClr val="black"/>
                </a:solidFill>
                <a:latin typeface="Segoe"/>
                <a:ea typeface="ＭＳ ゴシック"/>
              </a:rPr>
              <a:t> to 135º.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position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of</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gradient </a:t>
            </a:r>
            <a:r>
              <a:rPr lang="cs-CZ" sz="2000" b="0" i="0" u="none" strike="noStrike" baseline="0" dirty="0" err="1" smtClean="0">
                <a:solidFill>
                  <a:prstClr val="black"/>
                </a:solidFill>
                <a:latin typeface="Segoe"/>
                <a:ea typeface="ＭＳ ゴシック"/>
              </a:rPr>
              <a:t>can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be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changed</a:t>
            </a:r>
            <a:r>
              <a:rPr lang="cs-CZ" sz="2000" b="0" i="0" u="none" strike="noStrike" baseline="0" dirty="0" smtClean="0">
                <a:solidFill>
                  <a:prstClr val="black"/>
                </a:solidFill>
                <a:latin typeface="Segoe"/>
                <a:ea typeface="ＭＳ ゴシック"/>
              </a:rPr>
              <a:t> by </a:t>
            </a:r>
            <a:r>
              <a:rPr lang="cs-CZ" sz="2000" b="0" i="0" u="none" strike="noStrike" baseline="0" dirty="0" err="1" smtClean="0">
                <a:solidFill>
                  <a:prstClr val="black"/>
                </a:solidFill>
                <a:latin typeface="Segoe"/>
                <a:ea typeface="ＭＳ ゴシック"/>
              </a:rPr>
              <a:t>using</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1" u="none" strike="noStrike" baseline="0" dirty="0" smtClean="0">
                <a:solidFill>
                  <a:prstClr val="black"/>
                </a:solidFill>
                <a:latin typeface="Segoe"/>
                <a:ea typeface="ＭＳ ゴシック"/>
              </a:rPr>
              <a:t>Gradient </a:t>
            </a:r>
            <a:r>
              <a:rPr lang="cs-CZ" sz="2000" b="0" i="1" u="none" strike="noStrike" baseline="0" dirty="0" err="1" smtClean="0">
                <a:solidFill>
                  <a:prstClr val="black"/>
                </a:solidFill>
                <a:latin typeface="Segoe"/>
                <a:ea typeface="ＭＳ ゴシック"/>
              </a:rPr>
              <a:t>stop</a:t>
            </a:r>
            <a:r>
              <a:rPr lang="cs-CZ" sz="2000" b="0" i="0" u="none" strike="noStrike" baseline="0" dirty="0" err="1" smtClean="0">
                <a:solidFill>
                  <a:prstClr val="black"/>
                </a:solidFill>
                <a:latin typeface="Segoe"/>
                <a:ea typeface="ＭＳ ゴシック"/>
              </a:rPr>
              <a:t>s</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slider</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Position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slider</a:t>
            </a:r>
            <a:r>
              <a:rPr lang="cs-CZ" sz="2000" b="0" i="0" u="none" strike="noStrike" baseline="0" dirty="0" smtClean="0">
                <a:solidFill>
                  <a:prstClr val="black"/>
                </a:solidFill>
                <a:latin typeface="Segoe"/>
                <a:ea typeface="ＭＳ ゴシック"/>
              </a:rPr>
              <a:t> to </a:t>
            </a:r>
            <a:r>
              <a:rPr lang="cs-CZ" sz="2000" b="1" i="0" u="none" strike="noStrike" baseline="0" dirty="0" smtClean="0">
                <a:solidFill>
                  <a:prstClr val="black"/>
                </a:solidFill>
                <a:latin typeface="Segoe"/>
                <a:ea typeface="ＭＳ ゴシック"/>
              </a:rPr>
              <a:t>26%</a:t>
            </a:r>
            <a:r>
              <a:rPr lang="cs-CZ" sz="2000" b="0" i="0" u="none" strike="noStrike" baseline="0" dirty="0" smtClean="0">
                <a:solidFill>
                  <a:prstClr val="black"/>
                </a:solidFill>
                <a:latin typeface="Segoe"/>
                <a:ea typeface="ＭＳ ゴシック"/>
              </a:rPr>
              <a:t> by </a:t>
            </a:r>
            <a:r>
              <a:rPr lang="cs-CZ" sz="2000" b="0" i="0" u="none" strike="noStrike" baseline="0" dirty="0" err="1" smtClean="0">
                <a:solidFill>
                  <a:prstClr val="black"/>
                </a:solidFill>
                <a:latin typeface="Segoe"/>
                <a:ea typeface="ＭＳ ゴシック"/>
              </a:rPr>
              <a:t>dragging</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slider</a:t>
            </a:r>
            <a:r>
              <a:rPr lang="cs-CZ" sz="2000" b="0" i="0" u="none" strike="noStrike" baseline="0" dirty="0" smtClean="0">
                <a:solidFill>
                  <a:prstClr val="black"/>
                </a:solidFill>
                <a:latin typeface="Segoe"/>
                <a:ea typeface="ＭＳ ゴシック"/>
              </a:rPr>
              <a:t> to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left</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or</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decreasing</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percentage</a:t>
            </a:r>
            <a:r>
              <a:rPr lang="cs-CZ" sz="2000" b="0" i="0" u="none" strike="noStrike" baseline="0" dirty="0" smtClean="0">
                <a:solidFill>
                  <a:prstClr val="black"/>
                </a:solidFill>
                <a:latin typeface="Segoe"/>
                <a:ea typeface="ＭＳ ゴシック"/>
              </a:rPr>
              <a:t> by </a:t>
            </a:r>
            <a:r>
              <a:rPr lang="cs-CZ" sz="2000" b="0" i="0" u="none" strike="noStrike" baseline="0" dirty="0" err="1" smtClean="0">
                <a:solidFill>
                  <a:prstClr val="black"/>
                </a:solidFill>
                <a:latin typeface="Segoe"/>
                <a:ea typeface="ＭＳ ゴシック"/>
              </a:rPr>
              <a:t>clicking</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down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arrow</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key</a:t>
            </a:r>
            <a:r>
              <a:rPr lang="cs-CZ" sz="2000" b="0" i="0" u="none" strike="noStrike" baseline="0" dirty="0" smtClean="0">
                <a:solidFill>
                  <a:prstClr val="black"/>
                </a:solidFill>
                <a:latin typeface="Segoe"/>
                <a:ea typeface="ＭＳ ゴシック"/>
              </a:rPr>
              <a:t> by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1" u="none" strike="noStrike" baseline="0" dirty="0" err="1" smtClean="0">
                <a:solidFill>
                  <a:prstClr val="black"/>
                </a:solidFill>
                <a:latin typeface="Segoe"/>
                <a:ea typeface="ＭＳ ゴシック"/>
              </a:rPr>
              <a:t>Position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command</a:t>
            </a:r>
            <a:r>
              <a:rPr lang="cs-CZ" sz="2000" b="0" i="0" u="none" strike="noStrike" baseline="0" dirty="0" smtClean="0">
                <a:solidFill>
                  <a:prstClr val="black"/>
                </a:solidFill>
                <a:latin typeface="Segoe"/>
                <a:ea typeface="ＭＳ ゴシック"/>
              </a:rPr>
              <a:t>.</a:t>
            </a:r>
          </a:p>
          <a:p>
            <a:pPr lvl="1" rtl="0">
              <a:buAutoNum type="arabicPeriod" startAt="18"/>
            </a:pPr>
            <a:r>
              <a:rPr lang="cs-CZ" sz="2000" b="0" i="0" u="none" strike="noStrike" baseline="0" dirty="0" err="1" smtClean="0">
                <a:solidFill>
                  <a:prstClr val="black"/>
                </a:solidFill>
                <a:latin typeface="Segoe"/>
                <a:ea typeface="ＭＳ ゴシック"/>
              </a:rPr>
              <a:t>Click</a:t>
            </a:r>
            <a:r>
              <a:rPr lang="cs-CZ" sz="2000" b="0" i="0" u="none" strike="noStrike" baseline="0" dirty="0" smtClean="0">
                <a:solidFill>
                  <a:prstClr val="black"/>
                </a:solidFill>
                <a:latin typeface="Segoe"/>
                <a:ea typeface="ＭＳ ゴシック"/>
              </a:rPr>
              <a:t> </a:t>
            </a:r>
            <a:r>
              <a:rPr lang="cs-CZ" sz="2000" b="1" i="0" u="none" strike="noStrike" baseline="0" dirty="0" smtClean="0">
                <a:solidFill>
                  <a:prstClr val="black"/>
                </a:solidFill>
                <a:latin typeface="Segoe"/>
                <a:ea typeface="ＭＳ ゴシック"/>
              </a:rPr>
              <a:t>OK</a:t>
            </a:r>
            <a:r>
              <a:rPr lang="cs-CZ" sz="2000" b="0" i="0" u="none" strike="noStrike" baseline="0" dirty="0" smtClean="0">
                <a:solidFill>
                  <a:prstClr val="black"/>
                </a:solidFill>
                <a:latin typeface="Segoe"/>
                <a:ea typeface="ＭＳ ゴシック"/>
              </a:rPr>
              <a:t> to </a:t>
            </a:r>
            <a:r>
              <a:rPr lang="cs-CZ" sz="2000" b="0" i="0" u="none" strike="noStrike" baseline="0" dirty="0" err="1" smtClean="0">
                <a:solidFill>
                  <a:prstClr val="black"/>
                </a:solidFill>
                <a:latin typeface="Segoe"/>
                <a:ea typeface="ＭＳ ゴシック"/>
              </a:rPr>
              <a:t>close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1" u="none" strike="noStrike" baseline="0" dirty="0" err="1" smtClean="0">
                <a:solidFill>
                  <a:prstClr val="black"/>
                </a:solidFill>
                <a:latin typeface="Segoe"/>
                <a:ea typeface="ＭＳ ゴシック"/>
              </a:rPr>
              <a:t>Format</a:t>
            </a:r>
            <a:r>
              <a:rPr lang="cs-CZ" sz="2000" b="0" i="1" u="none" strike="noStrike" baseline="0" dirty="0" smtClean="0">
                <a:solidFill>
                  <a:prstClr val="black"/>
                </a:solidFill>
                <a:latin typeface="Segoe"/>
                <a:ea typeface="ＭＳ ゴシック"/>
              </a:rPr>
              <a:t> Text </a:t>
            </a:r>
            <a:r>
              <a:rPr lang="cs-CZ" sz="2000" b="0" i="1" u="none" strike="noStrike" baseline="0" dirty="0" err="1" smtClean="0">
                <a:solidFill>
                  <a:prstClr val="black"/>
                </a:solidFill>
                <a:latin typeface="Segoe"/>
                <a:ea typeface="ＭＳ ゴシック"/>
              </a:rPr>
              <a:t>Effects</a:t>
            </a:r>
            <a:r>
              <a:rPr lang="cs-CZ" sz="2000" b="0" i="0" u="none" strike="noStrike" baseline="0" dirty="0" smtClean="0">
                <a:solidFill>
                  <a:prstClr val="black"/>
                </a:solidFill>
                <a:latin typeface="Segoe"/>
                <a:ea typeface="ＭＳ ゴシック"/>
              </a:rPr>
              <a:t> dialog box, and </a:t>
            </a:r>
            <a:r>
              <a:rPr lang="cs-CZ" sz="2000" b="0" i="0" u="none" strike="noStrike" baseline="0" dirty="0" err="1" smtClean="0">
                <a:solidFill>
                  <a:prstClr val="black"/>
                </a:solidFill>
                <a:latin typeface="Segoe"/>
                <a:ea typeface="ＭＳ ゴシック"/>
              </a:rPr>
              <a:t>then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click</a:t>
            </a:r>
            <a:r>
              <a:rPr lang="cs-CZ" sz="2000" b="0" i="0" u="none" strike="noStrike" baseline="0" dirty="0" smtClean="0">
                <a:solidFill>
                  <a:prstClr val="black"/>
                </a:solidFill>
                <a:latin typeface="Segoe"/>
                <a:ea typeface="ＭＳ ゴシック"/>
              </a:rPr>
              <a:t> </a:t>
            </a:r>
            <a:r>
              <a:rPr lang="cs-CZ" sz="2000" b="1" i="0" u="none" strike="noStrike" baseline="0" dirty="0" smtClean="0">
                <a:solidFill>
                  <a:prstClr val="black"/>
                </a:solidFill>
                <a:latin typeface="Segoe"/>
                <a:ea typeface="ＭＳ ゴシック"/>
              </a:rPr>
              <a:t>OK</a:t>
            </a:r>
            <a:r>
              <a:rPr lang="cs-CZ" sz="2000" b="0" i="0" u="none" strike="noStrike" baseline="0" dirty="0" smtClean="0">
                <a:solidFill>
                  <a:prstClr val="black"/>
                </a:solidFill>
                <a:latin typeface="Segoe"/>
                <a:ea typeface="ＭＳ ゴシック"/>
              </a:rPr>
              <a:t> to </a:t>
            </a:r>
            <a:r>
              <a:rPr lang="cs-CZ" sz="2000" b="0" i="0" u="none" strike="noStrike" baseline="0" dirty="0" err="1" smtClean="0">
                <a:solidFill>
                  <a:prstClr val="black"/>
                </a:solidFill>
                <a:latin typeface="Segoe"/>
                <a:ea typeface="ＭＳ ゴシック"/>
              </a:rPr>
              <a:t>close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1" u="none" strike="noStrike" baseline="0" dirty="0" smtClean="0">
                <a:solidFill>
                  <a:prstClr val="black"/>
                </a:solidFill>
                <a:latin typeface="Segoe"/>
                <a:ea typeface="ＭＳ ゴシック"/>
              </a:rPr>
              <a:t>Font</a:t>
            </a:r>
            <a:r>
              <a:rPr lang="cs-CZ" sz="2000" b="0" i="0" u="none" strike="noStrike" baseline="0" dirty="0" smtClean="0">
                <a:solidFill>
                  <a:prstClr val="black"/>
                </a:solidFill>
                <a:latin typeface="Segoe"/>
                <a:ea typeface="ＭＳ ゴシック"/>
              </a:rPr>
              <a:t> dialog box. </a:t>
            </a:r>
            <a:r>
              <a:rPr lang="cs-CZ" sz="2000" b="0" i="0" u="none" strike="noStrike" baseline="0" dirty="0" err="1" smtClean="0">
                <a:solidFill>
                  <a:prstClr val="black"/>
                </a:solidFill>
                <a:latin typeface="Segoe"/>
                <a:ea typeface="ＭＳ ゴシック"/>
              </a:rPr>
              <a:t>Review</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changes</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you</a:t>
            </a:r>
            <a:r>
              <a:rPr lang="cs-CZ" sz="2000" b="0" i="0" u="none" strike="noStrike" baseline="0" dirty="0" smtClean="0">
                <a:solidFill>
                  <a:prstClr val="black"/>
                </a:solidFill>
                <a:latin typeface="Segoe"/>
                <a:ea typeface="ＭＳ ゴシック"/>
              </a:rPr>
              <a:t> made to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err="1" smtClean="0">
                <a:solidFill>
                  <a:prstClr val="black"/>
                </a:solidFill>
                <a:latin typeface="Segoe"/>
                <a:ea typeface="ＭＳ ゴシック"/>
              </a:rPr>
              <a:t>heading</a:t>
            </a:r>
            <a:r>
              <a:rPr lang="cs-CZ" sz="2000" b="0" i="0" u="none" strike="noStrike" baseline="0" smtClean="0">
                <a:solidFill>
                  <a:prstClr val="black"/>
                </a:solidFill>
                <a:latin typeface="Segoe"/>
                <a:ea typeface="ＭＳ ゴシック"/>
              </a:rPr>
              <a:t>.</a:t>
            </a:r>
          </a:p>
          <a:p>
            <a:pPr lvl="1">
              <a:buFont typeface="+mj-lt"/>
              <a:buAutoNum type="arabicPeriod" startAt="20"/>
            </a:pPr>
            <a:r>
              <a:rPr lang="cs-CZ" sz="2000">
                <a:solidFill>
                  <a:prstClr val="black"/>
                </a:solidFill>
                <a:latin typeface="Segoe"/>
                <a:ea typeface="ＭＳ ゴシック"/>
              </a:rPr>
              <a:t>Click </a:t>
            </a:r>
            <a:r>
              <a:rPr lang="cs-CZ" sz="2000" b="1">
                <a:solidFill>
                  <a:prstClr val="black"/>
                </a:solidFill>
                <a:latin typeface="Segoe"/>
                <a:ea typeface="ＭＳ ゴシック"/>
              </a:rPr>
              <a:t>OK</a:t>
            </a:r>
            <a:r>
              <a:rPr lang="cs-CZ" sz="2000">
                <a:solidFill>
                  <a:prstClr val="black"/>
                </a:solidFill>
                <a:latin typeface="Segoe"/>
                <a:ea typeface="ＭＳ ゴシック"/>
              </a:rPr>
              <a:t>, and then deselect the text.</a:t>
            </a:r>
          </a:p>
          <a:p>
            <a:pPr lvl="1">
              <a:buAutoNum type="arabicPeriod" startAt="20"/>
            </a:pPr>
            <a:r>
              <a:rPr lang="cs-CZ" sz="2000">
                <a:solidFill>
                  <a:prstClr val="black"/>
                </a:solidFill>
                <a:latin typeface="Segoe"/>
                <a:ea typeface="ＭＳ ゴシック"/>
              </a:rPr>
              <a:t> </a:t>
            </a:r>
            <a:r>
              <a:rPr lang="cs-CZ" sz="2000" b="1">
                <a:solidFill>
                  <a:prstClr val="black"/>
                </a:solidFill>
                <a:latin typeface="Segoe"/>
                <a:ea typeface="ＭＳ ゴシック"/>
              </a:rPr>
              <a:t>SAVE</a:t>
            </a:r>
            <a:r>
              <a:rPr lang="cs-CZ" sz="2000">
                <a:solidFill>
                  <a:prstClr val="black"/>
                </a:solidFill>
                <a:latin typeface="Segoe"/>
                <a:ea typeface="ＭＳ ゴシック"/>
              </a:rPr>
              <a:t> the document in the lesson folder on your flash drive.</a:t>
            </a:r>
          </a:p>
          <a:p>
            <a:pPr lvl="0"/>
            <a:r>
              <a:rPr lang="cs-CZ" sz="2000" b="1">
                <a:latin typeface="Segoe"/>
                <a:ea typeface="ＭＳ ゴシック"/>
              </a:rPr>
              <a:t>PAUSE. LEAVE</a:t>
            </a:r>
            <a:r>
              <a:rPr lang="cs-CZ" sz="2000">
                <a:latin typeface="Segoe"/>
                <a:ea typeface="ＭＳ ゴシック"/>
              </a:rPr>
              <a:t> the document open to use in the next exercise.</a:t>
            </a:r>
          </a:p>
          <a:p>
            <a:pPr lvl="1" rtl="0">
              <a:buAutoNum type="arabicPeriod" startAt="18"/>
            </a:pPr>
            <a:endParaRPr lang="cs-CZ" sz="2000"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120750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Change Case</a:t>
            </a:r>
          </a:p>
        </p:txBody>
      </p:sp>
      <p:sp>
        <p:nvSpPr>
          <p:cNvPr id="3" name="Text Placeholder 2"/>
          <p:cNvSpPr>
            <a:spLocks noGrp="1"/>
          </p:cNvSpPr>
          <p:nvPr>
            <p:ph type="body" idx="1"/>
          </p:nvPr>
        </p:nvSpPr>
        <p:spPr/>
        <p:txBody>
          <a:bodyPr/>
          <a:lstStyle/>
          <a:p>
            <a:pPr lvl="0" rtl="0"/>
            <a:r>
              <a:rPr lang="cs-CZ" b="1" i="0" u="none" strike="noStrike" baseline="0" smtClean="0">
                <a:latin typeface="Segoe"/>
                <a:ea typeface="ＭＳ ゴシック"/>
              </a:rPr>
              <a:t>USE</a:t>
            </a:r>
            <a:r>
              <a:rPr lang="cs-CZ" b="0" i="0" u="none" strike="noStrike" baseline="0" smtClean="0">
                <a:latin typeface="Segoe"/>
                <a:ea typeface="ＭＳ ゴシック"/>
              </a:rPr>
              <a:t> the document that is open from the previous exercise.</a:t>
            </a:r>
          </a:p>
          <a:p>
            <a:pPr lvl="1" rtl="0"/>
            <a:r>
              <a:rPr lang="cs-CZ" b="0" i="0" u="none" strike="noStrike" baseline="0" smtClean="0">
                <a:solidFill>
                  <a:prstClr val="black"/>
                </a:solidFill>
                <a:latin typeface="Segoe"/>
                <a:ea typeface="ＭＳ ゴシック"/>
              </a:rPr>
              <a:t>Select the title, </a:t>
            </a:r>
            <a:r>
              <a:rPr lang="cs-CZ" b="1" i="0" u="none" strike="noStrike" baseline="0" smtClean="0">
                <a:solidFill>
                  <a:prstClr val="black"/>
                </a:solidFill>
                <a:latin typeface="Segoe"/>
                <a:ea typeface="ＭＳ ゴシック"/>
              </a:rPr>
              <a:t>Preston Creek Family YMCA</a:t>
            </a:r>
            <a:r>
              <a:rPr lang="cs-CZ" b="0" i="0" u="none" strike="noStrike" baseline="0" smtClean="0">
                <a:solidFill>
                  <a:prstClr val="black"/>
                </a:solidFill>
                <a:latin typeface="Segoe"/>
                <a:ea typeface="ＭＳ ゴシック"/>
              </a:rPr>
              <a:t>. In the Font</a:t>
            </a:r>
            <a:r>
              <a:rPr lang="cs-CZ" b="0" i="1" u="none" strike="noStrike" baseline="0" smtClean="0">
                <a:solidFill>
                  <a:prstClr val="black"/>
                </a:solidFill>
                <a:latin typeface="Segoe"/>
                <a:ea typeface="ＭＳ ゴシック"/>
              </a:rPr>
              <a:t> </a:t>
            </a:r>
            <a:r>
              <a:rPr lang="cs-CZ" b="0" i="0" u="none" strike="noStrike" baseline="0" smtClean="0">
                <a:solidFill>
                  <a:prstClr val="black"/>
                </a:solidFill>
                <a:latin typeface="Segoe"/>
                <a:ea typeface="ＭＳ ゴシック"/>
              </a:rPr>
              <a:t>group, click the </a:t>
            </a:r>
            <a:r>
              <a:rPr lang="cs-CZ" b="1" i="0" u="none" strike="noStrike" baseline="0" smtClean="0">
                <a:solidFill>
                  <a:prstClr val="black"/>
                </a:solidFill>
                <a:latin typeface="Segoe"/>
                <a:ea typeface="ＭＳ ゴシック"/>
              </a:rPr>
              <a:t>Change Case</a:t>
            </a:r>
            <a:r>
              <a:rPr lang="cs-CZ" b="0" i="0" u="none" strike="noStrike" baseline="0" smtClean="0">
                <a:solidFill>
                  <a:prstClr val="black"/>
                </a:solidFill>
                <a:latin typeface="Segoe"/>
                <a:ea typeface="ＭＳ ゴシック"/>
              </a:rPr>
              <a:t> </a:t>
            </a:r>
            <a:r>
              <a:rPr lang="cs-CZ" b="1" i="0" u="none" strike="noStrike" baseline="0" smtClean="0">
                <a:solidFill>
                  <a:prstClr val="black"/>
                </a:solidFill>
                <a:latin typeface="Segoe"/>
                <a:ea typeface="ＭＳ ゴシック"/>
              </a:rPr>
              <a:t>     </a:t>
            </a:r>
            <a:r>
              <a:rPr lang="cs-CZ" b="0" i="0" u="none" strike="noStrike" baseline="0" smtClean="0">
                <a:solidFill>
                  <a:prstClr val="black"/>
                </a:solidFill>
                <a:latin typeface="Segoe"/>
                <a:ea typeface="ＭＳ ゴシック"/>
              </a:rPr>
              <a:t>  button. A menu of case options appears, as shown below.</a:t>
            </a:r>
          </a:p>
          <a:p>
            <a:pPr lvl="1" rtl="0"/>
            <a:r>
              <a:rPr lang="cs-CZ" b="0" i="0" u="none" strike="noStrike" baseline="0" smtClean="0">
                <a:solidFill>
                  <a:prstClr val="black"/>
                </a:solidFill>
                <a:latin typeface="Segoe"/>
                <a:ea typeface="ＭＳ ゴシック"/>
              </a:rPr>
              <a:t>Click </a:t>
            </a:r>
            <a:r>
              <a:rPr lang="cs-CZ" b="1" i="0" u="none" strike="noStrike" baseline="0" smtClean="0">
                <a:solidFill>
                  <a:prstClr val="black"/>
                </a:solidFill>
                <a:latin typeface="Segoe"/>
                <a:ea typeface="ＭＳ ゴシック"/>
              </a:rPr>
              <a:t>UPPERCASE</a:t>
            </a:r>
            <a:r>
              <a:rPr lang="cs-CZ" b="0" i="0" u="none" strike="noStrike" baseline="0" smtClean="0">
                <a:solidFill>
                  <a:prstClr val="black"/>
                </a:solidFill>
                <a:latin typeface="Segoe"/>
                <a:ea typeface="ＭＳ ゴシック"/>
              </a:rPr>
              <a:t>. All letters are capitalized.</a:t>
            </a:r>
          </a:p>
          <a:p>
            <a:pPr lvl="1" rtl="0"/>
            <a:r>
              <a:rPr lang="cs-CZ" b="0" i="0" u="none" strike="noStrike" baseline="0" smtClean="0">
                <a:solidFill>
                  <a:prstClr val="black"/>
                </a:solidFill>
                <a:latin typeface="Segoe"/>
                <a:ea typeface="ＭＳ ゴシック"/>
              </a:rPr>
              <a:t>With the text still selected, click the </a:t>
            </a:r>
            <a:r>
              <a:rPr lang="cs-CZ" b="1" i="0" u="none" strike="noStrike" baseline="0" smtClean="0">
                <a:solidFill>
                  <a:prstClr val="black"/>
                </a:solidFill>
                <a:latin typeface="Segoe"/>
                <a:ea typeface="ＭＳ ゴシック"/>
              </a:rPr>
              <a:t>Change Case </a:t>
            </a:r>
            <a:r>
              <a:rPr lang="cs-CZ" b="0" i="0" u="none" strike="noStrike" baseline="0" smtClean="0">
                <a:solidFill>
                  <a:prstClr val="black"/>
                </a:solidFill>
                <a:latin typeface="Segoe"/>
                <a:ea typeface="ＭＳ ゴシック"/>
              </a:rPr>
              <a:t>button again and select </a:t>
            </a:r>
            <a:r>
              <a:rPr lang="cs-CZ" b="1" i="0" u="none" strike="noStrike" baseline="0" smtClean="0">
                <a:solidFill>
                  <a:prstClr val="black"/>
                </a:solidFill>
                <a:latin typeface="Segoe"/>
                <a:ea typeface="ＭＳ ゴシック"/>
              </a:rPr>
              <a:t>lowercase</a:t>
            </a:r>
            <a:r>
              <a:rPr lang="cs-CZ" b="0" i="0" u="none" strike="noStrike" baseline="0" smtClean="0">
                <a:solidFill>
                  <a:prstClr val="black"/>
                </a:solidFill>
                <a:latin typeface="Times New Roman"/>
                <a:ea typeface="ＭＳ ゴシック"/>
              </a:rPr>
              <a:t>.</a:t>
            </a:r>
          </a:p>
        </p:txBody>
      </p:sp>
      <p:pic>
        <p:nvPicPr>
          <p:cNvPr id="4" name="Picture 3" descr="03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572000"/>
            <a:ext cx="5367867" cy="1565628"/>
          </a:xfrm>
          <a:prstGeom prst="rect">
            <a:avLst/>
          </a:prstGeom>
        </p:spPr>
      </p:pic>
      <p:pic>
        <p:nvPicPr>
          <p:cNvPr id="5" name="Picture 4" descr="Screen shot 2013-08-04 at 4.50.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286000"/>
            <a:ext cx="469899" cy="294682"/>
          </a:xfrm>
          <a:prstGeom prst="rect">
            <a:avLst/>
          </a:prstGeom>
        </p:spPr>
      </p:pic>
      <p:sp>
        <p:nvSpPr>
          <p:cNvPr id="6"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7"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8"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408952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Change Case</a:t>
            </a:r>
          </a:p>
        </p:txBody>
      </p:sp>
      <p:sp>
        <p:nvSpPr>
          <p:cNvPr id="3" name="Text Placeholder 2"/>
          <p:cNvSpPr>
            <a:spLocks noGrp="1"/>
          </p:cNvSpPr>
          <p:nvPr>
            <p:ph type="body" idx="1"/>
          </p:nvPr>
        </p:nvSpPr>
        <p:spPr/>
        <p:txBody>
          <a:bodyPr/>
          <a:lstStyle/>
          <a:p>
            <a:pPr lvl="1" rtl="0">
              <a:buFont typeface="+mj-lt"/>
              <a:buAutoNum type="arabicPeriod" startAt="4"/>
            </a:pP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still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Change</a:t>
            </a:r>
            <a:r>
              <a:rPr lang="cs-CZ" b="1" i="0" u="none" strike="noStrike" baseline="0" dirty="0" smtClean="0">
                <a:solidFill>
                  <a:prstClr val="black"/>
                </a:solidFill>
                <a:latin typeface="Segoe"/>
                <a:ea typeface="ＭＳ ゴシック"/>
              </a:rPr>
              <a:t> Case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again</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then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Capitalize</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Each</a:t>
            </a:r>
            <a:r>
              <a:rPr lang="cs-CZ" b="1" i="0" u="none" strike="noStrike" baseline="0" dirty="0" smtClean="0">
                <a:solidFill>
                  <a:prstClr val="black"/>
                </a:solidFill>
                <a:latin typeface="Segoe"/>
                <a:ea typeface="ＭＳ ゴシック"/>
              </a:rPr>
              <a:t> Word</a:t>
            </a:r>
            <a:r>
              <a:rPr lang="cs-CZ" b="0" i="0" u="none" strike="noStrike" baseline="0" dirty="0" smtClean="0">
                <a:solidFill>
                  <a:prstClr val="black"/>
                </a:solidFill>
                <a:latin typeface="Times New Roman"/>
                <a:ea typeface="ＭＳ ゴシック"/>
              </a:rPr>
              <a:t>.</a:t>
            </a:r>
          </a:p>
          <a:p>
            <a:pPr lvl="1" rtl="0">
              <a:buAutoNum type="arabicPeriod" startAt="4"/>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Ymca</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Change</a:t>
            </a:r>
            <a:r>
              <a:rPr lang="cs-CZ" b="1" i="0" u="none" strike="noStrike" baseline="0" dirty="0" smtClean="0">
                <a:solidFill>
                  <a:prstClr val="black"/>
                </a:solidFill>
                <a:latin typeface="Segoe"/>
                <a:ea typeface="ＭＳ ゴシック"/>
              </a:rPr>
              <a:t> Case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again</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choose</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UPPERCASE</a:t>
            </a:r>
            <a:r>
              <a:rPr lang="cs-CZ" b="0" i="0" u="none" strike="noStrike" baseline="0" dirty="0" smtClean="0">
                <a:solidFill>
                  <a:prstClr val="black"/>
                </a:solidFill>
                <a:latin typeface="Times New Roman"/>
                <a:ea typeface="ＭＳ ゴシック"/>
              </a:rPr>
              <a:t>.</a:t>
            </a:r>
          </a:p>
          <a:p>
            <a:pPr lvl="1" rtl="0">
              <a:buAutoNum type="arabicPeriod" startAt="4"/>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in a </a:t>
            </a:r>
            <a:r>
              <a:rPr lang="cs-CZ" b="0" i="0" u="none" strike="noStrike" baseline="0" dirty="0" err="1" smtClean="0">
                <a:solidFill>
                  <a:prstClr val="black"/>
                </a:solidFill>
                <a:latin typeface="Segoe"/>
                <a:ea typeface="ＭＳ ゴシック"/>
              </a:rPr>
              <a:t>blank</a:t>
            </a:r>
            <a:r>
              <a:rPr lang="cs-CZ" b="0" i="0" u="none" strike="noStrike" baseline="0" dirty="0" smtClean="0">
                <a:solidFill>
                  <a:prstClr val="black"/>
                </a:solidFill>
                <a:latin typeface="Segoe"/>
                <a:ea typeface="ＭＳ ゴシック"/>
              </a:rPr>
              <a:t> area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deselect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a:t>
            </a:r>
          </a:p>
          <a:p>
            <a:pPr lvl="1" rtl="0">
              <a:buAutoNum type="arabicPeriod" startAt="4"/>
            </a:pPr>
            <a:r>
              <a:rPr lang="cs-CZ"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SAVE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lesson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folder</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your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flash</a:t>
            </a:r>
            <a:r>
              <a:rPr lang="cs-CZ" b="0" i="0" u="none" strike="noStrike" baseline="0" dirty="0" smtClean="0">
                <a:solidFill>
                  <a:prstClr val="black"/>
                </a:solidFill>
                <a:latin typeface="Segoe"/>
                <a:ea typeface="ＭＳ ゴシック"/>
              </a:rPr>
              <a:t> drive.</a:t>
            </a:r>
          </a:p>
          <a:p>
            <a:pPr lvl="0" rtl="0"/>
            <a:r>
              <a:rPr lang="cs-CZ" b="1" i="0" u="none" strike="noStrike" baseline="0" dirty="0" smtClean="0">
                <a:latin typeface="Segoe"/>
                <a:ea typeface="ＭＳ ゴシック"/>
              </a:rPr>
              <a:t>PAUSE. LEAVE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document</a:t>
            </a:r>
            <a:r>
              <a:rPr lang="cs-CZ" b="0" i="0" u="none" strike="noStrike" baseline="0" dirty="0" smtClean="0">
                <a:latin typeface="Segoe"/>
                <a:ea typeface="ＭＳ ゴシック"/>
              </a:rPr>
              <a:t> open to use in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next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exercise</a:t>
            </a:r>
            <a:r>
              <a:rPr lang="cs-CZ" b="0" i="0" u="none" strike="noStrike" baseline="0" dirty="0" smtClean="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414122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Highlight Text</a:t>
            </a:r>
          </a:p>
        </p:txBody>
      </p:sp>
      <p:sp>
        <p:nvSpPr>
          <p:cNvPr id="3" name="Text Placeholder 2"/>
          <p:cNvSpPr>
            <a:spLocks noGrp="1"/>
          </p:cNvSpPr>
          <p:nvPr>
            <p:ph type="body" idx="1"/>
          </p:nvPr>
        </p:nvSpPr>
        <p:spPr/>
        <p:txBody>
          <a:bodyPr/>
          <a:lstStyle/>
          <a:p>
            <a:pPr lvl="0" rtl="0"/>
            <a:r>
              <a:rPr lang="cs-CZ" b="1" i="0" u="none" strike="noStrike" baseline="0" smtClean="0">
                <a:latin typeface="Segoe"/>
                <a:ea typeface="ＭＳ ゴシック"/>
              </a:rPr>
              <a:t>USE</a:t>
            </a:r>
            <a:r>
              <a:rPr lang="cs-CZ" b="0" i="0" u="none" strike="noStrike" baseline="0" smtClean="0">
                <a:latin typeface="Segoe"/>
                <a:ea typeface="ＭＳ ゴシック"/>
              </a:rPr>
              <a:t> the document that is open from the previous exercise.</a:t>
            </a:r>
          </a:p>
          <a:p>
            <a:pPr lvl="1" rtl="0"/>
            <a:r>
              <a:rPr lang="cs-CZ" b="0" i="0" u="none" strike="noStrike" baseline="0" smtClean="0">
                <a:solidFill>
                  <a:srgbClr val="000000"/>
                </a:solidFill>
                <a:latin typeface="Segoe"/>
                <a:ea typeface="ＭＳ ゴシック"/>
              </a:rPr>
              <a:t>Under the </a:t>
            </a:r>
            <a:r>
              <a:rPr lang="cs-CZ" b="0" i="1" u="none" strike="noStrike" baseline="0" smtClean="0">
                <a:solidFill>
                  <a:srgbClr val="000000"/>
                </a:solidFill>
                <a:latin typeface="Segoe"/>
                <a:ea typeface="ＭＳ ゴシック"/>
              </a:rPr>
              <a:t>Core Express</a:t>
            </a:r>
            <a:r>
              <a:rPr lang="cs-CZ" b="0" i="0" u="none" strike="noStrike" baseline="0" smtClean="0">
                <a:solidFill>
                  <a:srgbClr val="000000"/>
                </a:solidFill>
                <a:latin typeface="Segoe"/>
                <a:ea typeface="ＭＳ ゴシック"/>
              </a:rPr>
              <a:t> heading in your document</a:t>
            </a:r>
            <a:r>
              <a:rPr lang="cs-CZ" b="0" i="1" u="none" strike="noStrike" baseline="0" smtClean="0">
                <a:solidFill>
                  <a:srgbClr val="000000"/>
                </a:solidFill>
                <a:latin typeface="Times New Roman"/>
                <a:ea typeface="ＭＳ ゴシック"/>
              </a:rPr>
              <a:t>,</a:t>
            </a:r>
            <a:r>
              <a:rPr lang="cs-CZ" b="0" i="0" u="none" strike="noStrike" baseline="0" smtClean="0">
                <a:solidFill>
                  <a:srgbClr val="000000"/>
                </a:solidFill>
                <a:latin typeface="Segoe"/>
                <a:ea typeface="ＭＳ ゴシック"/>
              </a:rPr>
              <a:t> select the last sentence, “</a:t>
            </a:r>
            <a:r>
              <a:rPr lang="cs-CZ" b="0" i="1" u="none" strike="noStrike" baseline="0" smtClean="0">
                <a:solidFill>
                  <a:srgbClr val="000000"/>
                </a:solidFill>
                <a:latin typeface="Segoe"/>
                <a:ea typeface="ＭＳ ゴシック"/>
              </a:rPr>
              <a:t>This new class is open to all fitness levels!”</a:t>
            </a:r>
          </a:p>
          <a:p>
            <a:pPr lvl="1" rtl="0"/>
            <a:r>
              <a:rPr lang="cs-CZ" b="0" i="0" u="none" strike="noStrike" baseline="0" smtClean="0">
                <a:solidFill>
                  <a:srgbClr val="000000"/>
                </a:solidFill>
                <a:latin typeface="Segoe"/>
                <a:ea typeface="ＭＳ ゴシック"/>
              </a:rPr>
              <a:t>In the Font</a:t>
            </a:r>
            <a:r>
              <a:rPr lang="cs-CZ" b="0" i="1" u="none" strike="noStrike" baseline="0" smtClean="0">
                <a:solidFill>
                  <a:srgbClr val="000000"/>
                </a:solidFill>
                <a:latin typeface="Segoe"/>
                <a:ea typeface="ＭＳ ゴシック"/>
              </a:rPr>
              <a:t> </a:t>
            </a:r>
            <a:r>
              <a:rPr lang="cs-CZ" b="0" i="0" u="none" strike="noStrike" baseline="0" smtClean="0">
                <a:solidFill>
                  <a:srgbClr val="000000"/>
                </a:solidFill>
                <a:latin typeface="Segoe"/>
                <a:ea typeface="ＭＳ ゴシック"/>
              </a:rPr>
              <a:t>group, clic</a:t>
            </a:r>
            <a:r>
              <a:rPr lang="cs-CZ" b="0" i="0" u="none" strike="noStrike" baseline="0" smtClean="0">
                <a:solidFill>
                  <a:prstClr val="black"/>
                </a:solidFill>
                <a:latin typeface="Segoe"/>
                <a:ea typeface="ＭＳ ゴシック"/>
              </a:rPr>
              <a:t>k the </a:t>
            </a:r>
            <a:r>
              <a:rPr lang="cs-CZ" b="1" i="0" u="none" strike="noStrike" baseline="0" smtClean="0">
                <a:solidFill>
                  <a:prstClr val="black"/>
                </a:solidFill>
                <a:latin typeface="Segoe"/>
                <a:ea typeface="ＭＳ ゴシック"/>
              </a:rPr>
              <a:t>Text Highlight Color</a:t>
            </a:r>
            <a:r>
              <a:rPr lang="cs-CZ" b="0" i="0" u="none" strike="noStrike" baseline="0" smtClean="0">
                <a:solidFill>
                  <a:prstClr val="black"/>
                </a:solidFill>
                <a:latin typeface="Segoe"/>
                <a:ea typeface="ＭＳ ゴシック"/>
              </a:rPr>
              <a:t> </a:t>
            </a:r>
            <a:r>
              <a:rPr lang="cs-CZ" b="0" i="0" u="none" strike="noStrike" smtClean="0">
                <a:solidFill>
                  <a:prstClr val="black"/>
                </a:solidFill>
                <a:latin typeface="Segoe"/>
                <a:ea typeface="ＭＳ ゴシック"/>
              </a:rPr>
              <a:t>     </a:t>
            </a:r>
            <a:r>
              <a:rPr lang="cs-CZ" b="0" i="0" u="none" strike="noStrike" baseline="0" smtClean="0">
                <a:solidFill>
                  <a:prstClr val="black"/>
                </a:solidFill>
                <a:latin typeface="Segoe"/>
                <a:ea typeface="ＭＳ ゴシック"/>
              </a:rPr>
              <a:t>button. The text automatically is highlighted in the default color yellow.</a:t>
            </a:r>
          </a:p>
          <a:p>
            <a:pPr lvl="1" rtl="0"/>
            <a:r>
              <a:rPr lang="cs-CZ" b="0" i="0" u="none" strike="noStrike" baseline="0" smtClean="0">
                <a:solidFill>
                  <a:srgbClr val="000000"/>
                </a:solidFill>
                <a:latin typeface="Segoe"/>
                <a:ea typeface="ＭＳ ゴシック"/>
              </a:rPr>
              <a:t>Select the text you highlighted in step 1.</a:t>
            </a:r>
          </a:p>
        </p:txBody>
      </p:sp>
      <p:pic>
        <p:nvPicPr>
          <p:cNvPr id="4" name="Picture 3" descr="Screen shot 2013-08-04 at 4.52.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2971800"/>
            <a:ext cx="524107" cy="397933"/>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114999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Objectives</a:t>
            </a:r>
          </a:p>
        </p:txBody>
      </p:sp>
      <p:pic>
        <p:nvPicPr>
          <p:cNvPr id="4" name="Picture 3" descr="03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00201"/>
            <a:ext cx="8043041" cy="289164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spTree>
    <p:extLst>
      <p:ext uri="{BB962C8B-B14F-4D97-AF65-F5344CB8AC3E}">
        <p14:creationId xmlns:p14="http://schemas.microsoft.com/office/powerpoint/2010/main" val="2372134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Highlight Text</a:t>
            </a:r>
          </a:p>
        </p:txBody>
      </p:sp>
      <p:sp>
        <p:nvSpPr>
          <p:cNvPr id="3" name="Text Placeholder 2"/>
          <p:cNvSpPr>
            <a:spLocks noGrp="1"/>
          </p:cNvSpPr>
          <p:nvPr>
            <p:ph type="body" idx="1"/>
          </p:nvPr>
        </p:nvSpPr>
        <p:spPr/>
        <p:txBody>
          <a:bodyPr/>
          <a:lstStyle/>
          <a:p>
            <a:pPr lvl="1" rtl="0">
              <a:buFont typeface="+mj-lt"/>
              <a:buAutoNum type="arabicPeriod" startAt="4"/>
            </a:pPr>
            <a:r>
              <a:rPr lang="cs-CZ" b="0" i="0" u="none" strike="noStrike" baseline="0" dirty="0" err="1" smtClean="0">
                <a:solidFill>
                  <a:srgbClr val="000000"/>
                </a:solidFill>
                <a:latin typeface="Segoe"/>
                <a:ea typeface="ＭＳ ゴシック"/>
              </a:rPr>
              <a:t>Click</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drop-</a:t>
            </a:r>
            <a:r>
              <a:rPr lang="cs-CZ" b="0" i="0" u="none" strike="noStrike" baseline="0" dirty="0" err="1" smtClean="0">
                <a:solidFill>
                  <a:srgbClr val="000000"/>
                </a:solidFill>
                <a:latin typeface="Segoe"/>
                <a:ea typeface="ＭＳ ゴシック"/>
              </a:rPr>
              <a:t>down</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arrow</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beside</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Text </a:t>
            </a:r>
            <a:r>
              <a:rPr lang="cs-CZ" b="0" i="0" u="none" strike="noStrike" baseline="0" dirty="0" err="1" smtClean="0">
                <a:solidFill>
                  <a:srgbClr val="000000"/>
                </a:solidFill>
                <a:latin typeface="Segoe"/>
                <a:ea typeface="ＭＳ ゴシック"/>
              </a:rPr>
              <a:t>Highlight</a:t>
            </a:r>
            <a:r>
              <a:rPr lang="cs-CZ" b="0" i="0" u="none" strike="noStrike" baseline="0" dirty="0" smtClean="0">
                <a:solidFill>
                  <a:srgbClr val="000000"/>
                </a:solidFill>
                <a:latin typeface="Segoe"/>
                <a:ea typeface="ＭＳ ゴシック"/>
              </a:rPr>
              <a:t> </a:t>
            </a:r>
            <a:r>
              <a:rPr lang="cs-CZ" b="0" i="0" u="none" strike="noStrike" baseline="0" err="1" smtClean="0">
                <a:solidFill>
                  <a:srgbClr val="000000"/>
                </a:solidFill>
                <a:latin typeface="Segoe"/>
                <a:ea typeface="ＭＳ ゴシック"/>
              </a:rPr>
              <a:t>Color</a:t>
            </a:r>
            <a:r>
              <a:rPr lang="cs-CZ" b="0" i="0" u="none" strike="noStrike" baseline="0" smtClean="0">
                <a:solidFill>
                  <a:srgbClr val="000000"/>
                </a:solidFill>
                <a:latin typeface="Segoe"/>
                <a:ea typeface="ＭＳ ゴシック"/>
              </a:rPr>
              <a:t> button</a:t>
            </a:r>
            <a:r>
              <a:rPr lang="cs-CZ" b="0" i="0" u="none" strike="noStrike" baseline="0" dirty="0" smtClean="0">
                <a:solidFill>
                  <a:srgbClr val="000000"/>
                </a:solidFill>
                <a:latin typeface="Segoe"/>
                <a:ea typeface="ＭＳ ゴシック"/>
              </a:rPr>
              <a:t>. A menu </a:t>
            </a:r>
            <a:r>
              <a:rPr lang="cs-CZ" b="0" i="0" u="none" strike="noStrike" baseline="0" dirty="0" err="1" smtClean="0">
                <a:solidFill>
                  <a:srgbClr val="000000"/>
                </a:solidFill>
                <a:latin typeface="Segoe"/>
                <a:ea typeface="ＭＳ ゴシック"/>
              </a:rPr>
              <a:t>of</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colors</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appears</a:t>
            </a:r>
            <a:r>
              <a:rPr lang="cs-CZ" b="0" i="0" u="none" strike="noStrike" baseline="0" dirty="0" smtClean="0">
                <a:solidFill>
                  <a:srgbClr val="000000"/>
                </a:solidFill>
                <a:latin typeface="Segoe"/>
                <a:ea typeface="ＭＳ ゴシック"/>
              </a:rPr>
              <a:t>, as </a:t>
            </a:r>
            <a:r>
              <a:rPr lang="cs-CZ" b="0" i="0" u="none" strike="noStrike" baseline="0" err="1" smtClean="0">
                <a:solidFill>
                  <a:srgbClr val="000000"/>
                </a:solidFill>
                <a:latin typeface="Segoe"/>
                <a:ea typeface="ＭＳ ゴシック"/>
              </a:rPr>
              <a:t>shown</a:t>
            </a:r>
            <a:r>
              <a:rPr lang="cs-CZ" b="0" i="0" u="none" strike="noStrike" baseline="0" smtClean="0">
                <a:solidFill>
                  <a:srgbClr val="000000"/>
                </a:solidFill>
                <a:latin typeface="Segoe"/>
                <a:ea typeface="ＭＳ ゴシック"/>
              </a:rPr>
              <a:t> below.</a:t>
            </a:r>
            <a:endParaRPr lang="cs-CZ" b="0" i="0" u="none" strike="noStrike" baseline="0" dirty="0" smtClean="0">
              <a:solidFill>
                <a:srgbClr val="000000"/>
              </a:solidFill>
              <a:latin typeface="Segoe"/>
              <a:ea typeface="ＭＳ ゴシック"/>
            </a:endParaRPr>
          </a:p>
          <a:p>
            <a:pPr lvl="1" rtl="0">
              <a:buAutoNum type="arabicPeriod" startAt="4"/>
            </a:pPr>
            <a:r>
              <a:rPr lang="cs-CZ" b="0" i="0" u="none" strike="noStrike" baseline="0" dirty="0" err="1" smtClean="0">
                <a:solidFill>
                  <a:srgbClr val="000000"/>
                </a:solidFill>
                <a:latin typeface="Segoe"/>
                <a:ea typeface="ＭＳ ゴシック"/>
              </a:rPr>
              <a:t>Click</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dark</a:t>
            </a:r>
            <a:r>
              <a:rPr lang="cs-CZ" b="0" i="0" u="none" strike="noStrike" baseline="0" dirty="0" smtClean="0">
                <a:solidFill>
                  <a:srgbClr val="000000"/>
                </a:solidFill>
                <a:latin typeface="Segoe"/>
                <a:ea typeface="ＭＳ ゴシック"/>
              </a:rPr>
              <a:t> blue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second </a:t>
            </a:r>
            <a:r>
              <a:rPr lang="cs-CZ" b="0" i="0" u="none" strike="noStrike" baseline="0" dirty="0" err="1" smtClean="0">
                <a:solidFill>
                  <a:srgbClr val="000000"/>
                </a:solidFill>
                <a:latin typeface="Segoe"/>
                <a:ea typeface="ＭＳ ゴシック"/>
              </a:rPr>
              <a:t>color</a:t>
            </a:r>
            <a:r>
              <a:rPr lang="cs-CZ" b="0" i="0" u="none" strike="noStrike" baseline="0" dirty="0" smtClean="0">
                <a:solidFill>
                  <a:srgbClr val="000000"/>
                </a:solidFill>
                <a:latin typeface="Segoe"/>
                <a:ea typeface="ＭＳ ゴシック"/>
              </a:rPr>
              <a:t> in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second </a:t>
            </a:r>
            <a:r>
              <a:rPr lang="cs-CZ" b="0" i="0" u="none" strike="noStrike" baseline="0" dirty="0" err="1" smtClean="0">
                <a:solidFill>
                  <a:srgbClr val="000000"/>
                </a:solidFill>
                <a:latin typeface="Segoe"/>
                <a:ea typeface="ＭＳ ゴシック"/>
              </a:rPr>
              <a:t>row</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of</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menu). </a:t>
            </a:r>
            <a:r>
              <a:rPr lang="cs-CZ" b="0" i="0" u="none" strike="noStrike" baseline="0" dirty="0" err="1" smtClean="0">
                <a:solidFill>
                  <a:srgbClr val="000000"/>
                </a:solidFill>
                <a:latin typeface="Segoe"/>
                <a:ea typeface="ＭＳ ゴシック"/>
              </a:rPr>
              <a:t>Notice</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highlight</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color</a:t>
            </a:r>
            <a:r>
              <a:rPr lang="cs-CZ" b="0" i="0" u="none" strike="noStrike" baseline="0" dirty="0" smtClean="0">
                <a:solidFill>
                  <a:srgbClr val="000000"/>
                </a:solidFill>
                <a:latin typeface="Segoe"/>
                <a:ea typeface="ＭＳ ゴシック"/>
              </a:rPr>
              <a:t> in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text </a:t>
            </a:r>
            <a:r>
              <a:rPr lang="cs-CZ" b="0" i="0" u="none" strike="noStrike" baseline="0" dirty="0" err="1" smtClean="0">
                <a:solidFill>
                  <a:srgbClr val="000000"/>
                </a:solidFill>
                <a:latin typeface="Segoe"/>
                <a:ea typeface="ＭＳ ゴシック"/>
              </a:rPr>
              <a:t>is</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too</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dark</a:t>
            </a:r>
            <a:r>
              <a:rPr lang="cs-CZ" b="0" i="0" u="none" strike="noStrike" baseline="0" dirty="0" smtClean="0">
                <a:solidFill>
                  <a:srgbClr val="000000"/>
                </a:solidFill>
                <a:latin typeface="Segoe"/>
                <a:ea typeface="ＭＳ ゴシック"/>
              </a:rPr>
              <a:t> and </a:t>
            </a:r>
            <a:r>
              <a:rPr lang="cs-CZ" b="0" i="0" u="none" strike="noStrike" baseline="0" dirty="0" err="1" smtClean="0">
                <a:solidFill>
                  <a:srgbClr val="000000"/>
                </a:solidFill>
                <a:latin typeface="Segoe"/>
                <a:ea typeface="ＭＳ ゴシック"/>
              </a:rPr>
              <a:t>you</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cannot</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see</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text. To </a:t>
            </a:r>
            <a:r>
              <a:rPr lang="cs-CZ" b="0" i="0" u="none" strike="noStrike" baseline="0" dirty="0" err="1" smtClean="0">
                <a:solidFill>
                  <a:srgbClr val="000000"/>
                </a:solidFill>
                <a:latin typeface="Segoe"/>
                <a:ea typeface="ＭＳ ゴシック"/>
              </a:rPr>
              <a:t>solve</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this</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problem</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you</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change</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Font </a:t>
            </a:r>
            <a:r>
              <a:rPr lang="cs-CZ" b="0" i="0" u="none" strike="noStrike" baseline="0" dirty="0" err="1" smtClean="0">
                <a:solidFill>
                  <a:srgbClr val="000000"/>
                </a:solidFill>
                <a:latin typeface="Segoe"/>
                <a:ea typeface="ＭＳ ゴシック"/>
              </a:rPr>
              <a:t>Color</a:t>
            </a:r>
            <a:r>
              <a:rPr lang="cs-CZ" b="0" i="0" u="none" strike="noStrike" baseline="0" dirty="0" smtClean="0">
                <a:solidFill>
                  <a:srgbClr val="000000"/>
                </a:solidFill>
                <a:latin typeface="Segoe"/>
                <a:ea typeface="ＭＳ ゴシック"/>
              </a:rPr>
              <a:t> to a </a:t>
            </a:r>
            <a:r>
              <a:rPr lang="cs-CZ" b="0" i="0" u="none" strike="noStrike" baseline="0" dirty="0" err="1" smtClean="0">
                <a:solidFill>
                  <a:srgbClr val="000000"/>
                </a:solidFill>
                <a:latin typeface="Segoe"/>
                <a:ea typeface="ＭＳ ゴシック"/>
              </a:rPr>
              <a:t>lighter</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color</a:t>
            </a:r>
            <a:r>
              <a:rPr lang="cs-CZ" b="0" i="0" u="none" strike="noStrike" baseline="0" dirty="0" smtClean="0">
                <a:solidFill>
                  <a:srgbClr val="000000"/>
                </a:solidFill>
                <a:latin typeface="Segoe"/>
                <a:ea typeface="ＭＳ ゴシック"/>
              </a:rPr>
              <a:t>.</a:t>
            </a:r>
          </a:p>
        </p:txBody>
      </p:sp>
      <p:pic>
        <p:nvPicPr>
          <p:cNvPr id="4" name="Picture 3" descr="03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937000"/>
            <a:ext cx="5393267" cy="21336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209740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Highlight Text</a:t>
            </a:r>
          </a:p>
        </p:txBody>
      </p:sp>
      <p:sp>
        <p:nvSpPr>
          <p:cNvPr id="3" name="Text Placeholder 2"/>
          <p:cNvSpPr>
            <a:spLocks noGrp="1"/>
          </p:cNvSpPr>
          <p:nvPr>
            <p:ph type="body" idx="1"/>
          </p:nvPr>
        </p:nvSpPr>
        <p:spPr/>
        <p:txBody>
          <a:bodyPr/>
          <a:lstStyle/>
          <a:p>
            <a:pPr lvl="1" rtl="0">
              <a:buFont typeface="+mj-lt"/>
              <a:buAutoNum type="arabicPeriod" startAt="6"/>
            </a:pPr>
            <a:r>
              <a:rPr lang="cs-CZ" b="0" i="0" u="none" strike="noStrike" baseline="0" dirty="0" err="1" smtClean="0">
                <a:solidFill>
                  <a:srgbClr val="000000"/>
                </a:solidFill>
                <a:latin typeface="Segoe"/>
                <a:ea typeface="ＭＳ ゴシック"/>
              </a:rPr>
              <a:t>Select</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text </a:t>
            </a:r>
            <a:r>
              <a:rPr lang="cs-CZ" b="0" i="0" u="none" strike="noStrike" baseline="0" dirty="0" err="1" smtClean="0">
                <a:solidFill>
                  <a:srgbClr val="000000"/>
                </a:solidFill>
                <a:latin typeface="Segoe"/>
                <a:ea typeface="ＭＳ ゴシック"/>
              </a:rPr>
              <a:t>again</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Click</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a:t>
            </a:r>
            <a:r>
              <a:rPr lang="cs-CZ" b="1" i="0" u="none" strike="noStrike" baseline="0" dirty="0" smtClean="0">
                <a:solidFill>
                  <a:prstClr val="black"/>
                </a:solidFill>
                <a:latin typeface="Segoe"/>
                <a:ea typeface="ＭＳ ゴシック"/>
              </a:rPr>
              <a:t>Text </a:t>
            </a:r>
            <a:r>
              <a:rPr lang="cs-CZ" b="1" i="0" u="none" strike="noStrike" baseline="0" dirty="0" err="1" smtClean="0">
                <a:solidFill>
                  <a:prstClr val="black"/>
                </a:solidFill>
                <a:latin typeface="Segoe"/>
                <a:ea typeface="ＭＳ ゴシック"/>
              </a:rPr>
              <a:t>Highlight</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Color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again</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remove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highlight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color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No </a:t>
            </a:r>
            <a:r>
              <a:rPr lang="cs-CZ" b="1" i="0" u="none" strike="noStrike" baseline="0" dirty="0" err="1" smtClean="0">
                <a:solidFill>
                  <a:prstClr val="black"/>
                </a:solidFill>
                <a:latin typeface="Segoe"/>
                <a:ea typeface="ＭＳ ゴシック"/>
              </a:rPr>
              <a:t>Color</a:t>
            </a:r>
            <a:r>
              <a:rPr lang="cs-CZ" b="0" i="0" u="none" strike="noStrike" baseline="0" dirty="0" smtClean="0">
                <a:solidFill>
                  <a:prstClr val="black"/>
                </a:solidFill>
                <a:latin typeface="Times New Roman"/>
                <a:ea typeface="ＭＳ ゴシック"/>
              </a:rPr>
              <a:t>.</a:t>
            </a:r>
          </a:p>
          <a:p>
            <a:pPr lvl="1" rtl="0">
              <a:buAutoNum type="arabicPeriod" startAt="6"/>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again</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apply</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yellow</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highlight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color</a:t>
            </a:r>
            <a:r>
              <a:rPr lang="cs-CZ" b="0" i="0" u="none" strike="noStrike" baseline="0" dirty="0" smtClean="0">
                <a:solidFill>
                  <a:prstClr val="black"/>
                </a:solidFill>
                <a:latin typeface="Segoe"/>
                <a:ea typeface="ＭＳ ゴシック"/>
              </a:rPr>
              <a:t>.</a:t>
            </a:r>
          </a:p>
          <a:p>
            <a:pPr lvl="1" rtl="0">
              <a:buAutoNum type="arabicPeriod" startAt="6"/>
            </a:pPr>
            <a:r>
              <a:rPr lang="cs-CZ"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SAVE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same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filename</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lesson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folder</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your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flash</a:t>
            </a:r>
            <a:r>
              <a:rPr lang="cs-CZ" b="0" i="0" u="none" strike="noStrike" baseline="0" dirty="0" smtClean="0">
                <a:solidFill>
                  <a:prstClr val="black"/>
                </a:solidFill>
                <a:latin typeface="Segoe"/>
                <a:ea typeface="ＭＳ ゴシック"/>
              </a:rPr>
              <a:t> drive.</a:t>
            </a:r>
          </a:p>
          <a:p>
            <a:pPr lvl="0" rtl="0"/>
            <a:r>
              <a:rPr lang="cs-CZ" b="1" i="0" u="none" strike="noStrike" baseline="0" dirty="0" smtClean="0">
                <a:latin typeface="Segoe"/>
                <a:ea typeface="ＭＳ ゴシック"/>
              </a:rPr>
              <a:t>PAUSE. LEAVE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document</a:t>
            </a:r>
            <a:r>
              <a:rPr lang="cs-CZ" b="0" i="0" u="none" strike="noStrike" baseline="0" dirty="0" smtClean="0">
                <a:latin typeface="Segoe"/>
                <a:ea typeface="ＭＳ ゴシック"/>
              </a:rPr>
              <a:t> open to use in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next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exercise</a:t>
            </a:r>
            <a:r>
              <a:rPr lang="cs-CZ" b="0" i="0" u="none" strike="noStrike" baseline="0" dirty="0" smtClean="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58779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Use the Format Painter</a:t>
            </a:r>
          </a:p>
        </p:txBody>
      </p:sp>
      <p:sp>
        <p:nvSpPr>
          <p:cNvPr id="3" name="Text Placeholder 2"/>
          <p:cNvSpPr>
            <a:spLocks noGrp="1"/>
          </p:cNvSpPr>
          <p:nvPr>
            <p:ph type="body" idx="1"/>
          </p:nvPr>
        </p:nvSpPr>
        <p:spPr/>
        <p:txBody>
          <a:bodyPr/>
          <a:lstStyle/>
          <a:p>
            <a:pPr lvl="0" rtl="0"/>
            <a:r>
              <a:rPr lang="cs-CZ" b="1" i="0" u="none" strike="noStrike" baseline="0" smtClean="0">
                <a:latin typeface="Segoe"/>
                <a:ea typeface="ＭＳ ゴシック"/>
              </a:rPr>
              <a:t>USE</a:t>
            </a:r>
            <a:r>
              <a:rPr lang="cs-CZ" b="0" i="0" u="none" strike="noStrike" baseline="0" smtClean="0">
                <a:latin typeface="Segoe"/>
                <a:ea typeface="ＭＳ ゴシック"/>
              </a:rPr>
              <a:t> the document that is open from the previous exercise.</a:t>
            </a:r>
          </a:p>
          <a:p>
            <a:pPr lvl="1" rtl="0"/>
            <a:r>
              <a:rPr lang="cs-CZ" b="0" i="0" u="none" strike="noStrike" baseline="0" smtClean="0">
                <a:solidFill>
                  <a:prstClr val="black"/>
                </a:solidFill>
                <a:latin typeface="Segoe"/>
                <a:ea typeface="ＭＳ ゴシック"/>
              </a:rPr>
              <a:t>Select the </a:t>
            </a:r>
            <a:r>
              <a:rPr lang="cs-CZ" b="1" i="0" u="none" strike="noStrike" baseline="0" smtClean="0">
                <a:solidFill>
                  <a:prstClr val="black"/>
                </a:solidFill>
                <a:latin typeface="Segoe"/>
                <a:ea typeface="ＭＳ ゴシック"/>
              </a:rPr>
              <a:t>Active Older Adults</a:t>
            </a:r>
            <a:r>
              <a:rPr lang="cs-CZ" b="0" i="0" u="none" strike="noStrike" baseline="0" smtClean="0">
                <a:solidFill>
                  <a:prstClr val="black"/>
                </a:solidFill>
                <a:latin typeface="Segoe"/>
                <a:ea typeface="ＭＳ ゴシック"/>
              </a:rPr>
              <a:t> heading.</a:t>
            </a:r>
          </a:p>
          <a:p>
            <a:pPr lvl="1" rtl="0"/>
            <a:r>
              <a:rPr lang="cs-CZ" b="0" i="0" u="none" strike="noStrike" baseline="0" smtClean="0">
                <a:solidFill>
                  <a:prstClr val="black"/>
                </a:solidFill>
                <a:latin typeface="Segoe"/>
                <a:ea typeface="ＭＳ ゴシック"/>
              </a:rPr>
              <a:t>On the Home tab, in the Clipboard group, click the </a:t>
            </a:r>
            <a:r>
              <a:rPr lang="cs-CZ" b="1" i="0" u="none" strike="noStrike" baseline="0" smtClean="0">
                <a:solidFill>
                  <a:prstClr val="black"/>
                </a:solidFill>
                <a:latin typeface="Segoe"/>
                <a:ea typeface="ＭＳ ゴシック"/>
              </a:rPr>
              <a:t>Format Painter</a:t>
            </a:r>
            <a:r>
              <a:rPr lang="cs-CZ" b="0" i="0" u="none" strike="noStrike" baseline="0" smtClean="0">
                <a:solidFill>
                  <a:prstClr val="black"/>
                </a:solidFill>
                <a:latin typeface="Segoe"/>
                <a:ea typeface="ＭＳ ゴシック"/>
              </a:rPr>
              <a:t> </a:t>
            </a:r>
            <a:r>
              <a:rPr lang="cs-CZ" b="1" i="0" u="none" strike="noStrike" baseline="0" smtClean="0">
                <a:solidFill>
                  <a:prstClr val="black"/>
                </a:solidFill>
                <a:latin typeface="Segoe"/>
                <a:ea typeface="ＭＳ ゴシック"/>
              </a:rPr>
              <a:t>      </a:t>
            </a:r>
            <a:r>
              <a:rPr lang="cs-CZ" b="0" i="0" u="none" strike="noStrike" baseline="0" smtClean="0">
                <a:solidFill>
                  <a:prstClr val="black"/>
                </a:solidFill>
                <a:latin typeface="Segoe"/>
                <a:ea typeface="ＭＳ ゴシック"/>
              </a:rPr>
              <a:t>button once; Format Painter copies the formatting from your selected text, and the pointer changes to a paintbrush icon when you point to text.</a:t>
            </a:r>
          </a:p>
          <a:p>
            <a:pPr lvl="1" rtl="0"/>
            <a:r>
              <a:rPr lang="cs-CZ" b="0" i="0" u="none" strike="noStrike" baseline="0" smtClean="0">
                <a:solidFill>
                  <a:prstClr val="black"/>
                </a:solidFill>
                <a:latin typeface="Segoe"/>
                <a:ea typeface="ＭＳ ゴシック"/>
              </a:rPr>
              <a:t>Use the paintbrush pointer to select the next heading, </a:t>
            </a:r>
            <a:r>
              <a:rPr lang="cs-CZ" b="1" i="0" u="none" strike="noStrike" baseline="0" smtClean="0">
                <a:solidFill>
                  <a:prstClr val="black"/>
                </a:solidFill>
                <a:latin typeface="Segoe"/>
                <a:ea typeface="ＭＳ ゴシック"/>
              </a:rPr>
              <a:t>Boot Camp</a:t>
            </a:r>
            <a:r>
              <a:rPr lang="cs-CZ" b="0" i="0" u="none" strike="noStrike" baseline="0" smtClean="0">
                <a:solidFill>
                  <a:prstClr val="black"/>
                </a:solidFill>
                <a:latin typeface="Segoe"/>
                <a:ea typeface="ＭＳ ゴシック"/>
              </a:rPr>
              <a:t>. The copied format is applied, and the Format Painter is turned off.</a:t>
            </a:r>
          </a:p>
        </p:txBody>
      </p:sp>
      <p:pic>
        <p:nvPicPr>
          <p:cNvPr id="4" name="Picture 3" descr="Screen shot 2013-08-04 at 4.53.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667000"/>
            <a:ext cx="368300" cy="360116"/>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435568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Use the Format Painter</a:t>
            </a:r>
          </a:p>
        </p:txBody>
      </p:sp>
      <p:sp>
        <p:nvSpPr>
          <p:cNvPr id="3" name="Text Placeholder 2"/>
          <p:cNvSpPr>
            <a:spLocks noGrp="1"/>
          </p:cNvSpPr>
          <p:nvPr>
            <p:ph type="body" idx="1"/>
          </p:nvPr>
        </p:nvSpPr>
        <p:spPr/>
        <p:txBody>
          <a:bodyPr/>
          <a:lstStyle/>
          <a:p>
            <a:pPr lvl="1" rtl="0">
              <a:buFont typeface="+mj-lt"/>
              <a:buAutoNum type="arabicPeriod" startAt="4"/>
            </a:pP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Boot</a:t>
            </a:r>
            <a:r>
              <a:rPr lang="cs-CZ" b="0" i="1" u="none" strike="noStrike" baseline="0" dirty="0" smtClean="0">
                <a:solidFill>
                  <a:prstClr val="black"/>
                </a:solidFill>
                <a:latin typeface="Segoe"/>
                <a:ea typeface="ＭＳ ゴシック"/>
              </a:rPr>
              <a:t> Camp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still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selected</a:t>
            </a:r>
            <a:r>
              <a:rPr lang="cs-CZ" b="0" i="0" u="none" strike="noStrike" baseline="0" dirty="0" smtClean="0">
                <a:solidFill>
                  <a:prstClr val="black"/>
                </a:solidFill>
                <a:latin typeface="Segoe"/>
                <a:ea typeface="ＭＳ ゴシック"/>
              </a:rPr>
              <a:t>, double-</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Format</a:t>
            </a:r>
            <a:r>
              <a:rPr lang="cs-CZ" b="1" i="0" u="none" strike="noStrike" baseline="0" dirty="0" smtClean="0">
                <a:solidFill>
                  <a:prstClr val="black"/>
                </a:solidFill>
                <a:latin typeface="Segoe"/>
                <a:ea typeface="ＭＳ ゴシック"/>
              </a:rPr>
              <a:t> </a:t>
            </a:r>
            <a:r>
              <a:rPr lang="cs-CZ" b="1" i="0" u="none" strike="noStrike" baseline="0" err="1" smtClean="0">
                <a:solidFill>
                  <a:prstClr val="black"/>
                </a:solidFill>
                <a:latin typeface="Segoe"/>
                <a:ea typeface="ＭＳ ゴシック"/>
              </a:rPr>
              <a:t>Painter</a:t>
            </a:r>
            <a:r>
              <a:rPr lang="cs-CZ" b="0" i="0" u="none" strike="noStrike" baseline="0" smtClean="0">
                <a:solidFill>
                  <a:prstClr val="black"/>
                </a:solidFill>
                <a:latin typeface="Segoe"/>
                <a:ea typeface="ＭＳ ゴシック"/>
              </a:rPr>
              <a:t> 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Notice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status bar </a:t>
            </a:r>
            <a:r>
              <a:rPr lang="cs-CZ" b="0" i="0" u="none" strike="noStrike" baseline="0" dirty="0" err="1" smtClean="0">
                <a:solidFill>
                  <a:prstClr val="black"/>
                </a:solidFill>
                <a:latin typeface="Segoe"/>
                <a:ea typeface="ＭＳ ゴシック"/>
              </a:rPr>
              <a:t>message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content</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apply</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copied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formatting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press</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Arial"/>
                <a:ea typeface="ＭＳ ゴシック"/>
              </a:rPr>
              <a:t>Esc</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cancel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Notice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also</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mouse</a:t>
            </a:r>
            <a:r>
              <a:rPr lang="cs-CZ" b="0" i="0" u="none" strike="noStrike" baseline="0" dirty="0" smtClean="0">
                <a:solidFill>
                  <a:prstClr val="black"/>
                </a:solidFill>
                <a:latin typeface="Segoe"/>
                <a:ea typeface="ＭＳ ゴシック"/>
              </a:rPr>
              <a:t> pointer </a:t>
            </a:r>
            <a:r>
              <a:rPr lang="cs-CZ" b="0" i="0" u="none" strike="noStrike" baseline="0" dirty="0" err="1" smtClean="0">
                <a:solidFill>
                  <a:prstClr val="black"/>
                </a:solidFill>
                <a:latin typeface="Segoe"/>
                <a:ea typeface="ＭＳ ゴシック"/>
              </a:rPr>
              <a:t>becomes</a:t>
            </a:r>
            <a:r>
              <a:rPr lang="cs-CZ" b="0" i="0" u="none" strike="noStrike" baseline="0" dirty="0" smtClean="0">
                <a:solidFill>
                  <a:prstClr val="black"/>
                </a:solidFill>
                <a:latin typeface="Segoe"/>
                <a:ea typeface="ＭＳ ゴシック"/>
              </a:rPr>
              <a:t> a </a:t>
            </a:r>
            <a:r>
              <a:rPr lang="cs-CZ" b="0" i="0" u="none" strike="noStrike" baseline="0" dirty="0" err="1" smtClean="0">
                <a:solidFill>
                  <a:prstClr val="black"/>
                </a:solidFill>
                <a:latin typeface="Segoe"/>
                <a:ea typeface="ＭＳ ゴシック"/>
              </a:rPr>
              <a:t>paintbrush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icon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place </a:t>
            </a:r>
            <a:r>
              <a:rPr lang="cs-CZ" b="0" i="0" u="none" strike="noStrike" baseline="0" dirty="0" err="1" smtClean="0">
                <a:solidFill>
                  <a:prstClr val="black"/>
                </a:solidFill>
                <a:latin typeface="Segoe"/>
                <a:ea typeface="ＭＳ ゴシック"/>
              </a:rPr>
              <a:t>it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over</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will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now</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able</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apply</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same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formatting</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several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items</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a:t>
            </a:r>
          </a:p>
          <a:p>
            <a:pPr lvl="1" rtl="0">
              <a:buAutoNum type="arabicPeriod" startAt="4"/>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next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heading</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Cardio</a:t>
            </a:r>
            <a:r>
              <a:rPr lang="cs-CZ" b="1" i="0" u="none" strike="noStrike" baseline="0" dirty="0" smtClean="0">
                <a:solidFill>
                  <a:prstClr val="black"/>
                </a:solidFill>
                <a:latin typeface="Segoe"/>
                <a:ea typeface="ＭＳ ゴシック"/>
              </a:rPr>
              <a:t> Combo</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copied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format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applied</a:t>
            </a:r>
            <a:r>
              <a:rPr lang="cs-CZ" b="0" i="0" u="none" strike="noStrike" baseline="0" dirty="0" smtClean="0">
                <a:solidFill>
                  <a:prstClr val="black"/>
                </a:solidFill>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73410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Use the Format Painter</a:t>
            </a:r>
          </a:p>
        </p:txBody>
      </p:sp>
      <p:sp>
        <p:nvSpPr>
          <p:cNvPr id="3" name="Text Placeholder 2"/>
          <p:cNvSpPr>
            <a:spLocks noGrp="1"/>
          </p:cNvSpPr>
          <p:nvPr>
            <p:ph type="body" idx="1"/>
          </p:nvPr>
        </p:nvSpPr>
        <p:spPr/>
        <p:txBody>
          <a:bodyPr/>
          <a:lstStyle/>
          <a:p>
            <a:pPr lvl="1" rtl="0">
              <a:buFont typeface="+mj-lt"/>
              <a:buAutoNum type="arabicPeriod" startAt="6"/>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next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heading</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Cardio</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Kickboxing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copied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format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applied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again</a:t>
            </a:r>
            <a:r>
              <a:rPr lang="cs-CZ" b="0" i="0" u="none" strike="noStrike" baseline="0" dirty="0" smtClean="0">
                <a:solidFill>
                  <a:prstClr val="black"/>
                </a:solidFill>
                <a:latin typeface="Segoe"/>
                <a:ea typeface="ＭＳ ゴシック"/>
              </a:rPr>
              <a:t>.</a:t>
            </a:r>
          </a:p>
          <a:p>
            <a:pPr lvl="1" rtl="0">
              <a:buAutoNum type="arabicPeriod" startAt="6"/>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remaining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headings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using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method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learned</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multiple</a:t>
            </a:r>
            <a:r>
              <a:rPr lang="cs-CZ" b="0" i="0" u="none" strike="noStrike" baseline="0" dirty="0" smtClean="0">
                <a:solidFill>
                  <a:prstClr val="black"/>
                </a:solidFill>
                <a:latin typeface="Segoe"/>
                <a:ea typeface="ＭＳ ゴシック"/>
              </a:rPr>
              <a:t> text by </a:t>
            </a:r>
            <a:r>
              <a:rPr lang="cs-CZ" b="0" i="0" u="none" strike="noStrike" baseline="0" dirty="0" err="1" smtClean="0">
                <a:solidFill>
                  <a:prstClr val="black"/>
                </a:solidFill>
                <a:latin typeface="Segoe"/>
                <a:ea typeface="ＭＳ ゴシック"/>
              </a:rPr>
              <a:t>pressing</a:t>
            </a:r>
            <a:r>
              <a:rPr lang="cs-CZ" b="1" i="0" u="none" strike="noStrike" baseline="0" dirty="0" smtClean="0">
                <a:solidFill>
                  <a:prstClr val="black"/>
                </a:solidFill>
                <a:latin typeface="Segoe"/>
                <a:ea typeface="ＭＳ ゴシック"/>
              </a:rPr>
              <a:t> CTRL</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then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to </a:t>
            </a:r>
            <a:r>
              <a:rPr lang="cs-CZ" b="0" i="0" u="none" strike="noStrike" baseline="0" dirty="0" err="1" smtClean="0">
                <a:solidFill>
                  <a:prstClr val="black"/>
                </a:solidFill>
                <a:latin typeface="Segoe"/>
                <a:ea typeface="ＭＳ ゴシック"/>
              </a:rPr>
              <a:t>apply</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copied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format</a:t>
            </a:r>
            <a:r>
              <a:rPr lang="cs-CZ" b="0" i="0" u="none" strike="noStrike" baseline="0" dirty="0" smtClean="0">
                <a:solidFill>
                  <a:prstClr val="black"/>
                </a:solidFill>
                <a:latin typeface="Segoe"/>
                <a:ea typeface="ＭＳ ゴシック"/>
              </a:rPr>
              <a:t>.</a:t>
            </a:r>
          </a:p>
          <a:p>
            <a:pPr lvl="1" rtl="0">
              <a:buAutoNum type="arabicPeriod" startAt="6"/>
            </a:pPr>
            <a:r>
              <a:rPr lang="cs-CZ" b="0" i="0" u="none" strike="noStrike" baseline="0" dirty="0" err="1" smtClean="0">
                <a:solidFill>
                  <a:prstClr val="black"/>
                </a:solidFill>
                <a:latin typeface="Segoe"/>
                <a:ea typeface="ＭＳ ゴシック"/>
              </a:rPr>
              <a:t>When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are </a:t>
            </a:r>
            <a:r>
              <a:rPr lang="cs-CZ" b="0" i="0" u="none" strike="noStrike" baseline="0" dirty="0" err="1" smtClean="0">
                <a:solidFill>
                  <a:prstClr val="black"/>
                </a:solidFill>
                <a:latin typeface="Segoe"/>
                <a:ea typeface="ＭＳ ゴシック"/>
              </a:rPr>
              <a:t>finished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last </a:t>
            </a:r>
            <a:r>
              <a:rPr lang="cs-CZ" b="0" i="0" u="none" strike="noStrike" baseline="0" dirty="0" err="1" smtClean="0">
                <a:solidFill>
                  <a:prstClr val="black"/>
                </a:solidFill>
                <a:latin typeface="Segoe"/>
                <a:ea typeface="ＭＳ ゴシック"/>
              </a:rPr>
              <a:t>heading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Format</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Painter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turn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off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press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1" i="0" u="none" strike="noStrike" baseline="0" dirty="0" smtClean="0">
                <a:solidFill>
                  <a:prstClr val="black"/>
                </a:solidFill>
                <a:latin typeface="Segoe"/>
                <a:ea typeface="ＭＳ ゴシック"/>
              </a:rPr>
              <a:t> ESC </a:t>
            </a:r>
            <a:r>
              <a:rPr lang="cs-CZ" b="0" i="0" u="none" strike="noStrike" baseline="0" dirty="0" err="1" smtClean="0">
                <a:solidFill>
                  <a:prstClr val="black"/>
                </a:solidFill>
                <a:latin typeface="Segoe"/>
                <a:ea typeface="ＭＳ ゴシック"/>
              </a:rPr>
              <a:t>key</a:t>
            </a:r>
            <a:r>
              <a:rPr lang="cs-CZ" b="0" i="0" u="none" strike="noStrike" baseline="0" dirty="0" smtClean="0">
                <a:solidFill>
                  <a:prstClr val="black"/>
                </a:solidFill>
                <a:latin typeface="Segoe"/>
                <a:ea typeface="ＭＳ ゴシック"/>
              </a:rPr>
              <a:t>.</a:t>
            </a:r>
          </a:p>
          <a:p>
            <a:pPr lvl="1" rtl="0">
              <a:buAutoNum type="arabicPeriod" startAt="6"/>
            </a:pPr>
            <a:r>
              <a:rPr lang="cs-CZ"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SAVE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lesson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folder</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your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flash</a:t>
            </a:r>
            <a:r>
              <a:rPr lang="cs-CZ" b="0" i="0" u="none" strike="noStrike" baseline="0" dirty="0" smtClean="0">
                <a:solidFill>
                  <a:prstClr val="black"/>
                </a:solidFill>
                <a:latin typeface="Segoe"/>
                <a:ea typeface="ＭＳ ゴシック"/>
              </a:rPr>
              <a:t> drive.</a:t>
            </a:r>
          </a:p>
          <a:p>
            <a:pPr lvl="0" rtl="0"/>
            <a:r>
              <a:rPr lang="cs-CZ" b="1" i="0" u="none" strike="noStrike" baseline="0" dirty="0" smtClean="0">
                <a:latin typeface="Segoe"/>
                <a:ea typeface="ＭＳ ゴシック"/>
              </a:rPr>
              <a:t>PAUSE. LEAVE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document</a:t>
            </a:r>
            <a:r>
              <a:rPr lang="cs-CZ" b="0" i="0" u="none" strike="noStrike" baseline="0" dirty="0" smtClean="0">
                <a:latin typeface="Segoe"/>
                <a:ea typeface="ＭＳ ゴシック"/>
              </a:rPr>
              <a:t> open to use in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next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exercise</a:t>
            </a:r>
            <a:r>
              <a:rPr lang="cs-CZ" b="0" i="0" u="none" strike="noStrike" baseline="0" dirty="0" smtClean="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4124748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a Style</a:t>
            </a:r>
          </a:p>
        </p:txBody>
      </p:sp>
      <p:sp>
        <p:nvSpPr>
          <p:cNvPr id="3" name="Text Placeholder 2"/>
          <p:cNvSpPr>
            <a:spLocks noGrp="1"/>
          </p:cNvSpPr>
          <p:nvPr>
            <p:ph type="body" idx="1"/>
          </p:nvPr>
        </p:nvSpPr>
        <p:spPr/>
        <p:txBody>
          <a:bodyPr/>
          <a:lstStyle/>
          <a:p>
            <a:pPr lvl="0" rtl="0"/>
            <a:r>
              <a:rPr lang="cs-CZ" b="1" i="0" u="none" strike="noStrike" baseline="0" smtClean="0">
                <a:latin typeface="Segoe"/>
                <a:ea typeface="ＭＳ ゴシック"/>
              </a:rPr>
              <a:t>USE</a:t>
            </a:r>
            <a:r>
              <a:rPr lang="cs-CZ" b="0" i="0" u="none" strike="noStrike" baseline="0" smtClean="0">
                <a:latin typeface="Segoe"/>
                <a:ea typeface="ＭＳ ゴシック"/>
              </a:rPr>
              <a:t> the document that is open from the previous exercise.</a:t>
            </a:r>
          </a:p>
          <a:p>
            <a:pPr lvl="1" rtl="0"/>
            <a:r>
              <a:rPr lang="cs-CZ" b="0" i="0" u="none" strike="noStrike" baseline="0" smtClean="0">
                <a:solidFill>
                  <a:prstClr val="black"/>
                </a:solidFill>
                <a:latin typeface="Segoe"/>
                <a:ea typeface="ＭＳ ゴシック"/>
              </a:rPr>
              <a:t>Select the </a:t>
            </a:r>
            <a:r>
              <a:rPr lang="cs-CZ" b="1" i="0" u="none" strike="noStrike" baseline="0" smtClean="0">
                <a:solidFill>
                  <a:prstClr val="black"/>
                </a:solidFill>
                <a:latin typeface="Segoe"/>
                <a:ea typeface="ＭＳ ゴシック"/>
              </a:rPr>
              <a:t>Active Older Adults</a:t>
            </a:r>
            <a:r>
              <a:rPr lang="cs-CZ" b="0" i="0" u="none" strike="noStrike" baseline="0" smtClean="0">
                <a:solidFill>
                  <a:prstClr val="black"/>
                </a:solidFill>
                <a:latin typeface="Segoe"/>
                <a:ea typeface="ＭＳ ゴシック"/>
              </a:rPr>
              <a:t> heading. In the Styles</a:t>
            </a:r>
            <a:r>
              <a:rPr lang="cs-CZ" b="0" i="1" u="none" strike="noStrike" baseline="0" smtClean="0">
                <a:solidFill>
                  <a:prstClr val="black"/>
                </a:solidFill>
                <a:latin typeface="Segoe"/>
                <a:ea typeface="ＭＳ ゴシック"/>
              </a:rPr>
              <a:t> </a:t>
            </a:r>
            <a:r>
              <a:rPr lang="cs-CZ" b="0" i="0" u="none" strike="noStrike" baseline="0" smtClean="0">
                <a:solidFill>
                  <a:prstClr val="black"/>
                </a:solidFill>
                <a:latin typeface="Segoe"/>
                <a:ea typeface="ＭＳ ゴシック"/>
              </a:rPr>
              <a:t>command group on the Home tab, click </a:t>
            </a:r>
            <a:r>
              <a:rPr lang="cs-CZ" b="1" i="0" u="none" strike="noStrike" baseline="0" smtClean="0">
                <a:solidFill>
                  <a:prstClr val="black"/>
                </a:solidFill>
                <a:latin typeface="Segoe"/>
                <a:ea typeface="ＭＳ ゴシック"/>
              </a:rPr>
              <a:t>Heading 1</a:t>
            </a:r>
            <a:r>
              <a:rPr lang="cs-CZ" b="0" i="0" u="none" strike="noStrike" baseline="0" smtClean="0">
                <a:solidFill>
                  <a:prstClr val="black"/>
                </a:solidFill>
                <a:latin typeface="Segoe"/>
                <a:ea typeface="ＭＳ ゴシック"/>
              </a:rPr>
              <a:t>. The style is applied to the heading.</a:t>
            </a:r>
          </a:p>
          <a:p>
            <a:pPr lvl="1" rtl="0"/>
            <a:r>
              <a:rPr lang="cs-CZ" b="0" i="0" u="none" strike="noStrike" baseline="0" smtClean="0">
                <a:solidFill>
                  <a:prstClr val="black"/>
                </a:solidFill>
                <a:latin typeface="Segoe"/>
                <a:ea typeface="ＭＳ ゴシック"/>
              </a:rPr>
              <a:t>Use multi-selection to select all the headings, and then click </a:t>
            </a:r>
            <a:r>
              <a:rPr lang="cs-CZ" b="1" i="0" u="none" strike="noStrike" baseline="0" smtClean="0">
                <a:solidFill>
                  <a:prstClr val="black"/>
                </a:solidFill>
                <a:latin typeface="Segoe"/>
                <a:ea typeface="ＭＳ ゴシック"/>
              </a:rPr>
              <a:t>Heading</a:t>
            </a:r>
            <a:r>
              <a:rPr lang="cs-CZ" b="1" i="0" u="none" strike="noStrike" baseline="0" smtClean="0">
                <a:solidFill>
                  <a:prstClr val="black"/>
                </a:solidFill>
                <a:latin typeface="Times"/>
                <a:ea typeface="ＭＳ ゴシック"/>
              </a:rPr>
              <a:t> </a:t>
            </a:r>
            <a:r>
              <a:rPr lang="cs-CZ" b="1" i="0" u="none" strike="noStrike" baseline="0" smtClean="0">
                <a:solidFill>
                  <a:prstClr val="black"/>
                </a:solidFill>
                <a:latin typeface="Segoe"/>
                <a:ea typeface="ＭＳ ゴシック"/>
              </a:rPr>
              <a:t>1</a:t>
            </a:r>
            <a:r>
              <a:rPr lang="cs-CZ" b="0" i="0" u="none" strike="noStrike" baseline="0" smtClean="0">
                <a:solidFill>
                  <a:prstClr val="black"/>
                </a:solidFill>
                <a:latin typeface="Segoe"/>
                <a:ea typeface="ＭＳ ゴシック"/>
              </a:rPr>
              <a:t>. The Heading 1 style is applied to all the remaining headings.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369331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a Style</a:t>
            </a:r>
          </a:p>
        </p:txBody>
      </p:sp>
      <p:sp>
        <p:nvSpPr>
          <p:cNvPr id="3" name="Text Placeholder 2"/>
          <p:cNvSpPr>
            <a:spLocks noGrp="1"/>
          </p:cNvSpPr>
          <p:nvPr>
            <p:ph type="body" idx="1"/>
          </p:nvPr>
        </p:nvSpPr>
        <p:spPr/>
        <p:txBody>
          <a:bodyPr/>
          <a:lstStyle/>
          <a:p>
            <a:pPr lvl="1" rtl="0">
              <a:buFont typeface="+mj-lt"/>
              <a:buAutoNum type="arabicPeriod" startAt="3"/>
            </a:pPr>
            <a:r>
              <a:rPr lang="cs-CZ" b="0" i="0" u="none" strike="noStrike" baseline="0" dirty="0" smtClean="0">
                <a:solidFill>
                  <a:prstClr val="black"/>
                </a:solidFill>
                <a:latin typeface="Segoe"/>
                <a:ea typeface="ＭＳ ゴシック"/>
              </a:rPr>
              <a:t>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smtClean="0">
                <a:solidFill>
                  <a:prstClr val="black"/>
                </a:solidFill>
                <a:latin typeface="Segoe"/>
                <a:ea typeface="ＭＳ ゴシック"/>
              </a:rPr>
              <a:t>second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sentence</a:t>
            </a:r>
            <a:r>
              <a:rPr lang="cs-CZ" b="0" i="1" u="none" strike="noStrike" baseline="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a:t>
            </a:r>
            <a:r>
              <a:rPr lang="cs-CZ" b="0" i="0" u="none" strike="noStrike" baseline="0" err="1" smtClean="0">
                <a:solidFill>
                  <a:prstClr val="black"/>
                </a:solidFill>
                <a:latin typeface="Segoe"/>
                <a:ea typeface="ＭＳ ゴシック"/>
              </a:rPr>
              <a:t>the</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0" i="1" u="none" strike="noStrike" baseline="0" smtClean="0">
                <a:solidFill>
                  <a:prstClr val="black"/>
                </a:solidFill>
                <a:latin typeface="Segoe"/>
                <a:ea typeface="ＭＳ ゴシック"/>
              </a:rPr>
              <a:t>Active </a:t>
            </a:r>
            <a:r>
              <a:rPr lang="cs-CZ" b="0" i="1" u="none" strike="noStrike" baseline="0" dirty="0" err="1" smtClean="0">
                <a:solidFill>
                  <a:prstClr val="black"/>
                </a:solidFill>
                <a:latin typeface="Segoe"/>
                <a:ea typeface="ＭＳ ゴシック"/>
              </a:rPr>
              <a:t>Older</a:t>
            </a:r>
            <a:r>
              <a:rPr lang="cs-CZ" b="0" i="1" u="none" strike="noStrike" baseline="0" dirty="0" smtClean="0">
                <a:solidFill>
                  <a:prstClr val="black"/>
                </a:solidFill>
                <a:latin typeface="Segoe"/>
                <a:ea typeface="ＭＳ ゴシック"/>
              </a:rPr>
              <a:t> </a:t>
            </a:r>
            <a:r>
              <a:rPr lang="cs-CZ" b="0" i="1" u="none" strike="noStrike" baseline="0" err="1" smtClean="0">
                <a:solidFill>
                  <a:prstClr val="black"/>
                </a:solidFill>
                <a:latin typeface="Segoe"/>
                <a:ea typeface="ＭＳ ゴシック"/>
              </a:rPr>
              <a:t>Adults</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description</a:t>
            </a:r>
            <a:r>
              <a:rPr lang="cs-CZ" b="0" i="0" u="none" strike="noStrike" baseline="0" dirty="0" smtClean="0">
                <a:solidFill>
                  <a:prstClr val="black"/>
                </a:solidFill>
                <a:latin typeface="Segoe"/>
                <a:ea typeface="ＭＳ ゴシック"/>
              </a:rPr>
              <a:t>, </a:t>
            </a:r>
            <a:r>
              <a:rPr lang="cs-CZ" b="0" i="0" u="none" strike="noStrike" baseline="0" err="1" smtClean="0">
                <a:solidFill>
                  <a:prstClr val="black"/>
                </a:solidFill>
                <a:latin typeface="Segoe"/>
                <a:ea typeface="ＭＳ ゴシック"/>
              </a:rPr>
              <a:t>select</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1" i="0" u="none" strike="noStrike" baseline="0" smtClean="0">
                <a:solidFill>
                  <a:prstClr val="black"/>
                </a:solidFill>
                <a:latin typeface="Segoe"/>
                <a:ea typeface="ＭＳ ゴシック"/>
              </a:rPr>
              <a:t>low</a:t>
            </a:r>
            <a:r>
              <a:rPr lang="cs-CZ" b="1" i="0" u="none" strike="noStrike" baseline="0" dirty="0" err="1" smtClean="0">
                <a:solidFill>
                  <a:prstClr val="black"/>
                </a:solidFill>
                <a:latin typeface="Segoe"/>
                <a:ea typeface="ＭＳ ゴシック"/>
              </a:rPr>
              <a:t>-impact</a:t>
            </a:r>
            <a:r>
              <a:rPr lang="cs-CZ" b="0" i="0" u="none" strike="noStrike" baseline="0" dirty="0" smtClean="0">
                <a:solidFill>
                  <a:prstClr val="black"/>
                </a:solidFill>
                <a:latin typeface="Segoe"/>
                <a:ea typeface="ＭＳ ゴシック"/>
              </a:rPr>
              <a:t>. </a:t>
            </a:r>
            <a:r>
              <a:rPr lang="cs-CZ" b="0" i="0" u="none" strike="noStrike" baseline="0" smtClean="0">
                <a:solidFill>
                  <a:prstClr val="black"/>
                </a:solidFill>
                <a:latin typeface="Segoe"/>
                <a:ea typeface="ＭＳ ゴシック"/>
              </a:rPr>
              <a:t>In the</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Styles </a:t>
            </a:r>
            <a:r>
              <a:rPr lang="cs-CZ" b="0" i="0" u="none" strike="noStrike" baseline="0" dirty="0" err="1"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a:t>
            </a:r>
            <a:r>
              <a:rPr lang="cs-CZ" b="0" i="0" u="none" strike="noStrike" baseline="0" err="1" smtClean="0">
                <a:solidFill>
                  <a:prstClr val="black"/>
                </a:solidFill>
                <a:latin typeface="Segoe"/>
                <a:ea typeface="ＭＳ ゴシック"/>
              </a:rPr>
              <a:t>click</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the </a:t>
            </a:r>
            <a:r>
              <a:rPr lang="cs-CZ" b="1" i="0" u="none" strike="noStrike" baseline="0" dirty="0" smtClean="0">
                <a:solidFill>
                  <a:prstClr val="black"/>
                </a:solidFill>
                <a:latin typeface="Segoe"/>
                <a:ea typeface="ＭＳ ゴシック"/>
              </a:rPr>
              <a:t>dialog </a:t>
            </a:r>
            <a:r>
              <a:rPr lang="cs-CZ" b="1" i="0" u="none" strike="noStrike" baseline="0" smtClean="0">
                <a:solidFill>
                  <a:prstClr val="black"/>
                </a:solidFill>
                <a:latin typeface="Segoe"/>
                <a:ea typeface="ＭＳ ゴシック"/>
              </a:rPr>
              <a:t>box </a:t>
            </a:r>
            <a:br>
              <a:rPr lang="cs-CZ" b="1" i="0" u="none" strike="noStrike" baseline="0" smtClean="0">
                <a:solidFill>
                  <a:prstClr val="black"/>
                </a:solidFill>
                <a:latin typeface="Segoe"/>
                <a:ea typeface="ＭＳ ゴシック"/>
              </a:rPr>
            </a:br>
            <a:r>
              <a:rPr lang="cs-CZ" b="1" i="0" u="none" strike="noStrike" baseline="0" smtClean="0">
                <a:solidFill>
                  <a:prstClr val="black"/>
                </a:solidFill>
                <a:latin typeface="Segoe"/>
                <a:ea typeface="ＭＳ ゴシック"/>
              </a:rPr>
              <a:t>launcher</a:t>
            </a:r>
            <a:r>
              <a:rPr lang="cs-CZ" b="0" i="0" u="none" strike="noStrike" baseline="0" dirty="0" smtClean="0">
                <a:solidFill>
                  <a:prstClr val="black"/>
                </a:solidFill>
                <a:latin typeface="Segoe"/>
                <a:ea typeface="ＭＳ ゴシック"/>
              </a:rPr>
              <a:t>. </a:t>
            </a:r>
            <a:r>
              <a:rPr lang="cs-CZ" b="0" i="0" u="none" strike="noStrike" baseline="0" err="1" smtClean="0">
                <a:solidFill>
                  <a:prstClr val="black"/>
                </a:solidFill>
                <a:latin typeface="Segoe"/>
                <a:ea typeface="ＭＳ ゴシック"/>
              </a:rPr>
              <a:t>The</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Styles </a:t>
            </a:r>
            <a:r>
              <a:rPr lang="cs-CZ" b="0" i="0" u="none" strike="noStrike" baseline="0" err="1" smtClean="0">
                <a:solidFill>
                  <a:prstClr val="black"/>
                </a:solidFill>
                <a:latin typeface="Segoe"/>
                <a:ea typeface="ＭＳ ゴシック"/>
              </a:rPr>
              <a:t>window</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as </a:t>
            </a:r>
            <a:r>
              <a:rPr lang="cs-CZ" b="0" i="0" u="none" strike="noStrike" baseline="0" err="1" smtClean="0">
                <a:solidFill>
                  <a:prstClr val="black"/>
                </a:solidFill>
                <a:latin typeface="Segoe"/>
                <a:ea typeface="ＭＳ ゴシック"/>
              </a:rPr>
              <a:t>shown</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at right.</a:t>
            </a:r>
            <a:endParaRPr lang="cs-CZ" b="0" i="0" u="none" strike="noStrike" baseline="0" dirty="0" smtClean="0">
              <a:solidFill>
                <a:prstClr val="black"/>
              </a:solidFill>
              <a:latin typeface="Segoe"/>
              <a:ea typeface="ＭＳ ゴシック"/>
            </a:endParaRPr>
          </a:p>
        </p:txBody>
      </p:sp>
      <p:pic>
        <p:nvPicPr>
          <p:cNvPr id="4" name="Picture 3" descr="03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600200"/>
            <a:ext cx="4553352" cy="3816961"/>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2981346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a Style</a:t>
            </a:r>
          </a:p>
        </p:txBody>
      </p:sp>
      <p:sp>
        <p:nvSpPr>
          <p:cNvPr id="3" name="Text Placeholder 2"/>
          <p:cNvSpPr>
            <a:spLocks noGrp="1"/>
          </p:cNvSpPr>
          <p:nvPr>
            <p:ph type="body" idx="1"/>
          </p:nvPr>
        </p:nvSpPr>
        <p:spPr/>
        <p:txBody>
          <a:bodyPr/>
          <a:lstStyle/>
          <a:p>
            <a:pPr lvl="1">
              <a:buFont typeface="+mj-lt"/>
              <a:buAutoNum type="arabicPeriod" startAt="4"/>
            </a:pPr>
            <a:r>
              <a:rPr lang="cs-CZ">
                <a:solidFill>
                  <a:prstClr val="black"/>
                </a:solidFill>
                <a:latin typeface="Segoe"/>
                <a:ea typeface="ＭＳ ゴシック"/>
              </a:rPr>
              <a:t>Point to </a:t>
            </a:r>
            <a:r>
              <a:rPr lang="cs-CZ" b="1">
                <a:solidFill>
                  <a:prstClr val="black"/>
                </a:solidFill>
                <a:latin typeface="Segoe"/>
                <a:ea typeface="ＭＳ ゴシック"/>
              </a:rPr>
              <a:t>Subtle Emphasis</a:t>
            </a:r>
            <a:r>
              <a:rPr lang="cs-CZ">
                <a:solidFill>
                  <a:prstClr val="black"/>
                </a:solidFill>
                <a:latin typeface="Segoe"/>
                <a:ea typeface="ＭＳ ゴシック"/>
              </a:rPr>
              <a:t> in the Styles list. Notice a ScreenTip appears with the defaults for this style. Click </a:t>
            </a:r>
            <a:r>
              <a:rPr lang="cs-CZ" b="1">
                <a:solidFill>
                  <a:prstClr val="black"/>
                </a:solidFill>
                <a:latin typeface="Segoe"/>
                <a:ea typeface="ＭＳ ゴシック"/>
              </a:rPr>
              <a:t>Subtle Emphasis</a:t>
            </a:r>
            <a:r>
              <a:rPr lang="cs-CZ">
                <a:solidFill>
                  <a:prstClr val="black"/>
                </a:solidFill>
                <a:latin typeface="Segoe"/>
                <a:ea typeface="ＭＳ ゴシック"/>
              </a:rPr>
              <a:t>. The style is applied to the selected text.</a:t>
            </a:r>
          </a:p>
          <a:p>
            <a:pPr lvl="1" rtl="0">
              <a:buFont typeface="+mj-lt"/>
              <a:buAutoNum type="arabicPeriod" startAt="4"/>
            </a:pPr>
            <a:r>
              <a:rPr lang="cs-CZ" b="0" i="0" u="none" strike="noStrike" baseline="0" smtClean="0">
                <a:solidFill>
                  <a:prstClr val="black"/>
                </a:solidFill>
                <a:latin typeface="Segoe"/>
                <a:ea typeface="ＭＳ ゴシック"/>
              </a:rPr>
              <a:t>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Boot</a:t>
            </a:r>
            <a:r>
              <a:rPr lang="cs-CZ" b="0" i="1" u="none" strike="noStrike" baseline="0" dirty="0" smtClean="0">
                <a:solidFill>
                  <a:prstClr val="black"/>
                </a:solidFill>
                <a:latin typeface="Segoe"/>
                <a:ea typeface="ＭＳ ゴシック"/>
              </a:rPr>
              <a:t> Camp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description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challenging</a:t>
            </a:r>
            <a:r>
              <a:rPr lang="cs-CZ" b="0" i="1" u="none" strike="noStrike" baseline="0" dirty="0" smtClean="0">
                <a:solidFill>
                  <a:prstClr val="black"/>
                </a:solidFill>
                <a:latin typeface="Segoe"/>
                <a:ea typeface="ＭＳ ゴシック"/>
              </a:rPr>
              <a:t> </a:t>
            </a:r>
            <a:r>
              <a:rPr lang="cs-CZ" b="0" i="0" u="none" strike="noStrike" baseline="0" dirty="0" smtClean="0">
                <a:solidFill>
                  <a:prstClr val="black"/>
                </a:solidFill>
                <a:latin typeface="Segoe"/>
                <a:ea typeface="ＭＳ ゴシック"/>
              </a:rPr>
              <a:t>and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Subtle</a:t>
            </a:r>
            <a:r>
              <a:rPr lang="cs-CZ" b="1" i="0" u="none" strike="noStrike" baseline="0" dirty="0" smtClean="0">
                <a:solidFill>
                  <a:prstClr val="black"/>
                </a:solidFill>
                <a:latin typeface="Times"/>
                <a:ea typeface="ＭＳ ゴシック"/>
              </a:rPr>
              <a:t> </a:t>
            </a:r>
            <a:r>
              <a:rPr lang="cs-CZ" b="1" i="0" u="none" strike="noStrike" baseline="0" dirty="0" err="1" smtClean="0">
                <a:solidFill>
                  <a:prstClr val="black"/>
                </a:solidFill>
                <a:latin typeface="Segoe"/>
                <a:ea typeface="ＭＳ ゴシック"/>
              </a:rPr>
              <a:t>Emphasis</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Styles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window</a:t>
            </a:r>
            <a:r>
              <a:rPr lang="cs-CZ" b="0" i="0" u="none" strike="noStrike" baseline="0" dirty="0" smtClean="0">
                <a:solidFill>
                  <a:prstClr val="black"/>
                </a:solidFill>
                <a:latin typeface="Segoe"/>
                <a:ea typeface="ＭＳ ゴシック"/>
              </a:rPr>
              <a:t>.</a:t>
            </a:r>
          </a:p>
          <a:p>
            <a:pPr lvl="1" rtl="0">
              <a:buAutoNum type="arabicPeriod" startAt="4"/>
            </a:pPr>
            <a:r>
              <a:rPr lang="cs-CZ" b="0" i="0" u="none" strike="noStrike" baseline="0" dirty="0" smtClean="0">
                <a:solidFill>
                  <a:prstClr val="black"/>
                </a:solidFill>
                <a:latin typeface="Segoe"/>
                <a:ea typeface="ＭＳ ゴシック"/>
              </a:rPr>
              <a:t>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Core</a:t>
            </a:r>
            <a:r>
              <a:rPr lang="cs-CZ" b="0" i="1" u="none" strike="noStrike" baseline="0" dirty="0" smtClean="0">
                <a:solidFill>
                  <a:prstClr val="black"/>
                </a:solidFill>
                <a:latin typeface="Segoe"/>
                <a:ea typeface="ＭＳ ゴシック"/>
              </a:rPr>
              <a:t> Express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description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strengthen</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Subtle</a:t>
            </a:r>
            <a:r>
              <a:rPr lang="cs-CZ" b="1" i="0" u="none" strike="noStrike" baseline="0" dirty="0" smtClean="0">
                <a:solidFill>
                  <a:prstClr val="black"/>
                </a:solidFill>
                <a:latin typeface="Times"/>
                <a:ea typeface="ＭＳ ゴシック"/>
              </a:rPr>
              <a:t> </a:t>
            </a:r>
            <a:r>
              <a:rPr lang="cs-CZ" b="1" i="0" u="none" strike="noStrike" baseline="0" dirty="0" err="1" smtClean="0">
                <a:solidFill>
                  <a:prstClr val="black"/>
                </a:solidFill>
                <a:latin typeface="Segoe"/>
                <a:ea typeface="ＭＳ ゴシック"/>
              </a:rPr>
              <a:t>Emphasis</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Styles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window</a:t>
            </a:r>
            <a:r>
              <a:rPr lang="cs-CZ" b="0" i="0" u="none" strike="noStrike" baseline="0" dirty="0" smtClean="0">
                <a:solidFill>
                  <a:prstClr val="black"/>
                </a:solidFill>
                <a:latin typeface="Segoe"/>
                <a:ea typeface="ＭＳ ゴシック"/>
              </a:rPr>
              <a:t>.</a:t>
            </a:r>
          </a:p>
          <a:p>
            <a:pPr lvl="1" rtl="0">
              <a:buAutoNum type="arabicPeriod" startAt="4"/>
            </a:pPr>
            <a:r>
              <a:rPr lang="cs-CZ" b="0" i="0" u="none" strike="noStrike" baseline="0" dirty="0" smtClean="0">
                <a:solidFill>
                  <a:prstClr val="black"/>
                </a:solidFill>
                <a:latin typeface="Segoe"/>
                <a:ea typeface="ＭＳ ゴシック"/>
              </a:rPr>
              <a:t>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Indoor</a:t>
            </a:r>
            <a:r>
              <a:rPr lang="cs-CZ" b="0" i="1"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Cycling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description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high-energy</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Subtle</a:t>
            </a:r>
            <a:r>
              <a:rPr lang="cs-CZ" b="0" i="0" u="none" strike="noStrike" baseline="0" dirty="0" smtClean="0">
                <a:solidFill>
                  <a:prstClr val="black"/>
                </a:solidFill>
                <a:latin typeface="Times"/>
                <a:ea typeface="ＭＳ ゴシック"/>
              </a:rPr>
              <a:t> </a:t>
            </a:r>
            <a:r>
              <a:rPr lang="cs-CZ" b="1" i="0" u="none" strike="noStrike" baseline="0" dirty="0" err="1" smtClean="0">
                <a:solidFill>
                  <a:prstClr val="black"/>
                </a:solidFill>
                <a:latin typeface="Segoe"/>
                <a:ea typeface="ＭＳ ゴシック"/>
              </a:rPr>
              <a:t>Emphasis</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Styles</a:t>
            </a:r>
            <a:r>
              <a:rPr lang="cs-CZ" b="0" i="0" u="none" strike="noStrike" baseline="0" dirty="0" smtClean="0">
                <a:solidFill>
                  <a:prstClr val="black"/>
                </a:solidFill>
                <a:latin typeface="Segoe"/>
                <a:ea typeface="ＭＳ ゴシック"/>
              </a:rPr>
              <a:t> </a:t>
            </a:r>
            <a:r>
              <a:rPr lang="cs-CZ" b="0" i="0" u="none" strike="noStrike" baseline="0" err="1" smtClean="0">
                <a:solidFill>
                  <a:prstClr val="black"/>
                </a:solidFill>
                <a:latin typeface="Segoe"/>
                <a:ea typeface="ＭＳ ゴシック"/>
              </a:rPr>
              <a:t>window</a:t>
            </a:r>
            <a:r>
              <a:rPr lang="cs-CZ" b="0" i="0" u="none" strike="noStrike" baseline="0" smtClean="0">
                <a:solidFill>
                  <a:prstClr val="black"/>
                </a:solidFill>
                <a:latin typeface="Segoe"/>
                <a:ea typeface="ＭＳ ゴシック"/>
              </a:rPr>
              <a:t>.</a:t>
            </a:r>
            <a:endParaRPr lang="cs-CZ"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538288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a Style</a:t>
            </a:r>
          </a:p>
        </p:txBody>
      </p:sp>
      <p:sp>
        <p:nvSpPr>
          <p:cNvPr id="3" name="Text Placeholder 2"/>
          <p:cNvSpPr>
            <a:spLocks noGrp="1"/>
          </p:cNvSpPr>
          <p:nvPr>
            <p:ph type="body" idx="1"/>
          </p:nvPr>
        </p:nvSpPr>
        <p:spPr/>
        <p:txBody>
          <a:bodyPr/>
          <a:lstStyle/>
          <a:p>
            <a:pPr lvl="1">
              <a:buFont typeface="+mj-lt"/>
              <a:buAutoNum type="arabicPeriod" startAt="8"/>
            </a:pPr>
            <a:r>
              <a:rPr lang="cs-CZ">
                <a:solidFill>
                  <a:prstClr val="black"/>
                </a:solidFill>
                <a:latin typeface="Segoe"/>
                <a:ea typeface="ＭＳ ゴシック"/>
              </a:rPr>
              <a:t>In the </a:t>
            </a:r>
            <a:r>
              <a:rPr lang="cs-CZ" i="1">
                <a:solidFill>
                  <a:prstClr val="black"/>
                </a:solidFill>
                <a:latin typeface="Segoe"/>
                <a:ea typeface="ＭＳ ゴシック"/>
              </a:rPr>
              <a:t>Yoga</a:t>
            </a:r>
            <a:r>
              <a:rPr lang="cs-CZ">
                <a:solidFill>
                  <a:prstClr val="black"/>
                </a:solidFill>
                <a:latin typeface="Segoe"/>
                <a:ea typeface="ＭＳ ゴシック"/>
              </a:rPr>
              <a:t> description, select </a:t>
            </a:r>
            <a:r>
              <a:rPr lang="cs-CZ" b="1">
                <a:solidFill>
                  <a:prstClr val="black"/>
                </a:solidFill>
                <a:latin typeface="Segoe"/>
                <a:ea typeface="ＭＳ ゴシック"/>
              </a:rPr>
              <a:t>breathing</a:t>
            </a:r>
            <a:r>
              <a:rPr lang="cs-CZ">
                <a:solidFill>
                  <a:prstClr val="black"/>
                </a:solidFill>
                <a:latin typeface="Segoe"/>
                <a:ea typeface="ＭＳ ゴシック"/>
              </a:rPr>
              <a:t> and </a:t>
            </a:r>
            <a:r>
              <a:rPr lang="cs-CZ" b="1">
                <a:solidFill>
                  <a:prstClr val="black"/>
                </a:solidFill>
                <a:latin typeface="Segoe"/>
                <a:ea typeface="ＭＳ ゴシック"/>
              </a:rPr>
              <a:t>relaxation</a:t>
            </a:r>
            <a:r>
              <a:rPr lang="cs-CZ">
                <a:solidFill>
                  <a:prstClr val="black"/>
                </a:solidFill>
                <a:latin typeface="Segoe"/>
                <a:ea typeface="ＭＳ ゴシック"/>
              </a:rPr>
              <a:t> and click </a:t>
            </a:r>
            <a:r>
              <a:rPr lang="cs-CZ" b="1">
                <a:solidFill>
                  <a:prstClr val="black"/>
                </a:solidFill>
                <a:latin typeface="Segoe"/>
                <a:ea typeface="ＭＳ ゴシック"/>
              </a:rPr>
              <a:t>Subtle</a:t>
            </a:r>
            <a:r>
              <a:rPr lang="cs-CZ">
                <a:solidFill>
                  <a:prstClr val="black"/>
                </a:solidFill>
                <a:latin typeface="Times"/>
                <a:ea typeface="ＭＳ ゴシック"/>
              </a:rPr>
              <a:t> </a:t>
            </a:r>
            <a:r>
              <a:rPr lang="cs-CZ" b="1">
                <a:solidFill>
                  <a:prstClr val="black"/>
                </a:solidFill>
                <a:latin typeface="Segoe"/>
                <a:ea typeface="ＭＳ ゴシック"/>
              </a:rPr>
              <a:t>Emphasis</a:t>
            </a:r>
            <a:r>
              <a:rPr lang="cs-CZ">
                <a:solidFill>
                  <a:prstClr val="black"/>
                </a:solidFill>
                <a:latin typeface="Segoe"/>
                <a:ea typeface="ＭＳ ゴシック"/>
              </a:rPr>
              <a:t> in the Styles window. Deselect the text. Click the </a:t>
            </a:r>
            <a:r>
              <a:rPr lang="cs-CZ" b="1">
                <a:solidFill>
                  <a:prstClr val="black"/>
                </a:solidFill>
                <a:latin typeface="Segoe"/>
                <a:ea typeface="ＭＳ ゴシック"/>
              </a:rPr>
              <a:t>X </a:t>
            </a:r>
            <a:r>
              <a:rPr lang="cs-CZ">
                <a:solidFill>
                  <a:prstClr val="black"/>
                </a:solidFill>
                <a:latin typeface="Segoe"/>
                <a:ea typeface="ＭＳ ゴシック"/>
              </a:rPr>
              <a:t>to close the Styles window.</a:t>
            </a:r>
          </a:p>
          <a:p>
            <a:pPr lvl="1" rtl="0">
              <a:buFont typeface="+mj-lt"/>
              <a:buAutoNum type="arabicPeriod" startAt="8"/>
            </a:pPr>
            <a:r>
              <a:rPr lang="cs-CZ" b="0" i="0" u="none" strike="noStrike" baseline="0" smtClean="0">
                <a:solidFill>
                  <a:prstClr val="black"/>
                </a:solidFill>
                <a:latin typeface="Segoe"/>
                <a:ea typeface="ＭＳ ゴシック"/>
              </a:rPr>
              <a:t>Open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Navigation</a:t>
            </a:r>
            <a:r>
              <a:rPr lang="cs-CZ" b="0" i="0" u="none" strike="noStrike" baseline="0" dirty="0" smtClean="0">
                <a:solidFill>
                  <a:prstClr val="black"/>
                </a:solidFill>
                <a:latin typeface="Segoe"/>
                <a:ea typeface="ＭＳ ゴシック"/>
              </a:rPr>
              <a:t> Pane and </a:t>
            </a:r>
            <a:r>
              <a:rPr lang="cs-CZ" b="0" i="0" u="none" strike="noStrike" baseline="0" dirty="0" err="1" smtClean="0">
                <a:solidFill>
                  <a:prstClr val="black"/>
                </a:solidFill>
                <a:latin typeface="Segoe"/>
                <a:ea typeface="ＭＳ ゴシック"/>
              </a:rPr>
              <a:t>practice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browsing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through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using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Headings</a:t>
            </a:r>
            <a:r>
              <a:rPr lang="cs-CZ" b="0" i="0" u="none" strike="noStrike" baseline="0" dirty="0" smtClean="0">
                <a:solidFill>
                  <a:prstClr val="black"/>
                </a:solidFill>
                <a:latin typeface="Segoe"/>
                <a:ea typeface="ＭＳ ゴシック"/>
              </a:rPr>
              <a:t> tab.</a:t>
            </a:r>
          </a:p>
          <a:p>
            <a:pPr lvl="1" rtl="0">
              <a:buAutoNum type="arabicPeriod" startAt="8"/>
            </a:pPr>
            <a:r>
              <a:rPr lang="cs-CZ"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SAVE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lesson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folder</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your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flash</a:t>
            </a:r>
            <a:r>
              <a:rPr lang="cs-CZ" b="0" i="0" u="none" strike="noStrike" baseline="0" dirty="0" smtClean="0">
                <a:solidFill>
                  <a:prstClr val="black"/>
                </a:solidFill>
                <a:latin typeface="Segoe"/>
                <a:ea typeface="ＭＳ ゴシック"/>
              </a:rPr>
              <a:t> drive.</a:t>
            </a:r>
          </a:p>
          <a:p>
            <a:pPr lvl="0" rtl="0"/>
            <a:r>
              <a:rPr lang="cs-CZ" b="1" i="0" u="none" strike="noStrike" baseline="0" dirty="0" smtClean="0">
                <a:latin typeface="Segoe"/>
                <a:ea typeface="ＭＳ ゴシック"/>
              </a:rPr>
              <a:t>PAUSE. LEAVE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document</a:t>
            </a:r>
            <a:r>
              <a:rPr lang="cs-CZ" b="0" i="0" u="none" strike="noStrike" baseline="0" dirty="0" smtClean="0">
                <a:latin typeface="Segoe"/>
                <a:ea typeface="ＭＳ ゴシック"/>
              </a:rPr>
              <a:t> open to use in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next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exercise</a:t>
            </a:r>
            <a:r>
              <a:rPr lang="cs-CZ" b="0" i="0" u="none" strike="noStrike" baseline="0" dirty="0" smtClean="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3506803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Modify Styles</a:t>
            </a:r>
          </a:p>
        </p:txBody>
      </p:sp>
      <p:sp>
        <p:nvSpPr>
          <p:cNvPr id="3" name="Text Placeholder 2"/>
          <p:cNvSpPr>
            <a:spLocks noGrp="1"/>
          </p:cNvSpPr>
          <p:nvPr>
            <p:ph type="body" idx="1"/>
          </p:nvPr>
        </p:nvSpPr>
        <p:spPr/>
        <p:txBody>
          <a:bodyPr/>
          <a:lstStyle/>
          <a:p>
            <a:pPr lvl="0" rtl="0"/>
            <a:r>
              <a:rPr lang="cs-CZ" sz="2100" b="1" i="0" u="none" strike="noStrike" baseline="0" smtClean="0">
                <a:latin typeface="Segoe"/>
                <a:ea typeface="ＭＳ ゴシック"/>
              </a:rPr>
              <a:t>USE</a:t>
            </a:r>
            <a:r>
              <a:rPr lang="cs-CZ" sz="2100" b="0" i="0" u="none" strike="noStrike" baseline="0" smtClean="0">
                <a:latin typeface="Segoe"/>
                <a:ea typeface="ＭＳ ゴシック"/>
              </a:rPr>
              <a:t> the document that is open from the previous exercise.</a:t>
            </a:r>
          </a:p>
          <a:p>
            <a:pPr lvl="1" rtl="0"/>
            <a:r>
              <a:rPr lang="cs-CZ" sz="2100" b="0" i="0" u="none" strike="noStrike" baseline="0" smtClean="0">
                <a:solidFill>
                  <a:prstClr val="black"/>
                </a:solidFill>
                <a:latin typeface="Segoe"/>
                <a:ea typeface="ＭＳ ゴシック"/>
              </a:rPr>
              <a:t>In the Style group, click the </a:t>
            </a:r>
            <a:r>
              <a:rPr lang="cs-CZ" sz="2100" b="1" i="0" u="none" strike="noStrike" baseline="0" smtClean="0">
                <a:solidFill>
                  <a:prstClr val="black"/>
                </a:solidFill>
                <a:latin typeface="Segoe"/>
                <a:ea typeface="ＭＳ ゴシック"/>
              </a:rPr>
              <a:t>dialog box launcher</a:t>
            </a:r>
            <a:r>
              <a:rPr lang="cs-CZ" sz="2100" b="0" i="0" u="none" strike="noStrike" baseline="0" smtClean="0">
                <a:solidFill>
                  <a:prstClr val="black"/>
                </a:solidFill>
                <a:latin typeface="Segoe"/>
                <a:ea typeface="ＭＳ ゴシック"/>
              </a:rPr>
              <a:t> to display the Styles window.</a:t>
            </a:r>
          </a:p>
          <a:p>
            <a:pPr lvl="1" rtl="0"/>
            <a:r>
              <a:rPr lang="cs-CZ" sz="2100" b="0" i="0" u="none" strike="noStrike" baseline="0" smtClean="0">
                <a:solidFill>
                  <a:prstClr val="black"/>
                </a:solidFill>
                <a:latin typeface="Segoe"/>
                <a:ea typeface="ＭＳ ゴシック"/>
              </a:rPr>
              <a:t>Select </a:t>
            </a:r>
            <a:r>
              <a:rPr lang="cs-CZ" sz="2100" b="1" i="0" u="none" strike="noStrike" baseline="0" smtClean="0">
                <a:solidFill>
                  <a:prstClr val="black"/>
                </a:solidFill>
                <a:latin typeface="Segoe"/>
                <a:ea typeface="ＭＳ ゴシック"/>
                <a:cs typeface="Segoe"/>
              </a:rPr>
              <a:t>Subtle Emphasis</a:t>
            </a:r>
            <a:r>
              <a:rPr lang="cs-CZ" sz="2100" b="0" i="0" u="none" strike="noStrike" baseline="0" smtClean="0">
                <a:solidFill>
                  <a:prstClr val="black"/>
                </a:solidFill>
                <a:latin typeface="Segoe"/>
                <a:ea typeface="ＭＳ ゴシック"/>
                <a:cs typeface="Segoe"/>
              </a:rPr>
              <a:t>, </a:t>
            </a:r>
            <a:br>
              <a:rPr lang="cs-CZ" sz="2100" b="0" i="0" u="none" strike="noStrike" baseline="0" smtClean="0">
                <a:solidFill>
                  <a:prstClr val="black"/>
                </a:solidFill>
                <a:latin typeface="Segoe"/>
                <a:ea typeface="ＭＳ ゴシック"/>
                <a:cs typeface="Segoe"/>
              </a:rPr>
            </a:br>
            <a:r>
              <a:rPr lang="cs-CZ" sz="2100" b="0" i="0" u="none" strike="noStrike" baseline="0" smtClean="0">
                <a:solidFill>
                  <a:prstClr val="black"/>
                </a:solidFill>
                <a:latin typeface="Segoe"/>
                <a:ea typeface="ＭＳ ゴシック"/>
              </a:rPr>
              <a:t>and then right-click to </a:t>
            </a:r>
            <a:br>
              <a:rPr lang="cs-CZ" sz="2100" b="0" i="0" u="none" strike="noStrike" baseline="0" smtClean="0">
                <a:solidFill>
                  <a:prstClr val="black"/>
                </a:solidFill>
                <a:latin typeface="Segoe"/>
                <a:ea typeface="ＭＳ ゴシック"/>
              </a:rPr>
            </a:br>
            <a:r>
              <a:rPr lang="cs-CZ" sz="2100" b="0" i="0" u="none" strike="noStrike" baseline="0" smtClean="0">
                <a:solidFill>
                  <a:prstClr val="black"/>
                </a:solidFill>
                <a:latin typeface="Segoe"/>
                <a:ea typeface="ＭＳ ゴシック"/>
              </a:rPr>
              <a:t>display the Subtle </a:t>
            </a:r>
            <a:br>
              <a:rPr lang="cs-CZ" sz="2100" b="0" i="0" u="none" strike="noStrike" baseline="0" smtClean="0">
                <a:solidFill>
                  <a:prstClr val="black"/>
                </a:solidFill>
                <a:latin typeface="Segoe"/>
                <a:ea typeface="ＭＳ ゴシック"/>
              </a:rPr>
            </a:br>
            <a:r>
              <a:rPr lang="cs-CZ" sz="2100" b="0" i="0" u="none" strike="noStrike" baseline="0" smtClean="0">
                <a:solidFill>
                  <a:prstClr val="black"/>
                </a:solidFill>
                <a:latin typeface="Segoe"/>
                <a:ea typeface="ＭＳ ゴシック"/>
              </a:rPr>
              <a:t>Emphasis menu or click </a:t>
            </a:r>
            <a:br>
              <a:rPr lang="cs-CZ" sz="2100" b="0" i="0" u="none" strike="noStrike" baseline="0" smtClean="0">
                <a:solidFill>
                  <a:prstClr val="black"/>
                </a:solidFill>
                <a:latin typeface="Segoe"/>
                <a:ea typeface="ＭＳ ゴシック"/>
              </a:rPr>
            </a:br>
            <a:r>
              <a:rPr lang="cs-CZ" sz="2100" b="0" i="0" u="none" strike="noStrike" baseline="0" smtClean="0">
                <a:solidFill>
                  <a:prstClr val="black"/>
                </a:solidFill>
                <a:latin typeface="Segoe"/>
                <a:ea typeface="ＭＳ ゴシック"/>
              </a:rPr>
              <a:t>the drop-down arrow, </a:t>
            </a:r>
            <a:br>
              <a:rPr lang="cs-CZ" sz="2100" b="0" i="0" u="none" strike="noStrike" baseline="0" smtClean="0">
                <a:solidFill>
                  <a:prstClr val="black"/>
                </a:solidFill>
                <a:latin typeface="Segoe"/>
                <a:ea typeface="ＭＳ ゴシック"/>
              </a:rPr>
            </a:br>
            <a:r>
              <a:rPr lang="cs-CZ" sz="2100" b="0" i="0" u="none" strike="noStrike" baseline="0" smtClean="0">
                <a:solidFill>
                  <a:prstClr val="black"/>
                </a:solidFill>
                <a:latin typeface="Segoe"/>
                <a:ea typeface="ＭＳ ゴシック"/>
              </a:rPr>
              <a:t>as shown a</a:t>
            </a:r>
            <a:r>
              <a:rPr lang="cs-CZ" sz="2100" smtClean="0">
                <a:solidFill>
                  <a:prstClr val="black"/>
                </a:solidFill>
                <a:latin typeface="Segoe"/>
                <a:ea typeface="ＭＳ ゴシック"/>
              </a:rPr>
              <a:t>t right</a:t>
            </a:r>
            <a:r>
              <a:rPr lang="cs-CZ" sz="2100" b="0" i="0" u="none" strike="noStrike" baseline="0" smtClean="0">
                <a:solidFill>
                  <a:prstClr val="black"/>
                </a:solidFill>
                <a:latin typeface="Segoe"/>
                <a:ea typeface="ＭＳ ゴシック"/>
              </a:rPr>
              <a:t>.</a:t>
            </a:r>
          </a:p>
        </p:txBody>
      </p:sp>
      <p:pic>
        <p:nvPicPr>
          <p:cNvPr id="4" name="Picture 3" descr="03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286000"/>
            <a:ext cx="4106333" cy="347514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59051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As you learn to format text, it is important to become familiar with the Font group of commands. The Font group, shown below, is displayed in the Home tab of the Ribbon.</a:t>
            </a:r>
          </a:p>
          <a:p>
            <a:pPr lvl="0" rtl="0"/>
            <a:r>
              <a:rPr lang="en-US" b="0" i="0" u="none" strike="noStrike" baseline="0" dirty="0" smtClean="0">
                <a:latin typeface="Segoe"/>
                <a:ea typeface="ＭＳ ゴシック"/>
              </a:rPr>
              <a:t>The Font group contains commands for changing the appearance of text. Characters can have a specific font, font size, text color, text highlight, and shadow/glow. </a:t>
            </a:r>
          </a:p>
        </p:txBody>
      </p:sp>
      <p:pic>
        <p:nvPicPr>
          <p:cNvPr id="4" name="Picture 3" descr="03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810000"/>
            <a:ext cx="4255602" cy="2362994"/>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3732732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Modify Styles</a:t>
            </a:r>
          </a:p>
        </p:txBody>
      </p:sp>
      <p:sp>
        <p:nvSpPr>
          <p:cNvPr id="3" name="Text Placeholder 2"/>
          <p:cNvSpPr>
            <a:spLocks noGrp="1"/>
          </p:cNvSpPr>
          <p:nvPr>
            <p:ph type="body" idx="1"/>
          </p:nvPr>
        </p:nvSpPr>
        <p:spPr/>
        <p:txBody>
          <a:bodyPr/>
          <a:lstStyle/>
          <a:p>
            <a:pPr lvl="1" rtl="0">
              <a:buFont typeface="+mj-lt"/>
              <a:buAutoNum type="arabicPeriod" startAt="3"/>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Modify</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Modify</a:t>
            </a:r>
            <a:r>
              <a:rPr lang="cs-CZ" b="0" i="1" u="none" strike="noStrike" baseline="0" dirty="0" smtClean="0">
                <a:solidFill>
                  <a:prstClr val="black"/>
                </a:solidFill>
                <a:latin typeface="Segoe"/>
                <a:ea typeface="ＭＳ ゴシック"/>
              </a:rPr>
              <a:t> Style</a:t>
            </a:r>
            <a:r>
              <a:rPr lang="cs-CZ" b="0" i="0" u="none" strike="noStrike" baseline="0" dirty="0" smtClean="0">
                <a:solidFill>
                  <a:prstClr val="black"/>
                </a:solidFill>
                <a:latin typeface="Segoe"/>
                <a:ea typeface="ＭＳ ゴシック"/>
              </a:rPr>
              <a:t> dialog box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as </a:t>
            </a:r>
            <a:r>
              <a:rPr lang="cs-CZ" b="0" i="0" u="none" strike="noStrike" baseline="0" err="1" smtClean="0">
                <a:solidFill>
                  <a:prstClr val="black"/>
                </a:solidFill>
                <a:latin typeface="Segoe"/>
                <a:ea typeface="ＭＳ ゴシック"/>
              </a:rPr>
              <a:t>shown</a:t>
            </a:r>
            <a:r>
              <a:rPr lang="cs-CZ" b="0" i="0" u="none" strike="noStrike" baseline="0" smtClean="0">
                <a:solidFill>
                  <a:prstClr val="black"/>
                </a:solidFill>
                <a:latin typeface="Segoe"/>
                <a:ea typeface="ＭＳ ゴシック"/>
              </a:rPr>
              <a:t> below.</a:t>
            </a:r>
            <a:endParaRPr lang="cs-CZ" b="0" i="0" u="none" strike="noStrike" baseline="0" dirty="0" smtClean="0">
              <a:solidFill>
                <a:prstClr val="black"/>
              </a:solidFill>
              <a:latin typeface="Segoe"/>
              <a:ea typeface="ＭＳ ゴシック"/>
            </a:endParaRPr>
          </a:p>
          <a:p>
            <a:pPr lvl="1" rtl="0">
              <a:buAutoNum type="arabicPeriod" startAt="3"/>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err="1" smtClean="0">
                <a:solidFill>
                  <a:prstClr val="black"/>
                </a:solidFill>
                <a:latin typeface="Segoe"/>
                <a:ea typeface="ＭＳ ゴシック"/>
              </a:rPr>
              <a:t>Bold</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a:t>
            </a:r>
          </a:p>
        </p:txBody>
      </p:sp>
      <p:pic>
        <p:nvPicPr>
          <p:cNvPr id="4" name="Picture 3" descr="03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722" y="2074333"/>
            <a:ext cx="4759430" cy="3900509"/>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1811492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Modify Styles</a:t>
            </a:r>
          </a:p>
        </p:txBody>
      </p:sp>
      <p:sp>
        <p:nvSpPr>
          <p:cNvPr id="3" name="Text Placeholder 2"/>
          <p:cNvSpPr>
            <a:spLocks noGrp="1"/>
          </p:cNvSpPr>
          <p:nvPr>
            <p:ph type="body" idx="1"/>
          </p:nvPr>
        </p:nvSpPr>
        <p:spPr/>
        <p:txBody>
          <a:bodyPr/>
          <a:lstStyle/>
          <a:p>
            <a:pPr lvl="1" rtl="0">
              <a:buFont typeface="+mj-lt"/>
              <a:buAutoNum type="arabicPeriod" startAt="5"/>
            </a:pPr>
            <a:r>
              <a:rPr lang="cs-CZ" sz="2100" b="0" i="0" u="none" strike="noStrike" baseline="0" dirty="0" err="1" smtClean="0">
                <a:solidFill>
                  <a:prstClr val="black"/>
                </a:solidFill>
                <a:latin typeface="Segoe"/>
                <a:ea typeface="ＭＳ ゴシック"/>
              </a:rPr>
              <a:t>Click</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a:t>
            </a:r>
            <a:r>
              <a:rPr lang="cs-CZ" sz="2100" b="1" i="0" u="none" strike="noStrike" baseline="0" dirty="0" smtClean="0">
                <a:solidFill>
                  <a:prstClr val="black"/>
                </a:solidFill>
                <a:latin typeface="Segoe"/>
                <a:ea typeface="ＭＳ ゴシック"/>
                <a:cs typeface="Segoe"/>
              </a:rPr>
              <a:t>Font </a:t>
            </a:r>
            <a:r>
              <a:rPr lang="cs-CZ" sz="2100" b="1" i="0" u="none" strike="noStrike" baseline="0" dirty="0" err="1" smtClean="0">
                <a:solidFill>
                  <a:prstClr val="black"/>
                </a:solidFill>
                <a:latin typeface="Segoe"/>
                <a:ea typeface="ＭＳ ゴシック"/>
                <a:cs typeface="Segoe"/>
              </a:rPr>
              <a:t>Color</a:t>
            </a:r>
            <a:r>
              <a:rPr lang="cs-CZ" sz="2100" b="1" i="0" u="none" strike="noStrike" baseline="0" dirty="0" smtClean="0">
                <a:solidFill>
                  <a:prstClr val="black"/>
                </a:solidFill>
                <a:latin typeface="Segoe"/>
                <a:ea typeface="ＭＳ ゴシック"/>
              </a:rPr>
              <a:t> </a:t>
            </a:r>
            <a:r>
              <a:rPr lang="cs-CZ" sz="2100" b="0" i="0" u="none" strike="noStrike" baseline="0" dirty="0" smtClean="0">
                <a:solidFill>
                  <a:prstClr val="black"/>
                </a:solidFill>
                <a:latin typeface="Segoe"/>
                <a:ea typeface="ＭＳ ゴシック"/>
              </a:rPr>
              <a:t>drop-</a:t>
            </a:r>
            <a:r>
              <a:rPr lang="cs-CZ" sz="2100" b="0" i="0" u="none" strike="noStrike" baseline="0" dirty="0" err="1" smtClean="0">
                <a:solidFill>
                  <a:prstClr val="black"/>
                </a:solidFill>
                <a:latin typeface="Segoe"/>
                <a:ea typeface="ＭＳ ゴシック"/>
              </a:rPr>
              <a:t>down</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arrow</a:t>
            </a:r>
            <a:r>
              <a:rPr lang="cs-CZ" sz="2100" b="0" i="0" u="none" strike="noStrike" baseline="0" dirty="0" smtClean="0">
                <a:solidFill>
                  <a:prstClr val="black"/>
                </a:solidFill>
                <a:latin typeface="Segoe"/>
                <a:ea typeface="ＭＳ ゴシック"/>
              </a:rPr>
              <a:t>, and </a:t>
            </a:r>
            <a:r>
              <a:rPr lang="cs-CZ" sz="2100" b="0" i="0" u="none" strike="noStrike" baseline="0" dirty="0" err="1" smtClean="0">
                <a:solidFill>
                  <a:prstClr val="black"/>
                </a:solidFill>
                <a:latin typeface="Segoe"/>
                <a:ea typeface="ＭＳ ゴシック"/>
              </a:rPr>
              <a:t>then</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select</a:t>
            </a:r>
            <a:r>
              <a:rPr lang="cs-CZ" sz="2100" b="0"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Dark</a:t>
            </a:r>
            <a:r>
              <a:rPr lang="cs-CZ" sz="2100" b="1"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Red</a:t>
            </a:r>
            <a:r>
              <a:rPr lang="cs-CZ" sz="2100" b="0" i="0" u="none" strike="noStrike" baseline="0" dirty="0" smtClean="0">
                <a:solidFill>
                  <a:prstClr val="black"/>
                </a:solidFill>
                <a:latin typeface="Segoe"/>
                <a:ea typeface="ＭＳ ゴシック"/>
              </a:rPr>
              <a:t> in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Standard </a:t>
            </a:r>
            <a:r>
              <a:rPr lang="cs-CZ" sz="2100" b="0" i="0" u="none" strike="noStrike" baseline="0" dirty="0" err="1" smtClean="0">
                <a:solidFill>
                  <a:prstClr val="black"/>
                </a:solidFill>
                <a:latin typeface="Segoe"/>
                <a:ea typeface="ＭＳ ゴシック"/>
              </a:rPr>
              <a:t>Colors</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section</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Notice</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preview</a:t>
            </a:r>
            <a:r>
              <a:rPr lang="cs-CZ" sz="2100" b="0" i="0" u="none" strike="noStrike" baseline="0" dirty="0" smtClean="0">
                <a:solidFill>
                  <a:prstClr val="black"/>
                </a:solidFill>
                <a:latin typeface="Segoe"/>
                <a:ea typeface="ＭＳ ゴシック"/>
              </a:rPr>
              <a:t> in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dialog box </a:t>
            </a:r>
            <a:r>
              <a:rPr lang="cs-CZ" sz="2100" b="0" i="0" u="none" strike="noStrike" baseline="0" dirty="0" err="1" smtClean="0">
                <a:solidFill>
                  <a:prstClr val="black"/>
                </a:solidFill>
                <a:latin typeface="Segoe"/>
                <a:ea typeface="ＭＳ ゴシック"/>
              </a:rPr>
              <a:t>changes</a:t>
            </a:r>
            <a:r>
              <a:rPr lang="cs-CZ" sz="2100" b="0" i="0" u="none" strike="noStrike" baseline="0" dirty="0" smtClean="0">
                <a:solidFill>
                  <a:prstClr val="black"/>
                </a:solidFill>
                <a:latin typeface="Segoe"/>
                <a:ea typeface="ＭＳ ゴシック"/>
              </a:rPr>
              <a:t>.</a:t>
            </a:r>
          </a:p>
          <a:p>
            <a:pPr lvl="1" rtl="0">
              <a:buAutoNum type="arabicPeriod" startAt="5"/>
            </a:pPr>
            <a:r>
              <a:rPr lang="cs-CZ" sz="2100" b="0" i="0" u="none" strike="noStrike" baseline="0" dirty="0" err="1" smtClean="0">
                <a:solidFill>
                  <a:prstClr val="black"/>
                </a:solidFill>
                <a:latin typeface="Segoe"/>
                <a:ea typeface="ＭＳ ゴシック"/>
              </a:rPr>
              <a:t>Click</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Add</a:t>
            </a:r>
            <a:r>
              <a:rPr lang="cs-CZ" sz="2100" b="1" i="0" u="none" strike="noStrike" baseline="0" dirty="0" smtClean="0">
                <a:solidFill>
                  <a:prstClr val="black"/>
                </a:solidFill>
                <a:latin typeface="Segoe"/>
                <a:ea typeface="ＭＳ ゴシック"/>
              </a:rPr>
              <a:t> to </a:t>
            </a:r>
            <a:r>
              <a:rPr lang="cs-CZ" sz="2100" b="1" i="0" u="none" strike="noStrike" baseline="0" dirty="0" err="1" smtClean="0">
                <a:solidFill>
                  <a:prstClr val="black"/>
                </a:solidFill>
                <a:latin typeface="Segoe"/>
                <a:ea typeface="ＭＳ ゴシック"/>
              </a:rPr>
              <a:t>Styles</a:t>
            </a:r>
            <a:r>
              <a:rPr lang="cs-CZ" sz="2100" b="1"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gallery</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check</a:t>
            </a:r>
            <a:r>
              <a:rPr lang="cs-CZ" sz="2100" b="0" i="0" u="none" strike="noStrike" baseline="0" dirty="0" smtClean="0">
                <a:solidFill>
                  <a:prstClr val="black"/>
                </a:solidFill>
                <a:latin typeface="Segoe"/>
                <a:ea typeface="ＭＳ ゴシック"/>
              </a:rPr>
              <a:t> box to </a:t>
            </a:r>
            <a:r>
              <a:rPr lang="cs-CZ" sz="2100" b="0" i="0" u="none" strike="noStrike" baseline="0" dirty="0" err="1" smtClean="0">
                <a:solidFill>
                  <a:prstClr val="black"/>
                </a:solidFill>
                <a:latin typeface="Segoe"/>
                <a:ea typeface="ＭＳ ゴシック"/>
              </a:rPr>
              <a:t>clear</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it</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modifications</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you</a:t>
            </a:r>
            <a:r>
              <a:rPr lang="cs-CZ" sz="2100" b="0" i="0" u="none" strike="noStrike" baseline="0" dirty="0" smtClean="0">
                <a:solidFill>
                  <a:prstClr val="black"/>
                </a:solidFill>
                <a:latin typeface="Segoe"/>
                <a:ea typeface="ＭＳ ゴシック"/>
              </a:rPr>
              <a:t> just made </a:t>
            </a:r>
            <a:r>
              <a:rPr lang="cs-CZ" sz="2100" b="0" i="0" u="none" strike="noStrike" baseline="0" dirty="0" err="1" smtClean="0">
                <a:solidFill>
                  <a:prstClr val="black"/>
                </a:solidFill>
                <a:latin typeface="Segoe"/>
                <a:ea typeface="ＭＳ ゴシック"/>
              </a:rPr>
              <a:t>apply</a:t>
            </a:r>
            <a:r>
              <a:rPr lang="cs-CZ" sz="2100" b="0" i="0" u="none" strike="noStrike" baseline="0" dirty="0" smtClean="0">
                <a:solidFill>
                  <a:prstClr val="black"/>
                </a:solidFill>
                <a:latin typeface="Segoe"/>
                <a:ea typeface="ＭＳ ゴシック"/>
              </a:rPr>
              <a:t> to </a:t>
            </a:r>
            <a:r>
              <a:rPr lang="cs-CZ" sz="2100" b="0" i="0" u="none" strike="noStrike" baseline="0" dirty="0" err="1" smtClean="0">
                <a:solidFill>
                  <a:prstClr val="black"/>
                </a:solidFill>
                <a:latin typeface="Segoe"/>
                <a:ea typeface="ＭＳ ゴシック"/>
              </a:rPr>
              <a:t>this</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document</a:t>
            </a:r>
            <a:r>
              <a:rPr lang="cs-CZ" sz="2100" b="0" i="0" u="none" strike="noStrike" baseline="0" dirty="0" smtClean="0">
                <a:solidFill>
                  <a:prstClr val="black"/>
                </a:solidFill>
                <a:latin typeface="Segoe"/>
                <a:ea typeface="ＭＳ ゴシック"/>
              </a:rPr>
              <a:t> and not on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a:t>
            </a:r>
            <a:r>
              <a:rPr lang="cs-CZ" sz="2100" b="0" i="0" u="none" strike="noStrike" baseline="0" smtClean="0">
                <a:solidFill>
                  <a:prstClr val="black"/>
                </a:solidFill>
                <a:latin typeface="Segoe"/>
                <a:ea typeface="ＭＳ ゴシック"/>
              </a:rPr>
              <a:t>Style list.</a:t>
            </a:r>
            <a:endParaRPr lang="cs-CZ" sz="2100" b="0" i="0" u="none" strike="noStrike" baseline="0" dirty="0" smtClean="0">
              <a:solidFill>
                <a:prstClr val="black"/>
              </a:solidFill>
              <a:latin typeface="Segoe"/>
              <a:ea typeface="ＭＳ ゴシック"/>
            </a:endParaRPr>
          </a:p>
          <a:p>
            <a:pPr lvl="1" rtl="0">
              <a:buAutoNum type="arabicPeriod" startAt="5"/>
            </a:pPr>
            <a:r>
              <a:rPr lang="cs-CZ" sz="2100" b="0" i="0" u="none" strike="noStrike" baseline="0" dirty="0" err="1" smtClean="0">
                <a:solidFill>
                  <a:prstClr val="black"/>
                </a:solidFill>
                <a:latin typeface="Segoe"/>
                <a:ea typeface="ＭＳ ゴシック"/>
              </a:rPr>
              <a:t>Click</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Format</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button</a:t>
            </a:r>
            <a:r>
              <a:rPr lang="cs-CZ" sz="2100" b="0" i="0" u="none" strike="noStrike" baseline="0" dirty="0" smtClean="0">
                <a:solidFill>
                  <a:prstClr val="black"/>
                </a:solidFill>
                <a:latin typeface="Segoe"/>
                <a:ea typeface="ＭＳ ゴシック"/>
              </a:rPr>
              <a:t>, and </a:t>
            </a:r>
            <a:r>
              <a:rPr lang="cs-CZ" sz="2100" b="0" i="0" u="none" strike="noStrike" baseline="0" dirty="0" err="1" smtClean="0">
                <a:solidFill>
                  <a:prstClr val="black"/>
                </a:solidFill>
                <a:latin typeface="Segoe"/>
                <a:ea typeface="ＭＳ ゴシック"/>
              </a:rPr>
              <a:t>then</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select</a:t>
            </a:r>
            <a:r>
              <a:rPr lang="cs-CZ" sz="2100" b="0" i="0" u="none" strike="noStrike" baseline="0" dirty="0" smtClean="0">
                <a:solidFill>
                  <a:prstClr val="black"/>
                </a:solidFill>
                <a:latin typeface="Segoe"/>
                <a:ea typeface="ＭＳ ゴシック"/>
              </a:rPr>
              <a:t> </a:t>
            </a:r>
            <a:r>
              <a:rPr lang="cs-CZ" sz="2100" b="1" i="0" u="none" strike="noStrike" baseline="0" dirty="0" smtClean="0">
                <a:solidFill>
                  <a:prstClr val="black"/>
                </a:solidFill>
                <a:latin typeface="Segoe"/>
                <a:ea typeface="ＭＳ ゴシック"/>
              </a:rPr>
              <a:t>Font</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a:t>
            </a:r>
            <a:r>
              <a:rPr lang="cs-CZ" sz="2100" b="0" i="1" u="none" strike="noStrike" baseline="0" dirty="0" smtClean="0">
                <a:solidFill>
                  <a:prstClr val="black"/>
                </a:solidFill>
                <a:latin typeface="Segoe"/>
                <a:ea typeface="ＭＳ ゴシック"/>
              </a:rPr>
              <a:t>Font</a:t>
            </a:r>
            <a:r>
              <a:rPr lang="cs-CZ" sz="2100" b="0" i="0" u="none" strike="noStrike" baseline="0" dirty="0" smtClean="0">
                <a:solidFill>
                  <a:prstClr val="black"/>
                </a:solidFill>
                <a:latin typeface="Segoe"/>
                <a:ea typeface="ＭＳ ゴシック"/>
              </a:rPr>
              <a:t> dialog box </a:t>
            </a:r>
            <a:r>
              <a:rPr lang="cs-CZ" sz="2100" b="0" i="0" u="none" strike="noStrike" baseline="0" dirty="0" err="1" smtClean="0">
                <a:solidFill>
                  <a:prstClr val="black"/>
                </a:solidFill>
                <a:latin typeface="Segoe"/>
                <a:ea typeface="ＭＳ ゴシック"/>
              </a:rPr>
              <a:t>opens</a:t>
            </a:r>
            <a:r>
              <a:rPr lang="cs-CZ" sz="2100" b="0" i="0" u="none" strike="noStrike" baseline="0" dirty="0" smtClean="0">
                <a:solidFill>
                  <a:prstClr val="black"/>
                </a:solidFill>
                <a:latin typeface="Segoe"/>
                <a:ea typeface="ＭＳ ゴシック"/>
              </a:rPr>
              <a:t> to </a:t>
            </a:r>
            <a:r>
              <a:rPr lang="cs-CZ" sz="2100" b="0" i="0" u="none" strike="noStrike" baseline="0" dirty="0" err="1" smtClean="0">
                <a:solidFill>
                  <a:prstClr val="black"/>
                </a:solidFill>
                <a:latin typeface="Segoe"/>
                <a:ea typeface="ＭＳ ゴシック"/>
              </a:rPr>
              <a:t>give</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you</a:t>
            </a:r>
            <a:r>
              <a:rPr lang="cs-CZ" sz="2100" b="0" i="0" u="none" strike="noStrike" baseline="0" dirty="0" smtClean="0">
                <a:solidFill>
                  <a:prstClr val="black"/>
                </a:solidFill>
                <a:latin typeface="Segoe"/>
                <a:ea typeface="ＭＳ ゴシック"/>
              </a:rPr>
              <a:t> more </a:t>
            </a:r>
            <a:r>
              <a:rPr lang="cs-CZ" sz="2100" b="0" i="0" u="none" strike="noStrike" baseline="0" err="1" smtClean="0">
                <a:solidFill>
                  <a:prstClr val="black"/>
                </a:solidFill>
                <a:latin typeface="Segoe"/>
                <a:ea typeface="ＭＳ ゴシック"/>
              </a:rPr>
              <a:t>options</a:t>
            </a:r>
            <a:r>
              <a:rPr lang="cs-CZ" sz="2100" b="0" i="0" u="none" strike="noStrike" baseline="0" smtClean="0">
                <a:solidFill>
                  <a:prstClr val="black"/>
                </a:solidFill>
                <a:latin typeface="Segoe"/>
                <a:ea typeface="ＭＳ ゴシック"/>
              </a:rPr>
              <a:t>.</a:t>
            </a:r>
          </a:p>
          <a:p>
            <a:pPr lvl="1">
              <a:buFont typeface="+mj-lt"/>
              <a:buAutoNum type="arabicPeriod" startAt="8"/>
            </a:pPr>
            <a:r>
              <a:rPr lang="cs-CZ" sz="2100">
                <a:solidFill>
                  <a:prstClr val="black"/>
                </a:solidFill>
                <a:latin typeface="Segoe"/>
                <a:ea typeface="ＭＳ ゴシック"/>
              </a:rPr>
              <a:t>In the Effects section, add a check mark to small caps.</a:t>
            </a:r>
          </a:p>
          <a:p>
            <a:pPr lvl="1">
              <a:buAutoNum type="arabicPeriod" startAt="8"/>
            </a:pPr>
            <a:r>
              <a:rPr lang="cs-CZ" sz="2100">
                <a:solidFill>
                  <a:prstClr val="black"/>
                </a:solidFill>
                <a:latin typeface="Segoe"/>
                <a:ea typeface="ＭＳ ゴシック"/>
              </a:rPr>
              <a:t>Click </a:t>
            </a:r>
            <a:r>
              <a:rPr lang="cs-CZ" sz="2100" b="1">
                <a:solidFill>
                  <a:prstClr val="black"/>
                </a:solidFill>
                <a:latin typeface="Segoe"/>
                <a:ea typeface="ＭＳ ゴシック"/>
              </a:rPr>
              <a:t>OK</a:t>
            </a:r>
            <a:r>
              <a:rPr lang="cs-CZ" sz="2100">
                <a:solidFill>
                  <a:prstClr val="black"/>
                </a:solidFill>
                <a:latin typeface="Segoe"/>
                <a:ea typeface="ＭＳ ゴシック"/>
              </a:rPr>
              <a:t> to close the </a:t>
            </a:r>
            <a:r>
              <a:rPr lang="cs-CZ" sz="2100" i="1">
                <a:solidFill>
                  <a:prstClr val="black"/>
                </a:solidFill>
                <a:latin typeface="Segoe"/>
                <a:ea typeface="ＭＳ ゴシック"/>
              </a:rPr>
              <a:t>Font</a:t>
            </a:r>
            <a:r>
              <a:rPr lang="cs-CZ" sz="2100">
                <a:solidFill>
                  <a:prstClr val="black"/>
                </a:solidFill>
                <a:latin typeface="Segoe"/>
                <a:ea typeface="ＭＳ ゴシック"/>
              </a:rPr>
              <a:t> dialog box</a:t>
            </a:r>
            <a:r>
              <a:rPr lang="cs-CZ" sz="2100" smtClean="0">
                <a:solidFill>
                  <a:prstClr val="black"/>
                </a:solidFill>
                <a:latin typeface="Segoe"/>
                <a:ea typeface="ＭＳ ゴシック"/>
              </a:rPr>
              <a:t>.</a:t>
            </a:r>
          </a:p>
          <a:p>
            <a:pPr lvl="1">
              <a:buFont typeface="+mj-lt"/>
              <a:buAutoNum type="arabicPeriod" startAt="8"/>
            </a:pPr>
            <a:r>
              <a:rPr lang="cs-CZ" sz="2100">
                <a:solidFill>
                  <a:prstClr val="black"/>
                </a:solidFill>
                <a:latin typeface="Segoe"/>
                <a:ea typeface="ＭＳ ゴシック"/>
              </a:rPr>
              <a:t>Click </a:t>
            </a:r>
            <a:r>
              <a:rPr lang="cs-CZ" sz="2100" b="1">
                <a:solidFill>
                  <a:prstClr val="black"/>
                </a:solidFill>
                <a:latin typeface="Segoe"/>
                <a:ea typeface="ＭＳ ゴシック"/>
              </a:rPr>
              <a:t>OK</a:t>
            </a:r>
            <a:r>
              <a:rPr lang="cs-CZ" sz="2100">
                <a:solidFill>
                  <a:prstClr val="black"/>
                </a:solidFill>
                <a:latin typeface="Segoe"/>
                <a:ea typeface="ＭＳ ゴシック"/>
              </a:rPr>
              <a:t>, and then close the </a:t>
            </a:r>
            <a:r>
              <a:rPr lang="cs-CZ" sz="2100" i="1">
                <a:solidFill>
                  <a:prstClr val="black"/>
                </a:solidFill>
                <a:latin typeface="Segoe"/>
                <a:ea typeface="ＭＳ ゴシック"/>
              </a:rPr>
              <a:t>Modify Styles</a:t>
            </a:r>
            <a:r>
              <a:rPr lang="cs-CZ" sz="2100">
                <a:solidFill>
                  <a:prstClr val="black"/>
                </a:solidFill>
                <a:latin typeface="Segoe"/>
                <a:ea typeface="ＭＳ ゴシック"/>
              </a:rPr>
              <a:t> dialog box. Notice how the text automatically changes to the modification you just completed.</a:t>
            </a:r>
          </a:p>
          <a:p>
            <a:pPr lvl="1">
              <a:buAutoNum type="arabicPeriod" startAt="8"/>
            </a:pPr>
            <a:endParaRPr lang="cs-CZ" sz="2100">
              <a:solidFill>
                <a:prstClr val="black"/>
              </a:solidFill>
              <a:latin typeface="Segoe"/>
              <a:ea typeface="ＭＳ ゴシック"/>
            </a:endParaRPr>
          </a:p>
          <a:p>
            <a:pPr lvl="1" rtl="0">
              <a:buAutoNum type="arabicPeriod" startAt="5"/>
            </a:pPr>
            <a:endParaRPr lang="cs-CZ" sz="2100"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1580192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Modify Styles</a:t>
            </a:r>
          </a:p>
        </p:txBody>
      </p:sp>
      <p:sp>
        <p:nvSpPr>
          <p:cNvPr id="3" name="Text Placeholder 2"/>
          <p:cNvSpPr>
            <a:spLocks noGrp="1"/>
          </p:cNvSpPr>
          <p:nvPr>
            <p:ph type="body" idx="1"/>
          </p:nvPr>
        </p:nvSpPr>
        <p:spPr/>
        <p:txBody>
          <a:bodyPr/>
          <a:lstStyle/>
          <a:p>
            <a:pPr lvl="1">
              <a:buFont typeface="+mj-lt"/>
              <a:buAutoNum type="arabicPeriod" startAt="11"/>
            </a:pPr>
            <a:r>
              <a:rPr lang="cs-CZ">
                <a:solidFill>
                  <a:srgbClr val="000000"/>
                </a:solidFill>
                <a:latin typeface="Segoe"/>
                <a:ea typeface="ＭＳ ゴシック"/>
              </a:rPr>
              <a:t>Close</a:t>
            </a:r>
            <a:r>
              <a:rPr lang="cs-CZ">
                <a:solidFill>
                  <a:prstClr val="black"/>
                </a:solidFill>
                <a:latin typeface="Segoe"/>
                <a:ea typeface="ＭＳ ゴシック"/>
              </a:rPr>
              <a:t> the Styles window by clicking the </a:t>
            </a:r>
            <a:r>
              <a:rPr lang="cs-CZ" b="1">
                <a:solidFill>
                  <a:prstClr val="black"/>
                </a:solidFill>
                <a:latin typeface="Segoe"/>
                <a:ea typeface="ＭＳ ゴシック"/>
              </a:rPr>
              <a:t>X</a:t>
            </a:r>
            <a:r>
              <a:rPr lang="cs-CZ">
                <a:solidFill>
                  <a:prstClr val="black"/>
                </a:solidFill>
                <a:latin typeface="Times New Roman"/>
                <a:ea typeface="ＭＳ ゴシック"/>
              </a:rPr>
              <a:t>.</a:t>
            </a:r>
          </a:p>
          <a:p>
            <a:pPr lvl="1">
              <a:buAutoNum type="arabicPeriod" startAt="11"/>
            </a:pPr>
            <a:r>
              <a:rPr lang="cs-CZ">
                <a:solidFill>
                  <a:prstClr val="black"/>
                </a:solidFill>
                <a:latin typeface="Segoe"/>
                <a:ea typeface="ＭＳ ゴシック"/>
              </a:rPr>
              <a:t>In the Styles group, right-click </a:t>
            </a:r>
            <a:r>
              <a:rPr lang="cs-CZ" b="1">
                <a:solidFill>
                  <a:prstClr val="black"/>
                </a:solidFill>
                <a:latin typeface="Segoe"/>
                <a:ea typeface="ＭＳ ゴシック"/>
              </a:rPr>
              <a:t>Heading 1</a:t>
            </a:r>
            <a:r>
              <a:rPr lang="cs-CZ">
                <a:solidFill>
                  <a:prstClr val="black"/>
                </a:solidFill>
                <a:latin typeface="Segoe"/>
                <a:ea typeface="ＭＳ ゴシック"/>
              </a:rPr>
              <a:t>, from the gallery to display the Heading 1 menu, and then click </a:t>
            </a:r>
            <a:r>
              <a:rPr lang="cs-CZ" b="1">
                <a:solidFill>
                  <a:prstClr val="black"/>
                </a:solidFill>
                <a:latin typeface="Segoe"/>
                <a:ea typeface="ＭＳ ゴシック"/>
              </a:rPr>
              <a:t>Modify</a:t>
            </a:r>
            <a:r>
              <a:rPr lang="cs-CZ">
                <a:solidFill>
                  <a:prstClr val="black"/>
                </a:solidFill>
                <a:latin typeface="Times New Roman"/>
                <a:ea typeface="ＭＳ ゴシック"/>
              </a:rPr>
              <a:t>.</a:t>
            </a:r>
          </a:p>
          <a:p>
            <a:pPr lvl="1" rtl="0">
              <a:buFont typeface="+mj-lt"/>
              <a:buAutoNum type="arabicPeriod" startAt="13"/>
            </a:pPr>
            <a:r>
              <a:rPr lang="cs-CZ" b="0" i="0" u="none" strike="noStrike" baseline="0" smtClean="0">
                <a:solidFill>
                  <a:prstClr val="black"/>
                </a:solidFill>
                <a:latin typeface="Segoe"/>
                <a:ea typeface="ＭＳ ゴシック"/>
              </a:rPr>
              <a:t>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Modify</a:t>
            </a:r>
            <a:r>
              <a:rPr lang="cs-CZ" b="0" i="0" u="none" strike="noStrike" baseline="0" dirty="0" smtClean="0">
                <a:solidFill>
                  <a:prstClr val="black"/>
                </a:solidFill>
                <a:latin typeface="Segoe"/>
                <a:ea typeface="ＭＳ ゴシック"/>
              </a:rPr>
              <a:t> Style dialog box,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Times"/>
                <a:ea typeface="ＭＳ ゴシック"/>
              </a:rPr>
              <a:t>Font </a:t>
            </a:r>
            <a:r>
              <a:rPr lang="cs-CZ" b="1" i="0" u="none" strike="noStrike" baseline="0" dirty="0" err="1" smtClean="0">
                <a:solidFill>
                  <a:prstClr val="black"/>
                </a:solidFill>
                <a:latin typeface="Times"/>
                <a:ea typeface="ＭＳ ゴシック"/>
              </a:rPr>
              <a:t>Color</a:t>
            </a:r>
            <a:r>
              <a:rPr lang="cs-CZ" b="0" i="0" u="none" strike="noStrike" baseline="0" dirty="0" smtClean="0">
                <a:solidFill>
                  <a:prstClr val="black"/>
                </a:solidFill>
                <a:latin typeface="Times"/>
                <a:ea typeface="ＭＳ ゴシック"/>
              </a:rPr>
              <a:t> </a:t>
            </a:r>
            <a:r>
              <a:rPr lang="cs-CZ" b="0" i="0" u="none" strike="noStrike" baseline="0" dirty="0" smtClean="0">
                <a:solidFill>
                  <a:prstClr val="black"/>
                </a:solidFill>
                <a:latin typeface="Segoe"/>
                <a:ea typeface="ＭＳ ゴシック"/>
              </a:rPr>
              <a:t>drop-</a:t>
            </a:r>
            <a:r>
              <a:rPr lang="cs-CZ" b="0" i="0" u="none" strike="noStrike" baseline="0" dirty="0" err="1" smtClean="0">
                <a:solidFill>
                  <a:prstClr val="black"/>
                </a:solidFill>
                <a:latin typeface="Segoe"/>
                <a:ea typeface="ＭＳ ゴシック"/>
              </a:rPr>
              <a:t>down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arrow</a:t>
            </a:r>
            <a:r>
              <a:rPr lang="cs-CZ" b="0" i="0" u="none" strike="noStrike" baseline="0" dirty="0" smtClean="0">
                <a:solidFill>
                  <a:prstClr val="black"/>
                </a:solidFill>
                <a:latin typeface="Segoe"/>
                <a:ea typeface="ＭＳ ゴシック"/>
              </a:rPr>
              <a:t> and</a:t>
            </a:r>
            <a:r>
              <a:rPr lang="cs-CZ" b="0" i="0" u="none" strike="noStrike" baseline="0" dirty="0" smtClean="0">
                <a:solidFill>
                  <a:prstClr val="black"/>
                </a:solidFill>
                <a:latin typeface="Times"/>
                <a:ea typeface="ＭＳ ゴシック"/>
              </a:rPr>
              <a:t> </a:t>
            </a:r>
            <a:r>
              <a:rPr lang="cs-CZ" b="0" i="0" u="none" strike="noStrike" baseline="0" dirty="0" err="1" smtClean="0">
                <a:solidFill>
                  <a:prstClr val="black"/>
                </a:solidFill>
                <a:latin typeface="Segoe"/>
                <a:ea typeface="ＭＳ ゴシック"/>
              </a:rPr>
              <a:t>choose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Red</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Accent</a:t>
            </a:r>
            <a:r>
              <a:rPr lang="cs-CZ" b="1" i="0" u="none" strike="noStrike" baseline="0" dirty="0" smtClean="0">
                <a:solidFill>
                  <a:prstClr val="black"/>
                </a:solidFill>
                <a:latin typeface="Segoe"/>
                <a:ea typeface="ＭＳ ゴシック"/>
              </a:rPr>
              <a:t> 2, </a:t>
            </a:r>
            <a:r>
              <a:rPr lang="cs-CZ" b="1" i="0" u="none" strike="noStrike" baseline="0" dirty="0" err="1" smtClean="0">
                <a:solidFill>
                  <a:prstClr val="black"/>
                </a:solidFill>
                <a:latin typeface="Segoe"/>
                <a:ea typeface="ＭＳ ゴシック"/>
              </a:rPr>
              <a:t>Darker</a:t>
            </a:r>
            <a:r>
              <a:rPr lang="cs-CZ" b="1" i="0" u="none" strike="noStrike" baseline="0" dirty="0" smtClean="0">
                <a:solidFill>
                  <a:prstClr val="black"/>
                </a:solidFill>
                <a:latin typeface="Segoe"/>
                <a:ea typeface="ＭＳ ゴシック"/>
              </a:rPr>
              <a:t> 50%</a:t>
            </a:r>
            <a:r>
              <a:rPr lang="cs-CZ" b="0" i="0" u="none" strike="noStrike" baseline="0" dirty="0" smtClean="0">
                <a:solidFill>
                  <a:prstClr val="black"/>
                </a:solidFill>
                <a:latin typeface="Times New Roman"/>
                <a:ea typeface="ＭＳ ゴシック"/>
              </a:rPr>
              <a:t>.</a:t>
            </a:r>
          </a:p>
          <a:p>
            <a:pPr lvl="1" rtl="0">
              <a:buAutoNum type="arabicPeriod" startAt="13"/>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Font </a:t>
            </a:r>
            <a:r>
              <a:rPr lang="cs-CZ" b="1" i="0" u="none" strike="noStrike" baseline="0" dirty="0" err="1" smtClean="0">
                <a:solidFill>
                  <a:prstClr val="black"/>
                </a:solidFill>
                <a:latin typeface="Segoe"/>
                <a:ea typeface="ＭＳ ゴシック"/>
              </a:rPr>
              <a:t>Size</a:t>
            </a:r>
            <a:r>
              <a:rPr lang="cs-CZ" b="1" i="0" u="none" strike="noStrike" baseline="0" dirty="0" smtClean="0">
                <a:solidFill>
                  <a:prstClr val="black"/>
                </a:solidFill>
                <a:latin typeface="Segoe"/>
                <a:ea typeface="ＭＳ ゴシック"/>
              </a:rPr>
              <a:t> </a:t>
            </a:r>
            <a:r>
              <a:rPr lang="cs-CZ" b="0" i="0" u="none" strike="noStrike" baseline="0" dirty="0" smtClean="0">
                <a:solidFill>
                  <a:prstClr val="black"/>
                </a:solidFill>
                <a:latin typeface="Segoe"/>
                <a:ea typeface="ＭＳ ゴシック"/>
              </a:rPr>
              <a:t>drop-</a:t>
            </a:r>
            <a:r>
              <a:rPr lang="cs-CZ" b="0" i="0" u="none" strike="noStrike" baseline="0" dirty="0" err="1" smtClean="0">
                <a:solidFill>
                  <a:prstClr val="black"/>
                </a:solidFill>
                <a:latin typeface="Segoe"/>
                <a:ea typeface="ＭＳ ゴシック"/>
              </a:rPr>
              <a:t>down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arrow</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18</a:t>
            </a:r>
            <a:r>
              <a:rPr lang="cs-CZ" b="0" i="0" u="none" strike="noStrike" baseline="0" dirty="0" smtClean="0">
                <a:solidFill>
                  <a:prstClr val="black"/>
                </a:solidFill>
                <a:latin typeface="Times New Roman"/>
                <a:ea typeface="ＭＳ ゴシック"/>
              </a:rPr>
              <a:t>.</a:t>
            </a:r>
          </a:p>
          <a:p>
            <a:pPr lvl="1" rtl="0">
              <a:buAutoNum type="arabicPeriod" startAt="13"/>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Add</a:t>
            </a:r>
            <a:r>
              <a:rPr lang="cs-CZ" b="1" i="0" u="none" strike="noStrike" baseline="0" dirty="0" smtClean="0">
                <a:solidFill>
                  <a:prstClr val="black"/>
                </a:solidFill>
                <a:latin typeface="Segoe"/>
                <a:ea typeface="ＭＳ ゴシック"/>
              </a:rPr>
              <a:t> to </a:t>
            </a:r>
            <a:r>
              <a:rPr lang="cs-CZ" b="1" i="0" u="none" strike="noStrike" baseline="0" dirty="0" err="1" smtClean="0">
                <a:solidFill>
                  <a:prstClr val="black"/>
                </a:solidFill>
                <a:latin typeface="Segoe"/>
                <a:ea typeface="ＭＳ ゴシック"/>
              </a:rPr>
              <a:t>Styles</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gallery</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check</a:t>
            </a:r>
            <a:r>
              <a:rPr lang="cs-CZ" b="0" i="0" u="none" strike="noStrike" baseline="0" dirty="0" smtClean="0">
                <a:solidFill>
                  <a:prstClr val="black"/>
                </a:solidFill>
                <a:latin typeface="Segoe"/>
                <a:ea typeface="ＭＳ ゴシック"/>
              </a:rPr>
              <a:t> box to </a:t>
            </a:r>
            <a:r>
              <a:rPr lang="cs-CZ" b="0" i="0" u="none" strike="noStrike" baseline="0" dirty="0" err="1" smtClean="0">
                <a:solidFill>
                  <a:prstClr val="black"/>
                </a:solidFill>
                <a:latin typeface="Segoe"/>
                <a:ea typeface="ＭＳ ゴシック"/>
              </a:rPr>
              <a:t>clear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check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mark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modifications</a:t>
            </a:r>
            <a:r>
              <a:rPr lang="cs-CZ" b="0" i="0" u="none" strike="noStrike" baseline="0" dirty="0" smtClean="0">
                <a:solidFill>
                  <a:prstClr val="black"/>
                </a:solidFill>
                <a:latin typeface="Segoe"/>
                <a:ea typeface="ＭＳ ゴシック"/>
              </a:rPr>
              <a:t> made </a:t>
            </a:r>
            <a:r>
              <a:rPr lang="cs-CZ" b="0" i="0" u="none" strike="noStrike" baseline="0" dirty="0" err="1" smtClean="0">
                <a:solidFill>
                  <a:prstClr val="black"/>
                </a:solidFill>
                <a:latin typeface="Segoe"/>
                <a:ea typeface="ＭＳ ゴシック"/>
              </a:rPr>
              <a:t>apply</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this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and not on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Style list.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2354754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Modify Styles</a:t>
            </a:r>
          </a:p>
        </p:txBody>
      </p:sp>
      <p:sp>
        <p:nvSpPr>
          <p:cNvPr id="3" name="Text Placeholder 2"/>
          <p:cNvSpPr>
            <a:spLocks noGrp="1"/>
          </p:cNvSpPr>
          <p:nvPr>
            <p:ph type="body" idx="1"/>
          </p:nvPr>
        </p:nvSpPr>
        <p:spPr/>
        <p:txBody>
          <a:bodyPr/>
          <a:lstStyle/>
          <a:p>
            <a:pPr lvl="1" rtl="0">
              <a:buFont typeface="+mj-lt"/>
              <a:buAutoNum type="arabicPeriod" startAt="16"/>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OK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headings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Heading</a:t>
            </a:r>
            <a:r>
              <a:rPr lang="cs-CZ" b="0" i="0" u="none" strike="noStrike" baseline="0" dirty="0" smtClean="0">
                <a:solidFill>
                  <a:prstClr val="black"/>
                </a:solidFill>
                <a:latin typeface="Segoe"/>
                <a:ea typeface="ＭＳ ゴシック"/>
              </a:rPr>
              <a:t> 1 style update </a:t>
            </a:r>
            <a:r>
              <a:rPr lang="cs-CZ" b="0" i="0" u="none" strike="noStrike" baseline="0" dirty="0" err="1" smtClean="0">
                <a:solidFill>
                  <a:prstClr val="black"/>
                </a:solidFill>
                <a:latin typeface="Segoe"/>
                <a:ea typeface="ＭＳ ゴシック"/>
              </a:rPr>
              <a:t>automatically</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new</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color</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size</a:t>
            </a:r>
            <a:r>
              <a:rPr lang="cs-CZ" b="0" i="0" u="none" strike="noStrike" baseline="0" dirty="0" smtClean="0">
                <a:solidFill>
                  <a:prstClr val="black"/>
                </a:solidFill>
                <a:latin typeface="Segoe"/>
                <a:ea typeface="ＭＳ ゴシック"/>
              </a:rPr>
              <a:t>.</a:t>
            </a:r>
          </a:p>
          <a:p>
            <a:pPr lvl="1" rtl="0">
              <a:buAutoNum type="arabicPeriod" startAt="16"/>
            </a:pPr>
            <a:r>
              <a:rPr lang="cs-CZ"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SAVE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lesson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folder</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your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flash</a:t>
            </a:r>
            <a:r>
              <a:rPr lang="cs-CZ" b="0" i="0" u="none" strike="noStrike" baseline="0" dirty="0" smtClean="0">
                <a:solidFill>
                  <a:prstClr val="black"/>
                </a:solidFill>
                <a:latin typeface="Segoe"/>
                <a:ea typeface="ＭＳ ゴシック"/>
              </a:rPr>
              <a:t> drive.</a:t>
            </a:r>
          </a:p>
          <a:p>
            <a:pPr lvl="0" rtl="0"/>
            <a:r>
              <a:rPr lang="cs-CZ" b="1" i="0" u="none" strike="noStrike" baseline="0" dirty="0" smtClean="0">
                <a:latin typeface="Segoe"/>
                <a:ea typeface="ＭＳ ゴシック"/>
              </a:rPr>
              <a:t>PAUSE. LEAVE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document</a:t>
            </a:r>
            <a:r>
              <a:rPr lang="cs-CZ" b="0" i="0" u="none" strike="noStrike" baseline="0" dirty="0" smtClean="0">
                <a:latin typeface="Segoe"/>
                <a:ea typeface="ＭＳ ゴシック"/>
              </a:rPr>
              <a:t> open to use in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next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exercise</a:t>
            </a:r>
            <a:r>
              <a:rPr lang="cs-CZ" b="0" i="0" u="none" strike="noStrike" baseline="0" dirty="0" smtClean="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3775811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Insert WordArt</a:t>
            </a:r>
          </a:p>
        </p:txBody>
      </p:sp>
      <p:sp>
        <p:nvSpPr>
          <p:cNvPr id="3" name="Text Placeholder 2"/>
          <p:cNvSpPr>
            <a:spLocks noGrp="1"/>
          </p:cNvSpPr>
          <p:nvPr>
            <p:ph type="body" idx="1"/>
          </p:nvPr>
        </p:nvSpPr>
        <p:spPr/>
        <p:txBody>
          <a:bodyPr/>
          <a:lstStyle/>
          <a:p>
            <a:pPr lvl="0" rtl="0"/>
            <a:r>
              <a:rPr lang="cs-CZ" b="1" i="0" u="none" strike="noStrike" baseline="0" dirty="0" smtClean="0">
                <a:latin typeface="Segoe"/>
                <a:ea typeface="ＭＳ ゴシック"/>
              </a:rPr>
              <a:t>USE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document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that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is</a:t>
            </a:r>
            <a:r>
              <a:rPr lang="cs-CZ" b="0" i="0" u="none" strike="noStrike" baseline="0" dirty="0" smtClean="0">
                <a:latin typeface="Segoe"/>
                <a:ea typeface="ＭＳ ゴシック"/>
              </a:rPr>
              <a:t> open </a:t>
            </a:r>
            <a:r>
              <a:rPr lang="cs-CZ" b="0" i="0" u="none" strike="noStrike" baseline="0" dirty="0" err="1" smtClean="0">
                <a:latin typeface="Segoe"/>
                <a:ea typeface="ＭＳ ゴシック"/>
              </a:rPr>
              <a:t>from</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previous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exercise</a:t>
            </a:r>
            <a:r>
              <a:rPr lang="cs-CZ" b="0" i="0" u="none" strike="noStrike" baseline="0" dirty="0" smtClean="0">
                <a:latin typeface="Segoe"/>
                <a:ea typeface="ＭＳ ゴシック"/>
              </a:rPr>
              <a:t>.</a:t>
            </a:r>
          </a:p>
          <a:p>
            <a:pPr lvl="1" rtl="0"/>
            <a:r>
              <a:rPr lang="cs-CZ" b="0" i="0" u="none" strike="noStrike" baseline="0" dirty="0" err="1" smtClean="0">
                <a:solidFill>
                  <a:prstClr val="black"/>
                </a:solidFill>
                <a:latin typeface="Segoe"/>
                <a:ea typeface="ＭＳ ゴシック"/>
                <a:cs typeface="Segoe"/>
              </a:rPr>
              <a:t>Select</a:t>
            </a:r>
            <a:r>
              <a:rPr lang="cs-CZ" b="0" i="0" u="none" strike="noStrike" baseline="0" dirty="0" smtClean="0">
                <a:solidFill>
                  <a:prstClr val="black"/>
                </a:solidFill>
                <a:latin typeface="Times"/>
                <a:ea typeface="ＭＳ ゴシック"/>
              </a:rPr>
              <a:t> </a:t>
            </a:r>
            <a:r>
              <a:rPr lang="cs-CZ" b="1" i="0" u="none" strike="noStrike" baseline="0" dirty="0" err="1" smtClean="0">
                <a:solidFill>
                  <a:prstClr val="black"/>
                </a:solidFill>
                <a:latin typeface="Segoe"/>
                <a:ea typeface="ＭＳ ゴシック"/>
              </a:rPr>
              <a:t>Preston</a:t>
            </a:r>
            <a:r>
              <a:rPr lang="cs-CZ" b="1" i="0" u="none" strike="noStrike" baseline="0" dirty="0" smtClean="0">
                <a:solidFill>
                  <a:prstClr val="black"/>
                </a:solidFill>
                <a:latin typeface="Segoe"/>
                <a:ea typeface="ＭＳ ゴシック"/>
              </a:rPr>
              <a:t> Creek </a:t>
            </a:r>
            <a:r>
              <a:rPr lang="cs-CZ" b="1" i="0" u="none" strike="noStrike" baseline="0" dirty="0" err="1" smtClean="0">
                <a:solidFill>
                  <a:prstClr val="black"/>
                </a:solidFill>
                <a:latin typeface="Segoe"/>
                <a:ea typeface="ＭＳ ゴシック"/>
              </a:rPr>
              <a:t>Family</a:t>
            </a:r>
            <a:r>
              <a:rPr lang="cs-CZ" b="1" i="0" u="none" strike="noStrike" baseline="0" dirty="0" smtClean="0">
                <a:solidFill>
                  <a:prstClr val="black"/>
                </a:solidFill>
                <a:latin typeface="Segoe"/>
                <a:ea typeface="ＭＳ ゴシック"/>
              </a:rPr>
              <a:t> YMCA</a:t>
            </a:r>
            <a:r>
              <a:rPr lang="cs-CZ" b="0" i="0" u="none" strike="noStrike" baseline="0" dirty="0" smtClean="0">
                <a:solidFill>
                  <a:prstClr val="black"/>
                </a:solidFill>
                <a:latin typeface="Times New Roman"/>
                <a:ea typeface="ＭＳ ゴシック"/>
              </a:rPr>
              <a:t>.</a:t>
            </a:r>
          </a:p>
          <a:p>
            <a:pPr lvl="1" rtl="0"/>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Times"/>
                <a:ea typeface="ＭＳ ゴシック"/>
              </a:rPr>
              <a:t> </a:t>
            </a:r>
            <a:r>
              <a:rPr lang="cs-CZ" b="1" i="0" u="none" strike="noStrike" baseline="0" dirty="0" smtClean="0">
                <a:solidFill>
                  <a:prstClr val="black"/>
                </a:solidFill>
                <a:latin typeface="Segoe"/>
                <a:ea typeface="ＭＳ ゴシック"/>
              </a:rPr>
              <a:t>Insert</a:t>
            </a:r>
            <a:r>
              <a:rPr lang="cs-CZ" b="0" i="0" u="none" strike="noStrike" baseline="0" dirty="0" smtClean="0">
                <a:solidFill>
                  <a:prstClr val="black"/>
                </a:solidFill>
                <a:latin typeface="Times"/>
                <a:ea typeface="ＭＳ ゴシック"/>
              </a:rPr>
              <a:t> </a:t>
            </a:r>
            <a:r>
              <a:rPr lang="cs-CZ" b="0" i="0" u="none" strike="noStrike" baseline="0" dirty="0" err="1" smtClean="0">
                <a:solidFill>
                  <a:prstClr val="black"/>
                </a:solidFill>
                <a:latin typeface="Segoe"/>
                <a:ea typeface="ＭＳ ゴシック"/>
              </a:rPr>
              <a:t>tab</a:t>
            </a:r>
            <a:r>
              <a:rPr lang="cs-CZ" b="0" i="0" u="none" strike="noStrike" baseline="0" dirty="0" smtClean="0">
                <a:solidFill>
                  <a:prstClr val="black"/>
                </a:solidFill>
                <a:latin typeface="Segoe"/>
                <a:ea typeface="ＭＳ ゴシック"/>
              </a:rPr>
              <a:t> and, </a:t>
            </a:r>
            <a:r>
              <a:rPr lang="cs-CZ" b="0" i="0" u="none" strike="noStrike" baseline="0" smtClean="0">
                <a:solidFill>
                  <a:prstClr val="black"/>
                </a:solidFill>
                <a:latin typeface="Segoe"/>
                <a:ea typeface="ＭＳ ゴシック"/>
              </a:rPr>
              <a:t>in</a:t>
            </a:r>
            <a:r>
              <a:rPr lang="cs-CZ" b="0" i="0" u="none" strike="noStrike" baseline="0" smtClean="0">
                <a:solidFill>
                  <a:prstClr val="black"/>
                </a:solidFill>
                <a:latin typeface="Times"/>
                <a:ea typeface="ＭＳ ゴシック"/>
              </a:rPr>
              <a:t> </a:t>
            </a:r>
            <a:br>
              <a:rPr lang="cs-CZ" b="0" i="0" u="none" strike="noStrike" baseline="0" smtClean="0">
                <a:solidFill>
                  <a:prstClr val="black"/>
                </a:solidFill>
                <a:latin typeface="Times"/>
                <a:ea typeface="ＭＳ ゴシック"/>
              </a:rPr>
            </a:br>
            <a:r>
              <a:rPr lang="cs-CZ" b="0" i="0" u="none" strike="noStrike" baseline="0" smtClean="0">
                <a:solidFill>
                  <a:prstClr val="black"/>
                </a:solidFill>
                <a:latin typeface="Segoe"/>
                <a:ea typeface="ＭＳ ゴシック"/>
              </a:rPr>
              <a:t>the </a:t>
            </a:r>
            <a:r>
              <a:rPr lang="cs-CZ" b="0" i="0" u="none" strike="noStrike" baseline="0" dirty="0" smtClean="0">
                <a:solidFill>
                  <a:prstClr val="black"/>
                </a:solidFill>
                <a:latin typeface="Segoe"/>
                <a:ea typeface="ＭＳ ゴシック"/>
              </a:rPr>
              <a:t>Text </a:t>
            </a:r>
            <a:r>
              <a:rPr lang="cs-CZ" b="0" i="0" u="none" strike="noStrike" baseline="0" dirty="0" err="1"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err="1" smtClean="0">
                <a:solidFill>
                  <a:prstClr val="black"/>
                </a:solidFill>
                <a:latin typeface="Segoe"/>
                <a:ea typeface="ＭＳ ゴシック"/>
              </a:rPr>
              <a:t>the</a:t>
            </a:r>
            <a:r>
              <a:rPr lang="cs-CZ" b="0" i="0" u="none" strike="noStrike" baseline="0" smtClean="0">
                <a:solidFill>
                  <a:prstClr val="black"/>
                </a:solidFill>
                <a:latin typeface="Times"/>
                <a:ea typeface="ＭＳ ゴシック"/>
              </a:rPr>
              <a:t> </a:t>
            </a:r>
            <a:br>
              <a:rPr lang="cs-CZ" b="0" i="0" u="none" strike="noStrike" baseline="0" smtClean="0">
                <a:solidFill>
                  <a:prstClr val="black"/>
                </a:solidFill>
                <a:latin typeface="Times"/>
                <a:ea typeface="ＭＳ ゴシック"/>
              </a:rPr>
            </a:br>
            <a:r>
              <a:rPr lang="cs-CZ" b="1" i="0" u="none" strike="noStrike" baseline="0" smtClean="0">
                <a:solidFill>
                  <a:prstClr val="black"/>
                </a:solidFill>
                <a:latin typeface="Segoe"/>
                <a:ea typeface="ＭＳ ゴシック"/>
              </a:rPr>
              <a:t>WordArt</a:t>
            </a:r>
            <a:r>
              <a:rPr lang="cs-CZ" b="0" i="0" u="none" strike="noStrike" baseline="0" smtClean="0">
                <a:solidFill>
                  <a:prstClr val="black"/>
                </a:solidFill>
                <a:latin typeface="Times"/>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to </a:t>
            </a:r>
            <a:r>
              <a:rPr lang="cs-CZ" b="0" i="0" u="none" strike="noStrike" baseline="0" smtClean="0">
                <a:solidFill>
                  <a:prstClr val="black"/>
                </a:solidFill>
                <a:latin typeface="Segoe"/>
                <a:ea typeface="ＭＳ ゴシック"/>
              </a:rPr>
              <a:t>display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the </a:t>
            </a:r>
            <a:r>
              <a:rPr lang="cs-CZ" b="0" i="0" u="none" strike="noStrike" baseline="0" dirty="0" smtClean="0">
                <a:solidFill>
                  <a:prstClr val="black"/>
                </a:solidFill>
                <a:latin typeface="Segoe"/>
                <a:ea typeface="ＭＳ ゴシック"/>
              </a:rPr>
              <a:t>menu as </a:t>
            </a:r>
            <a:r>
              <a:rPr lang="cs-CZ" b="0" i="0" u="none" strike="noStrike" baseline="0" err="1" smtClean="0">
                <a:solidFill>
                  <a:prstClr val="black"/>
                </a:solidFill>
                <a:latin typeface="Segoe"/>
                <a:ea typeface="ＭＳ ゴシック"/>
              </a:rPr>
              <a:t>shown</a:t>
            </a:r>
            <a:r>
              <a:rPr lang="cs-CZ" b="0" i="0" u="none" strike="noStrike" baseline="0" smtClean="0">
                <a:solidFill>
                  <a:prstClr val="black"/>
                </a:solidFill>
                <a:latin typeface="Segoe"/>
                <a:ea typeface="ＭＳ ゴシック"/>
              </a:rPr>
              <a:t> at</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right.</a:t>
            </a:r>
            <a:endParaRPr lang="cs-CZ" b="0" i="0" u="none" strike="noStrike" baseline="0" dirty="0" smtClean="0">
              <a:solidFill>
                <a:prstClr val="black"/>
              </a:solidFill>
              <a:latin typeface="Segoe"/>
              <a:ea typeface="ＭＳ ゴシック"/>
            </a:endParaRPr>
          </a:p>
          <a:p>
            <a:pPr lvl="1" rtl="0"/>
            <a:r>
              <a:rPr lang="cs-CZ" b="0" i="0" u="none" strike="noStrike" baseline="0" dirty="0" smtClean="0">
                <a:solidFill>
                  <a:prstClr val="black"/>
                </a:solidFill>
                <a:latin typeface="Segoe"/>
                <a:ea typeface="ＭＳ ゴシック"/>
              </a:rPr>
              <a:t>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Times"/>
                <a:ea typeface="ＭＳ ゴシック"/>
              </a:rPr>
              <a:t> </a:t>
            </a:r>
            <a:r>
              <a:rPr lang="cs-CZ" b="0" i="0" u="none" strike="noStrike" baseline="0" dirty="0" err="1" smtClean="0">
                <a:solidFill>
                  <a:prstClr val="black"/>
                </a:solidFill>
                <a:latin typeface="Segoe"/>
                <a:ea typeface="ＭＳ ゴシック"/>
              </a:rPr>
              <a:t>WordArt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gallery</a:t>
            </a:r>
            <a:r>
              <a:rPr lang="cs-CZ" b="0" i="0" u="none" strike="noStrike" baseline="0" smtClean="0">
                <a:solidFill>
                  <a:prstClr val="black"/>
                </a:solidFill>
                <a:latin typeface="Segoe"/>
                <a:ea typeface="ＭＳ ゴシック"/>
              </a:rPr>
              <a:t>,</a:t>
            </a:r>
            <a:r>
              <a:rPr lang="cs-CZ" b="0" i="0" u="none" strike="noStrike" baseline="0" smtClean="0">
                <a:solidFill>
                  <a:prstClr val="black"/>
                </a:solidFill>
                <a:latin typeface="Times"/>
                <a:ea typeface="ＭＳ ゴシック"/>
              </a:rPr>
              <a:t> </a:t>
            </a:r>
            <a:br>
              <a:rPr lang="cs-CZ" b="0" i="0" u="none" strike="noStrike" baseline="0" smtClean="0">
                <a:solidFill>
                  <a:prstClr val="black"/>
                </a:solidFill>
                <a:latin typeface="Times"/>
                <a:ea typeface="ＭＳ ゴシック"/>
              </a:rPr>
            </a:br>
            <a:r>
              <a:rPr lang="cs-CZ" b="0" i="0" u="none" strike="noStrike" baseline="0" smtClean="0">
                <a:solidFill>
                  <a:prstClr val="black"/>
                </a:solidFill>
                <a:latin typeface="Segoe"/>
                <a:ea typeface="ＭＳ ゴシック"/>
              </a:rPr>
              <a:t>select</a:t>
            </a:r>
            <a:r>
              <a:rPr lang="cs-CZ" b="0" i="0" u="none" strike="noStrike" baseline="0" smtClean="0">
                <a:solidFill>
                  <a:prstClr val="black"/>
                </a:solidFill>
                <a:latin typeface="Times"/>
                <a:ea typeface="ＭＳ ゴシック"/>
              </a:rPr>
              <a:t> </a:t>
            </a:r>
            <a:r>
              <a:rPr lang="cs-CZ" b="1" i="0" u="none" strike="noStrike" baseline="0" dirty="0" smtClean="0">
                <a:solidFill>
                  <a:prstClr val="black"/>
                </a:solidFill>
                <a:latin typeface="Segoe"/>
                <a:ea typeface="ＭＳ ゴシック"/>
              </a:rPr>
              <a:t>Fill – </a:t>
            </a:r>
            <a:r>
              <a:rPr lang="cs-CZ" b="1" i="0" u="none" strike="noStrike" baseline="0" dirty="0" err="1" smtClean="0">
                <a:solidFill>
                  <a:prstClr val="black"/>
                </a:solidFill>
                <a:latin typeface="Segoe"/>
                <a:ea typeface="ＭＳ ゴシック"/>
              </a:rPr>
              <a:t>Red</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Accent</a:t>
            </a:r>
            <a:r>
              <a:rPr lang="cs-CZ" b="1" i="0" u="none" strike="noStrike" baseline="0" dirty="0" smtClean="0">
                <a:solidFill>
                  <a:prstClr val="black"/>
                </a:solidFill>
                <a:latin typeface="Segoe"/>
                <a:ea typeface="ＭＳ ゴシック"/>
              </a:rPr>
              <a:t> 2</a:t>
            </a:r>
            <a:r>
              <a:rPr lang="cs-CZ" b="1" i="0" u="none" strike="noStrike" baseline="0" smtClean="0">
                <a:solidFill>
                  <a:prstClr val="black"/>
                </a:solidFill>
                <a:latin typeface="Segoe"/>
                <a:ea typeface="ＭＳ ゴシック"/>
              </a:rPr>
              <a:t>, </a:t>
            </a:r>
            <a:br>
              <a:rPr lang="cs-CZ" b="1" i="0" u="none" strike="noStrike" baseline="0" smtClean="0">
                <a:solidFill>
                  <a:prstClr val="black"/>
                </a:solidFill>
                <a:latin typeface="Segoe"/>
                <a:ea typeface="ＭＳ ゴシック"/>
              </a:rPr>
            </a:br>
            <a:r>
              <a:rPr lang="cs-CZ" b="1" i="0" u="none" strike="noStrike" baseline="0" smtClean="0">
                <a:solidFill>
                  <a:prstClr val="black"/>
                </a:solidFill>
                <a:latin typeface="Segoe"/>
                <a:ea typeface="ＭＳ ゴシック"/>
              </a:rPr>
              <a:t>Outline </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Accent</a:t>
            </a:r>
            <a:r>
              <a:rPr lang="cs-CZ" b="1" i="0" u="none" strike="noStrike" baseline="0" dirty="0" smtClean="0">
                <a:solidFill>
                  <a:prstClr val="black"/>
                </a:solidFill>
                <a:latin typeface="Segoe"/>
                <a:ea typeface="ＭＳ ゴシック"/>
              </a:rPr>
              <a:t> 2 </a:t>
            </a:r>
            <a:r>
              <a:rPr lang="cs-CZ" b="0" i="0" u="none" strike="noStrike" baseline="0" dirty="0" smtClean="0">
                <a:solidFill>
                  <a:prstClr val="black"/>
                </a:solidFill>
                <a:latin typeface="Segoe"/>
                <a:ea typeface="ＭＳ ゴシック"/>
              </a:rPr>
              <a:t>(</a:t>
            </a:r>
            <a:r>
              <a:rPr lang="cs-CZ" b="0" i="0" u="none" strike="noStrike" baseline="0" err="1" smtClean="0">
                <a:solidFill>
                  <a:prstClr val="black"/>
                </a:solidFill>
                <a:latin typeface="Segoe"/>
                <a:ea typeface="ＭＳ ゴシック"/>
              </a:rPr>
              <a:t>first</a:t>
            </a:r>
            <a:r>
              <a:rPr lang="cs-CZ" b="0" i="0" u="none" strike="noStrike" baseline="0" smtClean="0">
                <a:solidFill>
                  <a:prstClr val="black"/>
                </a:solidFill>
                <a:latin typeface="Segoe"/>
                <a:ea typeface="ＭＳ ゴシック"/>
              </a:rPr>
              <a:t> </a:t>
            </a:r>
            <a:br>
              <a:rPr lang="cs-CZ" b="0" i="0" u="none" strike="noStrike" baseline="0" smtClean="0">
                <a:solidFill>
                  <a:prstClr val="black"/>
                </a:solidFill>
                <a:latin typeface="Segoe"/>
                <a:ea typeface="ＭＳ ゴシック"/>
              </a:rPr>
            </a:br>
            <a:r>
              <a:rPr lang="cs-CZ" b="0" i="0" u="none" strike="noStrike" baseline="0" smtClean="0">
                <a:solidFill>
                  <a:prstClr val="black"/>
                </a:solidFill>
                <a:latin typeface="Segoe"/>
                <a:ea typeface="ＭＳ ゴシック"/>
              </a:rPr>
              <a:t>row</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third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option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is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now</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formatted</a:t>
            </a:r>
            <a:r>
              <a:rPr lang="cs-CZ" b="0" i="0" u="none" strike="noStrike" baseline="0" dirty="0" smtClean="0">
                <a:solidFill>
                  <a:prstClr val="black"/>
                </a:solidFill>
                <a:latin typeface="Segoe"/>
                <a:ea typeface="ＭＳ ゴシック"/>
              </a:rPr>
              <a:t> as </a:t>
            </a:r>
            <a:r>
              <a:rPr lang="cs-CZ" b="0" i="0" u="none" strike="noStrike" baseline="0" dirty="0" err="1" smtClean="0">
                <a:solidFill>
                  <a:prstClr val="black"/>
                </a:solidFill>
                <a:latin typeface="Segoe"/>
                <a:ea typeface="ＭＳ ゴシック"/>
              </a:rPr>
              <a:t>WordArt</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Times"/>
                <a:ea typeface="ＭＳ ゴシック"/>
              </a:rPr>
              <a:t> </a:t>
            </a:r>
            <a:r>
              <a:rPr lang="cs-CZ" b="0" i="0" u="none" strike="noStrike" baseline="0" dirty="0" err="1" smtClean="0">
                <a:solidFill>
                  <a:prstClr val="black"/>
                </a:solidFill>
                <a:latin typeface="Segoe"/>
                <a:ea typeface="ＭＳ ゴシック"/>
              </a:rPr>
              <a:t>Drawing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Tools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Format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tab</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opens</a:t>
            </a:r>
            <a:r>
              <a:rPr lang="cs-CZ" b="0" i="0" u="none" strike="noStrike" baseline="0" dirty="0" smtClean="0">
                <a:solidFill>
                  <a:prstClr val="black"/>
                </a:solidFill>
                <a:latin typeface="Segoe"/>
                <a:ea typeface="ＭＳ ゴシック"/>
              </a:rPr>
              <a:t>.</a:t>
            </a:r>
          </a:p>
        </p:txBody>
      </p:sp>
      <p:pic>
        <p:nvPicPr>
          <p:cNvPr id="4" name="Picture 3" descr="03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1" y="2398295"/>
            <a:ext cx="3589866" cy="249821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3060477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Insert WordArt</a:t>
            </a:r>
          </a:p>
        </p:txBody>
      </p:sp>
      <p:sp>
        <p:nvSpPr>
          <p:cNvPr id="3" name="Text Placeholder 2"/>
          <p:cNvSpPr>
            <a:spLocks noGrp="1"/>
          </p:cNvSpPr>
          <p:nvPr>
            <p:ph type="body" idx="1"/>
          </p:nvPr>
        </p:nvSpPr>
        <p:spPr/>
        <p:txBody>
          <a:bodyPr/>
          <a:lstStyle/>
          <a:p>
            <a:pPr lvl="1" rtl="0">
              <a:buFont typeface="+mj-lt"/>
              <a:buAutoNum type="arabicPeriod" startAt="4"/>
            </a:pPr>
            <a:r>
              <a:rPr lang="cs-CZ" b="0" i="0" u="none" strike="noStrike" baseline="0" dirty="0" smtClean="0">
                <a:solidFill>
                  <a:prstClr val="black"/>
                </a:solidFill>
                <a:latin typeface="Segoe"/>
                <a:ea typeface="ＭＳ ゴシック"/>
              </a:rPr>
              <a:t>A box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around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WordArt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heading</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change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 </a:t>
            </a:r>
            <a:r>
              <a:rPr lang="cs-CZ" b="0" i="0" u="none" strike="noStrike" baseline="0" dirty="0" err="1" smtClean="0">
                <a:solidFill>
                  <a:prstClr val="black"/>
                </a:solidFill>
                <a:latin typeface="Segoe"/>
                <a:ea typeface="ＭＳ ゴシック"/>
              </a:rPr>
              <a:t>size</a:t>
            </a:r>
            <a:r>
              <a:rPr lang="cs-CZ" b="0" i="0" u="none" strike="noStrike" baseline="0" dirty="0" smtClean="0">
                <a:solidFill>
                  <a:prstClr val="black"/>
                </a:solidFill>
                <a:latin typeface="Segoe"/>
                <a:ea typeface="ＭＳ ゴシック"/>
              </a:rPr>
              <a:t> to </a:t>
            </a:r>
            <a:r>
              <a:rPr lang="cs-CZ" b="1" i="0" u="none" strike="noStrike" baseline="0" dirty="0" smtClean="0">
                <a:solidFill>
                  <a:prstClr val="black"/>
                </a:solidFill>
                <a:latin typeface="Segoe"/>
                <a:ea typeface="ＭＳ ゴシック"/>
              </a:rPr>
              <a:t>28 </a:t>
            </a:r>
            <a:r>
              <a:rPr lang="cs-CZ" b="1" i="0" u="none" strike="noStrike" baseline="0" dirty="0" err="1" smtClean="0">
                <a:solidFill>
                  <a:prstClr val="black"/>
                </a:solidFill>
                <a:latin typeface="Segoe"/>
                <a:ea typeface="ＭＳ ゴシック"/>
              </a:rPr>
              <a:t>pt</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Home</a:t>
            </a:r>
            <a:r>
              <a:rPr lang="cs-CZ" b="0" i="0" u="none" strike="noStrike" baseline="0" dirty="0" smtClean="0">
                <a:solidFill>
                  <a:prstClr val="black"/>
                </a:solidFill>
                <a:latin typeface="Segoe"/>
                <a:ea typeface="ＭＳ ゴシック"/>
              </a:rPr>
              <a:t> tab. </a:t>
            </a:r>
            <a:r>
              <a:rPr lang="cs-CZ" b="0" i="0" u="none" strike="noStrike" baseline="0" dirty="0" err="1" smtClean="0">
                <a:solidFill>
                  <a:prstClr val="black"/>
                </a:solidFill>
                <a:latin typeface="Segoe"/>
                <a:ea typeface="ＭＳ ゴシック"/>
              </a:rPr>
              <a:t>Notice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word</a:t>
            </a:r>
            <a:r>
              <a:rPr lang="cs-CZ" b="0" i="0" u="none" strike="noStrike" baseline="0" dirty="0" smtClean="0">
                <a:solidFill>
                  <a:prstClr val="black"/>
                </a:solidFill>
                <a:latin typeface="Segoe"/>
                <a:ea typeface="ＭＳ ゴシック"/>
              </a:rPr>
              <a:t> </a:t>
            </a:r>
            <a:r>
              <a:rPr lang="cs-CZ" b="0" i="1" u="none" strike="noStrike" baseline="0" dirty="0"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moved</a:t>
            </a:r>
            <a:r>
              <a:rPr lang="cs-CZ" b="0" i="0" u="none" strike="noStrike" baseline="0" dirty="0" smtClean="0">
                <a:solidFill>
                  <a:prstClr val="black"/>
                </a:solidFill>
                <a:latin typeface="Segoe"/>
                <a:ea typeface="ＭＳ ゴシック"/>
              </a:rPr>
              <a:t> up </a:t>
            </a:r>
            <a:r>
              <a:rPr lang="cs-CZ" b="0" i="0" u="none" strike="noStrike" baseline="0" dirty="0" err="1" smtClean="0">
                <a:solidFill>
                  <a:prstClr val="black"/>
                </a:solidFill>
                <a:latin typeface="Segoe"/>
                <a:ea typeface="ＭＳ ゴシック"/>
              </a:rPr>
              <a:t>one</a:t>
            </a:r>
            <a:r>
              <a:rPr lang="cs-CZ" b="0" i="0" u="none" strike="noStrike" baseline="0" dirty="0" smtClean="0">
                <a:solidFill>
                  <a:prstClr val="black"/>
                </a:solidFill>
                <a:latin typeface="Segoe"/>
                <a:ea typeface="ＭＳ ゴシック"/>
              </a:rPr>
              <a:t> line.</a:t>
            </a:r>
          </a:p>
          <a:p>
            <a:pPr lvl="1" rtl="0">
              <a:buAutoNum type="arabicPeriod" startAt="4"/>
            </a:pPr>
            <a:r>
              <a:rPr lang="cs-CZ" b="0" i="0" u="none" strike="noStrike" baseline="0" dirty="0" smtClean="0">
                <a:solidFill>
                  <a:prstClr val="black"/>
                </a:solidFill>
                <a:latin typeface="Segoe"/>
                <a:ea typeface="ＭＳ ゴシック"/>
              </a:rPr>
              <a:t>Place </a:t>
            </a:r>
            <a:r>
              <a:rPr lang="cs-CZ" b="0" i="0" u="none" strike="noStrike" baseline="0" dirty="0" err="1" smtClean="0">
                <a:solidFill>
                  <a:prstClr val="black"/>
                </a:solidFill>
                <a:latin typeface="Segoe"/>
                <a:ea typeface="ＭＳ ゴシック"/>
              </a:rPr>
              <a:t>your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insertion</a:t>
            </a:r>
            <a:r>
              <a:rPr lang="cs-CZ" b="0" i="0" u="none" strike="noStrike" baseline="0" dirty="0" smtClean="0">
                <a:solidFill>
                  <a:prstClr val="black"/>
                </a:solidFill>
                <a:latin typeface="Segoe"/>
                <a:ea typeface="ＭＳ ゴシック"/>
              </a:rPr>
              <a:t> point </a:t>
            </a:r>
            <a:r>
              <a:rPr lang="cs-CZ" b="0" i="0" u="none" strike="noStrike" baseline="0" dirty="0" err="1" smtClean="0">
                <a:solidFill>
                  <a:prstClr val="black"/>
                </a:solidFill>
                <a:latin typeface="Segoe"/>
                <a:ea typeface="ＭＳ ゴシック"/>
              </a:rPr>
              <a:t>along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box </a:t>
            </a:r>
            <a:r>
              <a:rPr lang="cs-CZ" b="0" i="0" u="none" strike="noStrike" baseline="0" dirty="0" err="1" smtClean="0">
                <a:solidFill>
                  <a:prstClr val="black"/>
                </a:solidFill>
                <a:latin typeface="Segoe"/>
                <a:ea typeface="ＭＳ ゴシック"/>
              </a:rPr>
              <a:t>outline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until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changes</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move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command</a:t>
            </a:r>
            <a:r>
              <a:rPr lang="cs-CZ" b="0" i="0" u="none" strike="noStrike" baseline="0" dirty="0" smtClean="0">
                <a:solidFill>
                  <a:prstClr val="black"/>
                </a:solidFill>
                <a:latin typeface="Segoe"/>
                <a:ea typeface="ＭＳ ゴシック"/>
              </a:rPr>
              <a:t>—</a:t>
            </a:r>
            <a:r>
              <a:rPr lang="cs-CZ" b="0" i="0" u="none" strike="noStrike" baseline="0" dirty="0" err="1" smtClean="0">
                <a:solidFill>
                  <a:prstClr val="black"/>
                </a:solidFill>
                <a:latin typeface="Segoe"/>
                <a:ea typeface="ＭＳ ゴシック"/>
              </a:rPr>
              <a:t>four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arrows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Press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left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mouse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box, and </a:t>
            </a:r>
            <a:r>
              <a:rPr lang="cs-CZ" b="0" i="0" u="none" strike="noStrike" baseline="0" dirty="0" err="1" smtClean="0">
                <a:solidFill>
                  <a:prstClr val="black"/>
                </a:solidFill>
                <a:latin typeface="Segoe"/>
                <a:ea typeface="ＭＳ ゴシック"/>
              </a:rPr>
              <a:t>drag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box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horizontal</a:t>
            </a:r>
            <a:r>
              <a:rPr lang="cs-CZ" b="0" i="0" u="none" strike="noStrike" baseline="0" dirty="0" smtClean="0">
                <a:solidFill>
                  <a:prstClr val="black"/>
                </a:solidFill>
                <a:latin typeface="Segoe"/>
                <a:ea typeface="ＭＳ ゴシック"/>
              </a:rPr>
              <a:t> center </a:t>
            </a:r>
            <a:r>
              <a:rPr lang="cs-CZ" b="0" i="0" u="none" strike="noStrike" baseline="0" dirty="0" err="1" smtClean="0">
                <a:solidFill>
                  <a:prstClr val="black"/>
                </a:solidFill>
                <a:latin typeface="Segoe"/>
                <a:ea typeface="ＭＳ ゴシック"/>
              </a:rPr>
              <a:t>until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word</a:t>
            </a:r>
            <a:r>
              <a:rPr lang="cs-CZ" b="0" i="0" u="none" strike="noStrike" baseline="0" dirty="0" smtClean="0">
                <a:solidFill>
                  <a:prstClr val="black"/>
                </a:solidFill>
                <a:latin typeface="Segoe"/>
                <a:ea typeface="ＭＳ ゴシック"/>
              </a:rPr>
              <a:t> </a:t>
            </a:r>
            <a:r>
              <a:rPr lang="cs-CZ" b="0" i="1" u="none" strike="noStrike" baseline="0" dirty="0"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moves</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second line. As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resize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move</a:t>
            </a:r>
            <a:r>
              <a:rPr lang="cs-CZ" b="0" i="0" u="none" strike="noStrike" baseline="0" dirty="0" smtClean="0">
                <a:solidFill>
                  <a:prstClr val="black"/>
                </a:solidFill>
                <a:latin typeface="Segoe"/>
                <a:ea typeface="ＭＳ ゴシック"/>
              </a:rPr>
              <a:t> a </a:t>
            </a:r>
            <a:r>
              <a:rPr lang="cs-CZ" b="0" i="0" u="none" strike="noStrike" baseline="0" dirty="0" err="1" smtClean="0">
                <a:solidFill>
                  <a:prstClr val="black"/>
                </a:solidFill>
                <a:latin typeface="Segoe"/>
                <a:ea typeface="ＭＳ ゴシック"/>
              </a:rPr>
              <a:t>heading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that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surrounds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box </a:t>
            </a:r>
            <a:r>
              <a:rPr lang="cs-CZ" b="0" i="0" u="none" strike="noStrike" baseline="0" dirty="0" err="1" smtClean="0">
                <a:solidFill>
                  <a:prstClr val="black"/>
                </a:solidFill>
                <a:latin typeface="Segoe"/>
                <a:ea typeface="ＭＳ ゴシック"/>
              </a:rPr>
              <a:t>automatically</a:t>
            </a:r>
            <a:r>
              <a:rPr lang="cs-CZ" b="0" i="0" u="none" strike="noStrike" baseline="0" dirty="0" smtClean="0">
                <a:solidFill>
                  <a:prstClr val="black"/>
                </a:solidFill>
                <a:latin typeface="Segoe"/>
                <a:ea typeface="ＭＳ ゴシック"/>
              </a:rPr>
              <a:t> </a:t>
            </a:r>
            <a:r>
              <a:rPr lang="cs-CZ" b="0" i="0" u="none" strike="noStrike" baseline="0" err="1" smtClean="0">
                <a:solidFill>
                  <a:prstClr val="black"/>
                </a:solidFill>
                <a:latin typeface="Segoe"/>
                <a:ea typeface="ＭＳ ゴシック"/>
              </a:rPr>
              <a:t>moves</a:t>
            </a:r>
            <a:r>
              <a:rPr lang="cs-CZ" b="0" i="0" u="none" strike="noStrike" baseline="0" smtClean="0">
                <a:solidFill>
                  <a:prstClr val="black"/>
                </a:solidFill>
                <a:latin typeface="Segoe"/>
                <a:ea typeface="ＭＳ ゴシック"/>
              </a:rPr>
              <a:t>.</a:t>
            </a:r>
          </a:p>
          <a:p>
            <a:pPr lvl="1">
              <a:buFont typeface="+mj-lt"/>
              <a:buAutoNum type="arabicPeriod" startAt="4"/>
            </a:pPr>
            <a:r>
              <a:rPr lang="cs-CZ">
                <a:solidFill>
                  <a:prstClr val="black"/>
                </a:solidFill>
                <a:latin typeface="Segoe"/>
                <a:ea typeface="ＭＳ ゴシック"/>
              </a:rPr>
              <a:t>Select the heading text again. In the WordArt Styles group on the Drawing Tools tab, select the drop-down arrow by Text Outline </a:t>
            </a:r>
            <a:r>
              <a:rPr lang="cs-CZ" smtClean="0">
                <a:solidFill>
                  <a:prstClr val="black"/>
                </a:solidFill>
                <a:latin typeface="Segoe"/>
                <a:ea typeface="ＭＳ ゴシック"/>
              </a:rPr>
              <a:t>      and </a:t>
            </a:r>
            <a:r>
              <a:rPr lang="cs-CZ">
                <a:solidFill>
                  <a:prstClr val="black"/>
                </a:solidFill>
                <a:latin typeface="Segoe"/>
                <a:ea typeface="ＭＳ ゴシック"/>
              </a:rPr>
              <a:t>select </a:t>
            </a:r>
            <a:r>
              <a:rPr lang="cs-CZ" b="1">
                <a:solidFill>
                  <a:prstClr val="black"/>
                </a:solidFill>
                <a:latin typeface="Segoe"/>
                <a:ea typeface="ＭＳ ゴシック"/>
              </a:rPr>
              <a:t>No Outline</a:t>
            </a:r>
            <a:r>
              <a:rPr lang="cs-CZ">
                <a:solidFill>
                  <a:prstClr val="black"/>
                </a:solidFill>
                <a:latin typeface="Segoe"/>
                <a:ea typeface="ＭＳ ゴシック"/>
              </a:rPr>
              <a:t>. This action removes the outline in the text.</a:t>
            </a:r>
          </a:p>
          <a:p>
            <a:pPr lvl="1" rtl="0">
              <a:buAutoNum type="arabicPeriod" startAt="4"/>
            </a:pPr>
            <a:endParaRPr lang="cs-CZ" b="0" i="0" u="none" strike="noStrike" baseline="0" dirty="0" smtClean="0">
              <a:solidFill>
                <a:prstClr val="black"/>
              </a:solidFill>
              <a:latin typeface="Segoe"/>
              <a:ea typeface="ＭＳ ゴシック"/>
            </a:endParaRPr>
          </a:p>
        </p:txBody>
      </p:sp>
      <p:pic>
        <p:nvPicPr>
          <p:cNvPr id="4" name="Picture 3" descr="Screen shot 2013-08-04 at 5.02.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5334000"/>
            <a:ext cx="330200" cy="3810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1915302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Insert WordArt</a:t>
            </a:r>
          </a:p>
        </p:txBody>
      </p:sp>
      <p:sp>
        <p:nvSpPr>
          <p:cNvPr id="3" name="Text Placeholder 2"/>
          <p:cNvSpPr>
            <a:spLocks noGrp="1"/>
          </p:cNvSpPr>
          <p:nvPr>
            <p:ph type="body" idx="1"/>
          </p:nvPr>
        </p:nvSpPr>
        <p:spPr/>
        <p:txBody>
          <a:bodyPr/>
          <a:lstStyle/>
          <a:p>
            <a:pPr lvl="1" rtl="0">
              <a:buFont typeface="+mj-lt"/>
              <a:buAutoNum type="arabicPeriod" startAt="7"/>
            </a:pPr>
            <a:r>
              <a:rPr lang="cs-CZ" sz="2000" b="0" i="0" u="none" strike="noStrike" baseline="0" smtClean="0">
                <a:solidFill>
                  <a:prstClr val="black"/>
                </a:solidFill>
                <a:latin typeface="Segoe"/>
                <a:ea typeface="ＭＳ ゴシック"/>
              </a:rPr>
              <a:t>Click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1" i="0" u="none" strike="noStrike" baseline="0" dirty="0" smtClean="0">
                <a:solidFill>
                  <a:prstClr val="black"/>
                </a:solidFill>
                <a:latin typeface="Segoe"/>
                <a:ea typeface="ＭＳ ゴシック"/>
              </a:rPr>
              <a:t>Text </a:t>
            </a:r>
            <a:r>
              <a:rPr lang="cs-CZ" sz="2000" b="1" i="0" u="none" strike="noStrike" baseline="0" smtClean="0">
                <a:solidFill>
                  <a:prstClr val="black"/>
                </a:solidFill>
                <a:latin typeface="Segoe"/>
                <a:ea typeface="ＭＳ ゴシック"/>
              </a:rPr>
              <a:t>Fill</a:t>
            </a:r>
            <a:r>
              <a:rPr lang="cs-CZ" sz="2000" b="0" i="0" u="none" strike="noStrike" baseline="0" smtClean="0">
                <a:solidFill>
                  <a:prstClr val="black"/>
                </a:solidFill>
                <a:latin typeface="Segoe"/>
                <a:ea typeface="ＭＳ ゴシック"/>
              </a:rPr>
              <a:t> </a:t>
            </a:r>
            <a:r>
              <a:rPr lang="cs-CZ" sz="2000" b="0" i="0" u="none" strike="noStrike" smtClean="0">
                <a:solidFill>
                  <a:prstClr val="black"/>
                </a:solidFill>
                <a:latin typeface="Segoe"/>
                <a:ea typeface="ＭＳ ゴシック"/>
              </a:rPr>
              <a:t>      </a:t>
            </a:r>
            <a:r>
              <a:rPr lang="cs-CZ" sz="2000" b="0" i="0" u="none" strike="noStrike" baseline="0" smtClean="0">
                <a:solidFill>
                  <a:prstClr val="black"/>
                </a:solidFill>
                <a:latin typeface="Segoe"/>
                <a:ea typeface="ＭＳ ゴシック"/>
              </a:rPr>
              <a:t>drop</a:t>
            </a:r>
            <a:r>
              <a:rPr lang="cs-CZ" sz="2000" b="0" i="0" u="none" strike="noStrike" baseline="0" dirty="0" smtClean="0">
                <a:solidFill>
                  <a:prstClr val="black"/>
                </a:solidFill>
                <a:latin typeface="Segoe"/>
                <a:ea typeface="ＭＳ ゴシック"/>
              </a:rPr>
              <a:t>-</a:t>
            </a:r>
            <a:r>
              <a:rPr lang="cs-CZ" sz="2000" b="0" i="0" u="none" strike="noStrike" baseline="0" dirty="0" err="1" smtClean="0">
                <a:solidFill>
                  <a:prstClr val="black"/>
                </a:solidFill>
                <a:latin typeface="Segoe"/>
                <a:ea typeface="ＭＳ ゴシック"/>
              </a:rPr>
              <a:t>down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arrow</a:t>
            </a:r>
            <a:r>
              <a:rPr lang="cs-CZ" sz="2000" b="0" i="0" u="none" strike="noStrike" baseline="0" dirty="0" smtClean="0">
                <a:solidFill>
                  <a:prstClr val="black"/>
                </a:solidFill>
                <a:latin typeface="Segoe"/>
                <a:ea typeface="ＭＳ ゴシック"/>
              </a:rPr>
              <a:t> and </a:t>
            </a:r>
            <a:r>
              <a:rPr lang="cs-CZ" sz="2000" b="0" i="0" u="none" strike="noStrike" baseline="0" dirty="0" err="1" smtClean="0">
                <a:solidFill>
                  <a:prstClr val="black"/>
                </a:solidFill>
                <a:latin typeface="Segoe"/>
                <a:ea typeface="ＭＳ ゴシック"/>
              </a:rPr>
              <a:t>select</a:t>
            </a:r>
            <a:r>
              <a:rPr lang="cs-CZ" sz="2000" b="0" i="0" u="none" strike="noStrike" baseline="0" dirty="0" smtClean="0">
                <a:solidFill>
                  <a:prstClr val="black"/>
                </a:solidFill>
                <a:latin typeface="Segoe"/>
                <a:ea typeface="ＭＳ ゴシック"/>
              </a:rPr>
              <a:t> </a:t>
            </a:r>
            <a:r>
              <a:rPr lang="cs-CZ" sz="2000" b="1" i="0" u="none" strike="noStrike" baseline="0" dirty="0" err="1" smtClean="0">
                <a:solidFill>
                  <a:prstClr val="black"/>
                </a:solidFill>
                <a:latin typeface="Segoe"/>
                <a:ea typeface="ＭＳ ゴシック"/>
              </a:rPr>
              <a:t>Red</a:t>
            </a:r>
            <a:r>
              <a:rPr lang="cs-CZ" sz="2000" b="1" i="0" u="none" strike="noStrike" baseline="0" smtClean="0">
                <a:solidFill>
                  <a:prstClr val="black"/>
                </a:solidFill>
                <a:latin typeface="Segoe"/>
                <a:ea typeface="ＭＳ ゴシック"/>
              </a:rPr>
              <a:t>, </a:t>
            </a:r>
            <a:br>
              <a:rPr lang="cs-CZ" sz="2000" b="1" i="0" u="none" strike="noStrike" baseline="0" smtClean="0">
                <a:solidFill>
                  <a:prstClr val="black"/>
                </a:solidFill>
                <a:latin typeface="Segoe"/>
                <a:ea typeface="ＭＳ ゴシック"/>
              </a:rPr>
            </a:br>
            <a:r>
              <a:rPr lang="cs-CZ" sz="2000" b="1" i="0" u="none" strike="noStrike" baseline="0" smtClean="0">
                <a:solidFill>
                  <a:prstClr val="black"/>
                </a:solidFill>
                <a:latin typeface="Segoe"/>
                <a:ea typeface="ＭＳ ゴシック"/>
              </a:rPr>
              <a:t>Accent </a:t>
            </a:r>
            <a:r>
              <a:rPr lang="cs-CZ" sz="2000" b="1" i="0" u="none" strike="noStrike" baseline="0" dirty="0" smtClean="0">
                <a:solidFill>
                  <a:prstClr val="black"/>
                </a:solidFill>
                <a:latin typeface="Segoe"/>
                <a:ea typeface="ＭＳ ゴシック"/>
              </a:rPr>
              <a:t>2</a:t>
            </a:r>
            <a:r>
              <a:rPr lang="cs-CZ" sz="2000" b="0" i="0" u="none" strike="noStrike" baseline="0" dirty="0" smtClean="0">
                <a:solidFill>
                  <a:prstClr val="black"/>
                </a:solidFill>
                <a:latin typeface="Times New Roman"/>
                <a:ea typeface="ＭＳ ゴシック"/>
              </a:rPr>
              <a:t>.</a:t>
            </a:r>
          </a:p>
          <a:p>
            <a:pPr lvl="1" rtl="0">
              <a:buAutoNum type="arabicPeriod" startAt="7"/>
            </a:pPr>
            <a:r>
              <a:rPr lang="cs-CZ" sz="2000" b="0" i="0" u="none" strike="noStrike" baseline="0" dirty="0" err="1" smtClean="0">
                <a:solidFill>
                  <a:prstClr val="black"/>
                </a:solidFill>
                <a:latin typeface="Segoe"/>
                <a:ea typeface="ＭＳ ゴシック"/>
              </a:rPr>
              <a:t>Select</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Text </a:t>
            </a:r>
            <a:r>
              <a:rPr lang="cs-CZ" sz="2000" b="0" i="0" u="none" strike="noStrike" baseline="0" dirty="0" err="1" smtClean="0">
                <a:solidFill>
                  <a:prstClr val="black"/>
                </a:solidFill>
                <a:latin typeface="Segoe"/>
                <a:ea typeface="ＭＳ ゴシック"/>
              </a:rPr>
              <a:t>Effects</a:t>
            </a:r>
            <a:r>
              <a:rPr lang="cs-CZ" sz="2000" b="0" i="0" u="none" strike="noStrike" baseline="0" smtClean="0">
                <a:solidFill>
                  <a:prstClr val="black"/>
                </a:solidFill>
                <a:latin typeface="Segoe"/>
                <a:ea typeface="ＭＳ ゴシック"/>
              </a:rPr>
              <a:t>, </a:t>
            </a:r>
            <a:br>
              <a:rPr lang="cs-CZ" sz="2000" b="0" i="0" u="none" strike="noStrike" baseline="0" smtClean="0">
                <a:solidFill>
                  <a:prstClr val="black"/>
                </a:solidFill>
                <a:latin typeface="Segoe"/>
                <a:ea typeface="ＭＳ ゴシック"/>
              </a:rPr>
            </a:br>
            <a:r>
              <a:rPr lang="cs-CZ" sz="2000" b="0" i="0" u="none" strike="noStrike" baseline="0" smtClean="0">
                <a:solidFill>
                  <a:prstClr val="black"/>
                </a:solidFill>
                <a:latin typeface="Segoe"/>
                <a:ea typeface="ＭＳ ゴシック"/>
              </a:rPr>
              <a:t>and </a:t>
            </a:r>
            <a:r>
              <a:rPr lang="cs-CZ" sz="2000" b="0" i="0" u="none" strike="noStrike" baseline="0" dirty="0" err="1" smtClean="0">
                <a:solidFill>
                  <a:prstClr val="black"/>
                </a:solidFill>
                <a:latin typeface="Segoe"/>
                <a:ea typeface="ＭＳ ゴシック"/>
              </a:rPr>
              <a:t>then</a:t>
            </a:r>
            <a:r>
              <a:rPr lang="cs-CZ" sz="2000" b="0" i="0" u="none" strike="noStrike" baseline="0" dirty="0" smtClean="0">
                <a:solidFill>
                  <a:prstClr val="black"/>
                </a:solidFill>
                <a:latin typeface="Segoe"/>
                <a:ea typeface="ＭＳ ゴシック"/>
              </a:rPr>
              <a:t> </a:t>
            </a:r>
            <a:r>
              <a:rPr lang="cs-CZ" sz="2000" b="0" i="0" u="none" strike="noStrike" baseline="0" err="1" smtClean="0">
                <a:solidFill>
                  <a:prstClr val="black"/>
                </a:solidFill>
                <a:latin typeface="Segoe"/>
                <a:ea typeface="ＭＳ ゴシック"/>
              </a:rPr>
              <a:t>click</a:t>
            </a:r>
            <a:r>
              <a:rPr lang="cs-CZ" sz="2000" b="0" i="0" u="none" strike="noStrike" baseline="0" smtClean="0">
                <a:solidFill>
                  <a:prstClr val="black"/>
                </a:solidFill>
                <a:latin typeface="Segoe"/>
                <a:ea typeface="ＭＳ ゴシック"/>
              </a:rPr>
              <a:t> </a:t>
            </a:r>
            <a:r>
              <a:rPr lang="cs-CZ" sz="2000" b="1" i="0" u="none" strike="noStrike" baseline="0" smtClean="0">
                <a:solidFill>
                  <a:prstClr val="black"/>
                </a:solidFill>
                <a:latin typeface="Segoe"/>
                <a:ea typeface="ＭＳ ゴシック"/>
              </a:rPr>
              <a:t>Transform</a:t>
            </a:r>
            <a:r>
              <a:rPr lang="cs-CZ" sz="2000">
                <a:solidFill>
                  <a:prstClr val="black"/>
                </a:solidFill>
                <a:latin typeface="Segoe"/>
                <a:ea typeface="ＭＳ ゴシック"/>
              </a:rPr>
              <a:t> </a:t>
            </a:r>
            <a:r>
              <a:rPr lang="cs-CZ" sz="2000" smtClean="0">
                <a:solidFill>
                  <a:prstClr val="black"/>
                </a:solidFill>
                <a:latin typeface="Segoe"/>
                <a:ea typeface="ＭＳ ゴシック"/>
              </a:rPr>
              <a:t/>
            </a:r>
            <a:br>
              <a:rPr lang="cs-CZ" sz="2000" smtClean="0">
                <a:solidFill>
                  <a:prstClr val="black"/>
                </a:solidFill>
                <a:latin typeface="Segoe"/>
                <a:ea typeface="ＭＳ ゴシック"/>
              </a:rPr>
            </a:br>
            <a:r>
              <a:rPr lang="cs-CZ" sz="2000" smtClean="0">
                <a:solidFill>
                  <a:prstClr val="black"/>
                </a:solidFill>
                <a:latin typeface="Segoe"/>
                <a:ea typeface="ＭＳ ゴシック"/>
              </a:rPr>
              <a:t>(right)</a:t>
            </a:r>
            <a:r>
              <a:rPr lang="cs-CZ" sz="2000" b="0" i="0" u="none" strike="noStrike" baseline="0" smtClean="0">
                <a:solidFill>
                  <a:prstClr val="black"/>
                </a:solidFill>
                <a:latin typeface="Segoe"/>
                <a:ea typeface="ＭＳ ゴシック"/>
              </a:rPr>
              <a:t>.</a:t>
            </a:r>
            <a:endParaRPr lang="cs-CZ" sz="2000" b="0" i="0" u="none" strike="noStrike" baseline="0" dirty="0" smtClean="0">
              <a:solidFill>
                <a:prstClr val="black"/>
              </a:solidFill>
              <a:latin typeface="Segoe"/>
              <a:ea typeface="ＭＳ ゴシック"/>
            </a:endParaRPr>
          </a:p>
          <a:p>
            <a:pPr lvl="1" rtl="0">
              <a:buAutoNum type="arabicPeriod" startAt="7"/>
            </a:pPr>
            <a:r>
              <a:rPr lang="cs-CZ" sz="2000" b="0" i="0" u="none" strike="noStrike" baseline="0" dirty="0" err="1" smtClean="0">
                <a:solidFill>
                  <a:prstClr val="black"/>
                </a:solidFill>
                <a:latin typeface="Segoe"/>
                <a:ea typeface="ＭＳ ゴシック"/>
              </a:rPr>
              <a:t>Hover</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over</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err="1" smtClean="0">
                <a:solidFill>
                  <a:prstClr val="black"/>
                </a:solidFill>
                <a:latin typeface="Segoe"/>
                <a:ea typeface="ＭＳ ゴシック"/>
              </a:rPr>
              <a:t>options</a:t>
            </a:r>
            <a:r>
              <a:rPr lang="cs-CZ" sz="2000" b="0" i="0" u="none" strike="noStrike" baseline="0" smtClean="0">
                <a:solidFill>
                  <a:prstClr val="black"/>
                </a:solidFill>
                <a:latin typeface="Segoe"/>
                <a:ea typeface="ＭＳ ゴシック"/>
              </a:rPr>
              <a:t> </a:t>
            </a:r>
            <a:br>
              <a:rPr lang="cs-CZ" sz="2000" b="0" i="0" u="none" strike="noStrike" baseline="0" smtClean="0">
                <a:solidFill>
                  <a:prstClr val="black"/>
                </a:solidFill>
                <a:latin typeface="Segoe"/>
                <a:ea typeface="ＭＳ ゴシック"/>
              </a:rPr>
            </a:br>
            <a:r>
              <a:rPr lang="cs-CZ" sz="2000" b="0" i="0" u="none" strike="noStrike" baseline="0" smtClean="0">
                <a:solidFill>
                  <a:prstClr val="black"/>
                </a:solidFill>
                <a:latin typeface="Segoe"/>
                <a:ea typeface="ＭＳ ゴシック"/>
              </a:rPr>
              <a:t>under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Warp</a:t>
            </a:r>
            <a:r>
              <a:rPr lang="cs-CZ" sz="2000" b="0" i="0" u="none" strike="noStrike" baseline="0" dirty="0" smtClean="0">
                <a:solidFill>
                  <a:prstClr val="black"/>
                </a:solidFill>
                <a:latin typeface="Segoe"/>
                <a:ea typeface="ＭＳ ゴシック"/>
              </a:rPr>
              <a:t> </a:t>
            </a:r>
            <a:r>
              <a:rPr lang="cs-CZ" sz="2000" b="0" i="0" u="none" strike="noStrike" baseline="0" err="1" smtClean="0">
                <a:solidFill>
                  <a:prstClr val="black"/>
                </a:solidFill>
                <a:latin typeface="Segoe"/>
                <a:ea typeface="ＭＳ ゴシック"/>
              </a:rPr>
              <a:t>section</a:t>
            </a:r>
            <a:r>
              <a:rPr lang="cs-CZ" sz="2000" b="0" i="0" u="none" strike="noStrike" baseline="0" smtClean="0">
                <a:solidFill>
                  <a:prstClr val="black"/>
                </a:solidFill>
                <a:latin typeface="Segoe"/>
                <a:ea typeface="ＭＳ ゴシック"/>
              </a:rPr>
              <a:t>—</a:t>
            </a:r>
            <a:br>
              <a:rPr lang="cs-CZ" sz="2000" b="0" i="0" u="none" strike="noStrike" baseline="0" smtClean="0">
                <a:solidFill>
                  <a:prstClr val="black"/>
                </a:solidFill>
                <a:latin typeface="Segoe"/>
                <a:ea typeface="ＭＳ ゴシック"/>
              </a:rPr>
            </a:br>
            <a:r>
              <a:rPr lang="cs-CZ" sz="2000" b="0" i="0" u="none" strike="noStrike" baseline="0" smtClean="0">
                <a:solidFill>
                  <a:prstClr val="black"/>
                </a:solidFill>
                <a:latin typeface="Segoe"/>
                <a:ea typeface="ＭＳ ゴシック"/>
              </a:rPr>
              <a:t>see how </a:t>
            </a:r>
            <a:r>
              <a:rPr lang="cs-CZ" sz="2000" b="0" i="0" u="none" strike="noStrike" baseline="0" dirty="0" err="1" smtClean="0">
                <a:solidFill>
                  <a:prstClr val="black"/>
                </a:solidFill>
                <a:latin typeface="Segoe"/>
                <a:ea typeface="ＭＳ ゴシック"/>
              </a:rPr>
              <a:t>your</a:t>
            </a:r>
            <a:r>
              <a:rPr lang="cs-CZ" sz="2000" b="0" i="0" u="none" strike="noStrike" baseline="0" dirty="0" smtClean="0">
                <a:solidFill>
                  <a:prstClr val="black"/>
                </a:solidFill>
                <a:latin typeface="Segoe"/>
                <a:ea typeface="ＭＳ ゴシック"/>
              </a:rPr>
              <a:t> text </a:t>
            </a:r>
            <a:r>
              <a:rPr lang="cs-CZ" sz="2000" b="0" i="0" u="none" strike="noStrike" baseline="0" err="1" smtClean="0">
                <a:solidFill>
                  <a:prstClr val="black"/>
                </a:solidFill>
                <a:latin typeface="Segoe"/>
                <a:ea typeface="ＭＳ ゴシック"/>
              </a:rPr>
              <a:t>changes</a:t>
            </a:r>
            <a:r>
              <a:rPr lang="cs-CZ" sz="2000" b="0" i="0" u="none" strike="noStrike" baseline="0" smtClean="0">
                <a:solidFill>
                  <a:prstClr val="black"/>
                </a:solidFill>
                <a:latin typeface="Segoe"/>
                <a:ea typeface="ＭＳ ゴシック"/>
              </a:rPr>
              <a:t> </a:t>
            </a:r>
            <a:br>
              <a:rPr lang="cs-CZ" sz="2000" b="0" i="0" u="none" strike="noStrike" baseline="0" smtClean="0">
                <a:solidFill>
                  <a:prstClr val="black"/>
                </a:solidFill>
                <a:latin typeface="Segoe"/>
                <a:ea typeface="ＭＳ ゴシック"/>
              </a:rPr>
            </a:br>
            <a:r>
              <a:rPr lang="cs-CZ" sz="2000" b="0" i="0" u="none" strike="noStrike" baseline="0" smtClean="0">
                <a:solidFill>
                  <a:prstClr val="black"/>
                </a:solidFill>
                <a:latin typeface="Segoe"/>
                <a:ea typeface="ＭＳ ゴシック"/>
              </a:rPr>
              <a:t>with </a:t>
            </a:r>
            <a:r>
              <a:rPr lang="cs-CZ" sz="2000" b="0" i="0" u="none" strike="noStrike" baseline="0" dirty="0" smtClean="0">
                <a:solidFill>
                  <a:prstClr val="black"/>
                </a:solidFill>
                <a:latin typeface="Segoe"/>
                <a:ea typeface="ＭＳ ゴシック"/>
              </a:rPr>
              <a:t>live </a:t>
            </a:r>
            <a:r>
              <a:rPr lang="cs-CZ" sz="2000" b="0" i="0" u="none" strike="noStrike" baseline="0" dirty="0" err="1" smtClean="0">
                <a:solidFill>
                  <a:prstClr val="black"/>
                </a:solidFill>
                <a:latin typeface="Segoe"/>
                <a:ea typeface="ＭＳ ゴシック"/>
              </a:rPr>
              <a:t>preview</a:t>
            </a:r>
            <a:r>
              <a:rPr lang="cs-CZ" sz="2000" b="0" i="0" u="none" strike="noStrike" baseline="0" dirty="0" smtClean="0">
                <a:solidFill>
                  <a:prstClr val="black"/>
                </a:solidFill>
                <a:latin typeface="Segoe"/>
                <a:ea typeface="ＭＳ ゴシック"/>
              </a:rPr>
              <a:t>. </a:t>
            </a:r>
            <a:r>
              <a:rPr lang="cs-CZ" sz="2000" b="0" i="0" u="none" strike="noStrike" baseline="0" err="1" smtClean="0">
                <a:solidFill>
                  <a:prstClr val="black"/>
                </a:solidFill>
                <a:latin typeface="Segoe"/>
                <a:ea typeface="ＭＳ ゴシック"/>
              </a:rPr>
              <a:t>Select</a:t>
            </a:r>
            <a:r>
              <a:rPr lang="cs-CZ" sz="2000" b="0" i="0" u="none" strike="noStrike" baseline="0" smtClean="0">
                <a:solidFill>
                  <a:prstClr val="black"/>
                </a:solidFill>
                <a:latin typeface="Segoe"/>
                <a:ea typeface="ＭＳ ゴシック"/>
              </a:rPr>
              <a:t> </a:t>
            </a:r>
            <a:br>
              <a:rPr lang="cs-CZ" sz="2000" b="0" i="0" u="none" strike="noStrike" baseline="0" smtClean="0">
                <a:solidFill>
                  <a:prstClr val="black"/>
                </a:solidFill>
                <a:latin typeface="Segoe"/>
                <a:ea typeface="ＭＳ ゴシック"/>
              </a:rPr>
            </a:br>
            <a:r>
              <a:rPr lang="cs-CZ" sz="2000" b="1" i="0" u="none" strike="noStrike" baseline="0" smtClean="0">
                <a:solidFill>
                  <a:prstClr val="black"/>
                </a:solidFill>
                <a:latin typeface="Segoe"/>
                <a:ea typeface="ＭＳ ゴシック"/>
              </a:rPr>
              <a:t>Double</a:t>
            </a:r>
            <a:r>
              <a:rPr lang="cs-CZ" sz="2000" b="0" i="0" u="none" strike="noStrike" baseline="0" smtClean="0">
                <a:solidFill>
                  <a:prstClr val="black"/>
                </a:solidFill>
                <a:latin typeface="Segoe"/>
                <a:ea typeface="ＭＳ ゴシック"/>
              </a:rPr>
              <a:t> </a:t>
            </a:r>
            <a:r>
              <a:rPr lang="cs-CZ" sz="2000" b="1" i="0" u="none" strike="noStrike" baseline="0" dirty="0" err="1" smtClean="0">
                <a:solidFill>
                  <a:prstClr val="black"/>
                </a:solidFill>
                <a:latin typeface="Segoe"/>
                <a:ea typeface="ＭＳ ゴシック"/>
              </a:rPr>
              <a:t>Wave</a:t>
            </a:r>
            <a:r>
              <a:rPr lang="cs-CZ" sz="2000" b="1" i="0" u="none" strike="noStrike" baseline="0" dirty="0" smtClean="0">
                <a:solidFill>
                  <a:prstClr val="black"/>
                </a:solidFill>
                <a:latin typeface="Segoe"/>
                <a:ea typeface="ＭＳ ゴシック"/>
              </a:rPr>
              <a:t> 1</a:t>
            </a:r>
            <a:r>
              <a:rPr lang="cs-CZ" sz="2000" b="0" i="0" u="none" strike="noStrike" baseline="0" dirty="0" smtClean="0">
                <a:solidFill>
                  <a:prstClr val="black"/>
                </a:solidFill>
                <a:latin typeface="Times New Roman"/>
                <a:ea typeface="ＭＳ ゴシック"/>
              </a:rPr>
              <a:t>.</a:t>
            </a:r>
          </a:p>
          <a:p>
            <a:pPr lvl="1" rtl="0">
              <a:buAutoNum type="arabicPeriod" startAt="7"/>
            </a:pPr>
            <a:r>
              <a:rPr lang="cs-CZ" sz="2000" i="0" u="none" strike="noStrike" baseline="0" dirty="0" smtClean="0">
                <a:solidFill>
                  <a:srgbClr val="000000"/>
                </a:solidFill>
                <a:latin typeface="Segoe"/>
                <a:ea typeface="ＭＳ ゴシック"/>
              </a:rPr>
              <a:t> </a:t>
            </a:r>
            <a:r>
              <a:rPr lang="cs-CZ" sz="2000" b="1" i="0" u="none" strike="noStrike" baseline="0" dirty="0" smtClean="0">
                <a:solidFill>
                  <a:srgbClr val="000000"/>
                </a:solidFill>
                <a:latin typeface="Segoe"/>
                <a:ea typeface="ＭＳ ゴシック"/>
              </a:rPr>
              <a:t>SAVE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document</a:t>
            </a:r>
            <a:r>
              <a:rPr lang="cs-CZ" sz="2000" b="0" i="0" u="none" strike="noStrike" baseline="0" dirty="0" smtClean="0">
                <a:solidFill>
                  <a:prstClr val="black"/>
                </a:solidFill>
                <a:latin typeface="Segoe"/>
                <a:ea typeface="ＭＳ ゴシック"/>
              </a:rPr>
              <a:t> in </a:t>
            </a:r>
            <a:r>
              <a:rPr lang="cs-CZ" sz="2000" b="0" i="0" u="none" strike="noStrike" baseline="0" err="1" smtClean="0">
                <a:solidFill>
                  <a:prstClr val="black"/>
                </a:solidFill>
                <a:latin typeface="Segoe"/>
                <a:ea typeface="ＭＳ ゴシック"/>
              </a:rPr>
              <a:t>the</a:t>
            </a:r>
            <a:r>
              <a:rPr lang="cs-CZ" sz="2000" b="0" i="0" u="none" strike="noStrike" baseline="0" smtClean="0">
                <a:solidFill>
                  <a:prstClr val="black"/>
                </a:solidFill>
                <a:latin typeface="Segoe"/>
                <a:ea typeface="ＭＳ ゴシック"/>
              </a:rPr>
              <a:t> </a:t>
            </a:r>
            <a:br>
              <a:rPr lang="cs-CZ" sz="2000" b="0" i="0" u="none" strike="noStrike" baseline="0" smtClean="0">
                <a:solidFill>
                  <a:prstClr val="black"/>
                </a:solidFill>
                <a:latin typeface="Segoe"/>
                <a:ea typeface="ＭＳ ゴシック"/>
              </a:rPr>
            </a:br>
            <a:r>
              <a:rPr lang="cs-CZ" sz="2000" b="0" i="0" u="none" strike="noStrike" baseline="0" smtClean="0">
                <a:solidFill>
                  <a:prstClr val="black"/>
                </a:solidFill>
                <a:latin typeface="Segoe"/>
                <a:ea typeface="ＭＳ ゴシック"/>
              </a:rPr>
              <a:t>lesson </a:t>
            </a:r>
            <a:r>
              <a:rPr lang="cs-CZ" sz="2000" b="0" i="0" u="none" strike="noStrike" baseline="0" dirty="0" err="1" smtClean="0">
                <a:solidFill>
                  <a:prstClr val="black"/>
                </a:solidFill>
                <a:latin typeface="Segoe"/>
                <a:ea typeface="ＭＳ ゴシック"/>
              </a:rPr>
              <a:t>folder</a:t>
            </a:r>
            <a:r>
              <a:rPr lang="cs-CZ" sz="2000" b="0" i="0" u="none" strike="noStrike" baseline="0" dirty="0" smtClean="0">
                <a:solidFill>
                  <a:prstClr val="black"/>
                </a:solidFill>
                <a:latin typeface="Segoe"/>
                <a:ea typeface="ＭＳ ゴシック"/>
              </a:rPr>
              <a:t> on </a:t>
            </a:r>
            <a:r>
              <a:rPr lang="cs-CZ" sz="2000" b="0" i="0" u="none" strike="noStrike" baseline="0" dirty="0" err="1" smtClean="0">
                <a:solidFill>
                  <a:prstClr val="black"/>
                </a:solidFill>
                <a:latin typeface="Segoe"/>
                <a:ea typeface="ＭＳ ゴシック"/>
              </a:rPr>
              <a:t>your</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flash</a:t>
            </a:r>
            <a:r>
              <a:rPr lang="cs-CZ" sz="2000" b="0" i="0" u="none" strike="noStrike" baseline="0" dirty="0" smtClean="0">
                <a:solidFill>
                  <a:prstClr val="black"/>
                </a:solidFill>
                <a:latin typeface="Segoe"/>
                <a:ea typeface="ＭＳ ゴシック"/>
              </a:rPr>
              <a:t> drive </a:t>
            </a:r>
            <a:r>
              <a:rPr lang="cs-CZ" sz="2000" b="0" i="0" u="none" strike="noStrike" baseline="0" dirty="0" err="1" smtClean="0">
                <a:solidFill>
                  <a:prstClr val="black"/>
                </a:solidFill>
                <a:latin typeface="Segoe"/>
                <a:ea typeface="ＭＳ ゴシック"/>
              </a:rPr>
              <a:t>then</a:t>
            </a:r>
            <a:r>
              <a:rPr lang="cs-CZ" sz="2000" b="0" i="0" u="none" strike="noStrike" baseline="0" dirty="0" smtClean="0">
                <a:solidFill>
                  <a:prstClr val="black"/>
                </a:solidFill>
                <a:latin typeface="Segoe"/>
                <a:ea typeface="ＭＳ ゴシック"/>
              </a:rPr>
              <a:t> </a:t>
            </a:r>
            <a:r>
              <a:rPr lang="cs-CZ" sz="2000" b="1" i="0" u="none" strike="noStrike" baseline="0" dirty="0" smtClean="0">
                <a:solidFill>
                  <a:prstClr val="black"/>
                </a:solidFill>
                <a:latin typeface="Segoe"/>
                <a:ea typeface="ＭＳ ゴシック"/>
              </a:rPr>
              <a:t>CLOSE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file</a:t>
            </a:r>
            <a:r>
              <a:rPr lang="cs-CZ" sz="2000" b="0" i="0" u="none" strike="noStrike" baseline="0" dirty="0" smtClean="0">
                <a:solidFill>
                  <a:prstClr val="black"/>
                </a:solidFill>
                <a:latin typeface="Segoe"/>
                <a:ea typeface="ＭＳ ゴシック"/>
              </a:rPr>
              <a:t>.</a:t>
            </a:r>
          </a:p>
          <a:p>
            <a:pPr lvl="0" rtl="0"/>
            <a:r>
              <a:rPr lang="cs-CZ" sz="2000" b="1" i="0" u="none" strike="noStrike" baseline="0" dirty="0" smtClean="0">
                <a:latin typeface="Segoe"/>
                <a:ea typeface="ＭＳ ゴシック"/>
              </a:rPr>
              <a:t>PAUSE. LEAVE </a:t>
            </a:r>
            <a:r>
              <a:rPr lang="cs-CZ" sz="2000" b="0" i="0" u="none" strike="noStrike" baseline="0" dirty="0" err="1" smtClean="0">
                <a:latin typeface="Segoe"/>
                <a:ea typeface="ＭＳ ゴシック"/>
              </a:rPr>
              <a:t>the</a:t>
            </a:r>
            <a:r>
              <a:rPr lang="cs-CZ" sz="2000" b="0" i="0" u="none" strike="noStrike" baseline="0" dirty="0" smtClean="0">
                <a:latin typeface="Segoe"/>
                <a:ea typeface="ＭＳ ゴシック"/>
              </a:rPr>
              <a:t> </a:t>
            </a:r>
            <a:r>
              <a:rPr lang="cs-CZ" sz="2000" b="0" i="0" u="none" strike="noStrike" baseline="0" dirty="0" err="1" smtClean="0">
                <a:latin typeface="Segoe"/>
                <a:ea typeface="ＭＳ ゴシック"/>
              </a:rPr>
              <a:t>document</a:t>
            </a:r>
            <a:r>
              <a:rPr lang="cs-CZ" sz="2000" b="0" i="0" u="none" strike="noStrike" baseline="0" dirty="0" smtClean="0">
                <a:latin typeface="Segoe"/>
                <a:ea typeface="ＭＳ ゴシック"/>
              </a:rPr>
              <a:t> open to use in </a:t>
            </a:r>
            <a:r>
              <a:rPr lang="cs-CZ" sz="2000" b="0" i="0" u="none" strike="noStrike" baseline="0" dirty="0" err="1" smtClean="0">
                <a:latin typeface="Segoe"/>
                <a:ea typeface="ＭＳ ゴシック"/>
              </a:rPr>
              <a:t>the</a:t>
            </a:r>
            <a:r>
              <a:rPr lang="cs-CZ" sz="2000" b="0" i="0" u="none" strike="noStrike" baseline="0" dirty="0" smtClean="0">
                <a:latin typeface="Segoe"/>
                <a:ea typeface="ＭＳ ゴシック"/>
              </a:rPr>
              <a:t> </a:t>
            </a:r>
            <a:r>
              <a:rPr lang="cs-CZ" sz="2000" b="0" i="0" u="none" strike="noStrike" baseline="0" dirty="0" err="1" smtClean="0">
                <a:latin typeface="Segoe"/>
                <a:ea typeface="ＭＳ ゴシック"/>
              </a:rPr>
              <a:t>next</a:t>
            </a:r>
            <a:r>
              <a:rPr lang="cs-CZ" sz="2000" b="0" i="0" u="none" strike="noStrike" baseline="0" dirty="0" smtClean="0">
                <a:latin typeface="Segoe"/>
                <a:ea typeface="ＭＳ ゴシック"/>
              </a:rPr>
              <a:t> </a:t>
            </a:r>
            <a:r>
              <a:rPr lang="cs-CZ" sz="2000" b="0" i="0" u="none" strike="noStrike" baseline="0" dirty="0" err="1" smtClean="0">
                <a:latin typeface="Segoe"/>
                <a:ea typeface="ＭＳ ゴシック"/>
              </a:rPr>
              <a:t>exercise</a:t>
            </a:r>
            <a:r>
              <a:rPr lang="cs-CZ" sz="2000" b="0" i="0" u="none" strike="noStrike" baseline="0" dirty="0" smtClean="0">
                <a:latin typeface="Segoe"/>
                <a:ea typeface="ＭＳ ゴシック"/>
              </a:rPr>
              <a:t>.</a:t>
            </a:r>
          </a:p>
        </p:txBody>
      </p:sp>
      <p:pic>
        <p:nvPicPr>
          <p:cNvPr id="4" name="Picture 3" descr="Screen shot 2013-08-04 at 5.02.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100" y="1524000"/>
            <a:ext cx="368300" cy="342900"/>
          </a:xfrm>
          <a:prstGeom prst="rect">
            <a:avLst/>
          </a:prstGeom>
        </p:spPr>
      </p:pic>
      <p:pic>
        <p:nvPicPr>
          <p:cNvPr id="5" name="Picture 4" descr="03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3563" y="2015067"/>
            <a:ext cx="4000170" cy="2937933"/>
          </a:xfrm>
          <a:prstGeom prst="rect">
            <a:avLst/>
          </a:prstGeom>
        </p:spPr>
      </p:pic>
      <p:sp>
        <p:nvSpPr>
          <p:cNvPr id="6"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7"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8"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2941039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Import a PDF File and Apply Formatting</a:t>
            </a:r>
          </a:p>
        </p:txBody>
      </p:sp>
      <p:sp>
        <p:nvSpPr>
          <p:cNvPr id="3" name="Text Placeholder 2"/>
          <p:cNvSpPr>
            <a:spLocks noGrp="1"/>
          </p:cNvSpPr>
          <p:nvPr>
            <p:ph type="body" idx="1"/>
          </p:nvPr>
        </p:nvSpPr>
        <p:spPr/>
        <p:txBody>
          <a:bodyPr/>
          <a:lstStyle/>
          <a:p>
            <a:pPr lvl="1" rtl="0"/>
            <a:r>
              <a:rPr lang="cs-CZ"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OPEN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1" u="none" strike="noStrike" baseline="0" dirty="0" err="1" smtClean="0">
                <a:solidFill>
                  <a:prstClr val="black"/>
                </a:solidFill>
                <a:latin typeface="Segoe"/>
                <a:ea typeface="ＭＳ ゴシック"/>
              </a:rPr>
              <a:t>Tech</a:t>
            </a:r>
            <a:r>
              <a:rPr lang="cs-CZ" b="1" i="1" u="none" strike="noStrike" baseline="0" dirty="0" smtClean="0">
                <a:solidFill>
                  <a:prstClr val="black"/>
                </a:solidFill>
                <a:latin typeface="Segoe"/>
                <a:ea typeface="ＭＳ ゴシック"/>
              </a:rPr>
              <a:t> </a:t>
            </a:r>
            <a:r>
              <a:rPr lang="cs-CZ" b="1" i="1" u="none" strike="noStrike" baseline="0" dirty="0" err="1" smtClean="0">
                <a:solidFill>
                  <a:prstClr val="black"/>
                </a:solidFill>
                <a:latin typeface="Segoe"/>
                <a:ea typeface="ＭＳ ゴシック"/>
              </a:rPr>
              <a:t>Terrace</a:t>
            </a:r>
            <a:r>
              <a:rPr lang="cs-CZ" b="1" i="1" u="none" strike="noStrike" baseline="0" dirty="0" smtClean="0">
                <a:solidFill>
                  <a:prstClr val="black"/>
                </a:solidFill>
                <a:latin typeface="Segoe"/>
                <a:ea typeface="ＭＳ ゴシック"/>
              </a:rPr>
              <a:t> 3.pdf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file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from</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data </a:t>
            </a:r>
            <a:r>
              <a:rPr lang="cs-CZ" b="0" i="0" u="none" strike="noStrike" baseline="0" dirty="0" err="1" smtClean="0">
                <a:solidFill>
                  <a:prstClr val="black"/>
                </a:solidFill>
                <a:latin typeface="Segoe"/>
                <a:ea typeface="ＭＳ ゴシック"/>
              </a:rPr>
              <a:t>files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this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lesson</a:t>
            </a:r>
            <a:r>
              <a:rPr lang="cs-CZ" b="0" i="0" u="none" strike="noStrike" baseline="0" dirty="0" smtClean="0">
                <a:solidFill>
                  <a:prstClr val="black"/>
                </a:solidFill>
                <a:latin typeface="Segoe"/>
                <a:ea typeface="ＭＳ ゴシック"/>
              </a:rPr>
              <a:t>. A prompt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stating</a:t>
            </a:r>
            <a:r>
              <a:rPr lang="cs-CZ" b="0" i="0" u="none" strike="noStrike" baseline="0" dirty="0" smtClean="0">
                <a:solidFill>
                  <a:prstClr val="black"/>
                </a:solidFill>
                <a:latin typeface="Segoe"/>
                <a:ea typeface="ＭＳ ゴシック"/>
              </a:rPr>
              <a:t>, </a:t>
            </a:r>
            <a:r>
              <a:rPr lang="cs-CZ" b="0" i="1" u="none" strike="noStrike" baseline="0" dirty="0" smtClean="0">
                <a:solidFill>
                  <a:prstClr val="black"/>
                </a:solidFill>
                <a:latin typeface="Segoe"/>
                <a:ea typeface="ＭＳ ゴシック"/>
              </a:rPr>
              <a:t>“Word </a:t>
            </a:r>
            <a:r>
              <a:rPr lang="cs-CZ" b="0" i="1" u="none" strike="noStrike" baseline="0" dirty="0" err="1" smtClean="0">
                <a:solidFill>
                  <a:prstClr val="black"/>
                </a:solidFill>
                <a:latin typeface="Segoe"/>
                <a:ea typeface="ＭＳ ゴシック"/>
              </a:rPr>
              <a:t>will</a:t>
            </a:r>
            <a:r>
              <a:rPr lang="cs-CZ" b="0" i="1"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now</a:t>
            </a:r>
            <a:r>
              <a:rPr lang="cs-CZ" b="0" i="1"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convert</a:t>
            </a:r>
            <a:r>
              <a:rPr lang="cs-CZ" b="0" i="1"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your</a:t>
            </a:r>
            <a:r>
              <a:rPr lang="cs-CZ" b="0" i="1" u="none" strike="noStrike" baseline="0" dirty="0" smtClean="0">
                <a:solidFill>
                  <a:prstClr val="black"/>
                </a:solidFill>
                <a:latin typeface="Segoe"/>
                <a:ea typeface="ＭＳ ゴシック"/>
              </a:rPr>
              <a:t> PDF to </a:t>
            </a:r>
            <a:r>
              <a:rPr lang="cs-CZ" b="0" i="1" u="none" strike="noStrike" baseline="0" dirty="0" err="1" smtClean="0">
                <a:solidFill>
                  <a:prstClr val="black"/>
                </a:solidFill>
                <a:latin typeface="Segoe"/>
                <a:ea typeface="ＭＳ ゴシック"/>
              </a:rPr>
              <a:t>an</a:t>
            </a:r>
            <a:r>
              <a:rPr lang="cs-CZ" b="0" i="1"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editable</a:t>
            </a:r>
            <a:r>
              <a:rPr lang="cs-CZ" b="0" i="1" u="none" strike="noStrike" baseline="0" dirty="0" smtClean="0">
                <a:solidFill>
                  <a:prstClr val="black"/>
                </a:solidFill>
                <a:latin typeface="Segoe"/>
                <a:ea typeface="ＭＳ ゴシック"/>
              </a:rPr>
              <a:t> </a:t>
            </a:r>
            <a:r>
              <a:rPr lang="cs-CZ" b="0" i="1" u="none" strike="noStrike" baseline="0" dirty="0" err="1" smtClean="0">
                <a:solidFill>
                  <a:prstClr val="black"/>
                </a:solidFill>
                <a:latin typeface="Segoe"/>
                <a:ea typeface="ＭＳ ゴシック"/>
              </a:rPr>
              <a:t>document</a:t>
            </a:r>
            <a:r>
              <a:rPr lang="cs-CZ" b="0" i="1" u="none" strike="noStrike" baseline="0" smtClean="0">
                <a:solidFill>
                  <a:prstClr val="black"/>
                </a:solidFill>
                <a:latin typeface="Segoe"/>
                <a:ea typeface="ＭＳ ゴシック"/>
              </a:rPr>
              <a:t>.” </a:t>
            </a:r>
            <a:r>
              <a:rPr lang="cs-CZ" b="0" u="none" strike="noStrike" baseline="0" smtClean="0">
                <a:solidFill>
                  <a:prstClr val="black"/>
                </a:solidFill>
                <a:latin typeface="Segoe"/>
                <a:ea typeface="ＭＳ ゴシック"/>
              </a:rPr>
              <a:t>(see below).</a:t>
            </a:r>
            <a:endParaRPr lang="cs-CZ" b="0" u="none" strike="noStrike" baseline="0" dirty="0" smtClean="0">
              <a:solidFill>
                <a:prstClr val="black"/>
              </a:solidFill>
              <a:latin typeface="Segoe"/>
              <a:ea typeface="ＭＳ ゴシック"/>
            </a:endParaRPr>
          </a:p>
          <a:p>
            <a:pPr lvl="1" rtl="0"/>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OK</a:t>
            </a:r>
            <a:r>
              <a:rPr lang="cs-CZ" b="0" i="0" u="none" strike="noStrike" baseline="0" dirty="0" smtClean="0">
                <a:solidFill>
                  <a:prstClr val="black"/>
                </a:solidFill>
                <a:latin typeface="Segoe"/>
                <a:ea typeface="ＭＳ ゴシック"/>
              </a:rPr>
              <a:t>. By </a:t>
            </a:r>
            <a:r>
              <a:rPr lang="cs-CZ" b="0" i="0" u="none" strike="noStrike" baseline="0" dirty="0" err="1" smtClean="0">
                <a:solidFill>
                  <a:prstClr val="black"/>
                </a:solidFill>
                <a:latin typeface="Segoe"/>
                <a:ea typeface="ＭＳ ゴシック"/>
              </a:rPr>
              <a:t>opening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PDF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have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imported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into</a:t>
            </a:r>
            <a:r>
              <a:rPr lang="cs-CZ" b="0" i="0" u="none" strike="noStrike" baseline="0" dirty="0" smtClean="0">
                <a:solidFill>
                  <a:prstClr val="black"/>
                </a:solidFill>
                <a:latin typeface="Segoe"/>
                <a:ea typeface="ＭＳ ゴシック"/>
              </a:rPr>
              <a:t> Word.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Ribbon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now</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active</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can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begin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applying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a:t>
            </a:r>
            <a:r>
              <a:rPr lang="cs-CZ" b="0" i="0" u="none" strike="noStrike" baseline="0" dirty="0" err="1" smtClean="0">
                <a:solidFill>
                  <a:srgbClr val="000000"/>
                </a:solidFill>
                <a:latin typeface="Segoe"/>
                <a:ea typeface="ＭＳ ゴシック"/>
              </a:rPr>
              <a:t>rmatting</a:t>
            </a:r>
            <a:r>
              <a:rPr lang="cs-CZ" b="0" i="0" u="none" strike="noStrike" baseline="0" dirty="0" smtClean="0">
                <a:solidFill>
                  <a:srgbClr val="000000"/>
                </a:solidFill>
                <a:latin typeface="Segoe"/>
                <a:ea typeface="ＭＳ ゴシック"/>
              </a:rPr>
              <a:t> to </a:t>
            </a:r>
            <a:r>
              <a:rPr lang="cs-CZ" b="0" i="0" u="none" strike="noStrike" baseline="0" dirty="0" err="1" smtClean="0">
                <a:solidFill>
                  <a:srgbClr val="000000"/>
                </a:solidFill>
                <a:latin typeface="Segoe"/>
                <a:ea typeface="ＭＳ ゴシック"/>
              </a:rPr>
              <a:t>the</a:t>
            </a:r>
            <a:r>
              <a:rPr lang="cs-CZ" b="0" i="0" u="none" strike="noStrike" baseline="0" dirty="0" smtClean="0">
                <a:solidFill>
                  <a:srgbClr val="000000"/>
                </a:solidFill>
                <a:latin typeface="Segoe"/>
                <a:ea typeface="ＭＳ ゴシック"/>
              </a:rPr>
              <a:t> </a:t>
            </a:r>
            <a:r>
              <a:rPr lang="cs-CZ" b="0" i="0" u="none" strike="noStrike" baseline="0" dirty="0" err="1" smtClean="0">
                <a:solidFill>
                  <a:srgbClr val="000000"/>
                </a:solidFill>
                <a:latin typeface="Segoe"/>
                <a:ea typeface="ＭＳ ゴシック"/>
              </a:rPr>
              <a:t>document</a:t>
            </a:r>
            <a:r>
              <a:rPr lang="cs-CZ" b="0" i="0" u="none" strike="noStrike" baseline="0" dirty="0" smtClean="0">
                <a:solidFill>
                  <a:srgbClr val="000000"/>
                </a:solidFill>
                <a:latin typeface="Segoe"/>
                <a:ea typeface="ＭＳ ゴシック"/>
              </a:rPr>
              <a:t>.</a:t>
            </a:r>
          </a:p>
        </p:txBody>
      </p:sp>
      <p:pic>
        <p:nvPicPr>
          <p:cNvPr id="4" name="Picture 3" descr="03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4658552"/>
            <a:ext cx="7366000" cy="123236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3639770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Import a PDF File and Apply Formatting</a:t>
            </a:r>
          </a:p>
        </p:txBody>
      </p:sp>
      <p:sp>
        <p:nvSpPr>
          <p:cNvPr id="3" name="Text Placeholder 2"/>
          <p:cNvSpPr>
            <a:spLocks noGrp="1"/>
          </p:cNvSpPr>
          <p:nvPr>
            <p:ph type="body" idx="1"/>
          </p:nvPr>
        </p:nvSpPr>
        <p:spPr/>
        <p:txBody>
          <a:bodyPr/>
          <a:lstStyle/>
          <a:p>
            <a:pPr lvl="1" rtl="0">
              <a:buFont typeface="+mj-lt"/>
              <a:buAutoNum type="arabicPeriod" startAt="3"/>
            </a:pPr>
            <a:r>
              <a:rPr lang="cs-CZ" sz="2100" b="0" i="0" u="none" strike="noStrike" baseline="0" smtClean="0">
                <a:solidFill>
                  <a:prstClr val="black"/>
                </a:solidFill>
                <a:latin typeface="Segoe"/>
                <a:ea typeface="ＭＳ ゴシック"/>
              </a:rPr>
              <a:t>Select the whole document by pressing</a:t>
            </a:r>
            <a:r>
              <a:rPr lang="cs-CZ" sz="2100" b="1" i="0" u="none" strike="noStrike" baseline="0" smtClean="0">
                <a:solidFill>
                  <a:prstClr val="black"/>
                </a:solidFill>
                <a:latin typeface="Segoe"/>
                <a:ea typeface="ＭＳ ゴシック"/>
              </a:rPr>
              <a:t> CTRL+A</a:t>
            </a:r>
            <a:r>
              <a:rPr lang="cs-CZ" sz="2100" b="0" i="0" u="none" strike="noStrike" baseline="0" smtClean="0">
                <a:solidFill>
                  <a:prstClr val="black"/>
                </a:solidFill>
                <a:latin typeface="Segoe"/>
                <a:ea typeface="ＭＳ ゴシック"/>
              </a:rPr>
              <a:t>, and then change the Font to </a:t>
            </a:r>
            <a:r>
              <a:rPr lang="cs-CZ" sz="2100" b="1" i="0" u="none" strike="noStrike" baseline="0" smtClean="0">
                <a:solidFill>
                  <a:prstClr val="black"/>
                </a:solidFill>
                <a:latin typeface="Segoe"/>
                <a:ea typeface="ＭＳ ゴシック"/>
              </a:rPr>
              <a:t>Times New</a:t>
            </a:r>
            <a:r>
              <a:rPr lang="cs-CZ" sz="2100" b="0" i="0" u="none" strike="noStrike" baseline="0" smtClean="0">
                <a:solidFill>
                  <a:prstClr val="black"/>
                </a:solidFill>
                <a:latin typeface="Segoe"/>
                <a:ea typeface="ＭＳ ゴシック"/>
              </a:rPr>
              <a:t> </a:t>
            </a:r>
            <a:r>
              <a:rPr lang="cs-CZ" sz="2100" b="1" i="0" u="none" strike="noStrike" baseline="0" smtClean="0">
                <a:solidFill>
                  <a:prstClr val="black"/>
                </a:solidFill>
                <a:latin typeface="Segoe"/>
                <a:ea typeface="ＭＳ ゴシック"/>
              </a:rPr>
              <a:t>Roman</a:t>
            </a:r>
            <a:r>
              <a:rPr lang="cs-CZ" sz="2100" b="0" i="0" u="none" strike="noStrike" baseline="0" smtClean="0">
                <a:solidFill>
                  <a:prstClr val="black"/>
                </a:solidFill>
                <a:latin typeface="Segoe"/>
                <a:ea typeface="ＭＳ ゴシック"/>
              </a:rPr>
              <a:t> and Size to </a:t>
            </a:r>
            <a:r>
              <a:rPr lang="cs-CZ" sz="2100" b="1" i="0" u="none" strike="noStrike" baseline="0" smtClean="0">
                <a:solidFill>
                  <a:prstClr val="black"/>
                </a:solidFill>
                <a:latin typeface="Segoe"/>
                <a:ea typeface="ＭＳ ゴシック"/>
              </a:rPr>
              <a:t>12 </a:t>
            </a:r>
            <a:r>
              <a:rPr lang="cs-CZ" sz="2100" b="0" i="0" u="none" strike="noStrike" baseline="0" smtClean="0">
                <a:solidFill>
                  <a:prstClr val="black"/>
                </a:solidFill>
                <a:latin typeface="Segoe"/>
                <a:ea typeface="ＭＳ ゴシック"/>
              </a:rPr>
              <a:t>pt. You can also select text from the Editing group on the Home tab.</a:t>
            </a:r>
          </a:p>
          <a:p>
            <a:pPr lvl="1" rtl="0">
              <a:buAutoNum type="arabicPeriod" startAt="3"/>
            </a:pPr>
            <a:r>
              <a:rPr lang="cs-CZ" sz="2100" b="0" i="0" u="none" strike="noStrike" baseline="0" smtClean="0">
                <a:solidFill>
                  <a:prstClr val="black"/>
                </a:solidFill>
                <a:latin typeface="Segoe"/>
                <a:ea typeface="ＭＳ ゴシック"/>
              </a:rPr>
              <a:t>In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first</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paragraph</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select</a:t>
            </a:r>
            <a:r>
              <a:rPr lang="cs-CZ" sz="2100" b="0"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Tech</a:t>
            </a:r>
            <a:r>
              <a:rPr lang="cs-CZ" sz="2100" b="1"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Terrace</a:t>
            </a:r>
            <a:r>
              <a:rPr lang="cs-CZ" sz="2100" b="1" i="0" u="none" strike="noStrike" baseline="0" dirty="0" smtClean="0">
                <a:solidFill>
                  <a:prstClr val="black"/>
                </a:solidFill>
                <a:latin typeface="Segoe"/>
                <a:ea typeface="ＭＳ ゴシック"/>
              </a:rPr>
              <a:t> Real </a:t>
            </a:r>
            <a:r>
              <a:rPr lang="cs-CZ" sz="2100" b="1" i="0" u="none" strike="noStrike" baseline="0" dirty="0" err="1" smtClean="0">
                <a:solidFill>
                  <a:prstClr val="black"/>
                </a:solidFill>
                <a:latin typeface="Segoe"/>
                <a:ea typeface="ＭＳ ゴシック"/>
              </a:rPr>
              <a:t>Estate</a:t>
            </a:r>
            <a:r>
              <a:rPr lang="cs-CZ" sz="2100" b="0" i="1" u="none" strike="noStrike" baseline="0" dirty="0" smtClean="0">
                <a:solidFill>
                  <a:prstClr val="black"/>
                </a:solidFill>
                <a:latin typeface="Times New Roman"/>
                <a:ea typeface="ＭＳ ゴシック"/>
              </a:rPr>
              <a:t>,</a:t>
            </a:r>
            <a:r>
              <a:rPr lang="cs-CZ" sz="2100" b="0" i="0" u="none" strike="noStrike" baseline="0" dirty="0" smtClean="0">
                <a:solidFill>
                  <a:prstClr val="black"/>
                </a:solidFill>
                <a:latin typeface="Segoe"/>
                <a:ea typeface="ＭＳ ゴシック"/>
              </a:rPr>
              <a:t> and </a:t>
            </a:r>
            <a:r>
              <a:rPr lang="cs-CZ" sz="2100" b="0" i="0" u="none" strike="noStrike" baseline="0" dirty="0" err="1" smtClean="0">
                <a:solidFill>
                  <a:prstClr val="black"/>
                </a:solidFill>
                <a:latin typeface="Segoe"/>
                <a:ea typeface="ＭＳ ゴシック"/>
              </a:rPr>
              <a:t>then</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format</a:t>
            </a:r>
            <a:r>
              <a:rPr lang="cs-CZ" sz="2100" b="0" i="0" u="none" strike="noStrike" baseline="0" dirty="0" smtClean="0">
                <a:solidFill>
                  <a:prstClr val="black"/>
                </a:solidFill>
                <a:latin typeface="Segoe"/>
                <a:ea typeface="ＭＳ ゴシック"/>
              </a:rPr>
              <a:t> </a:t>
            </a:r>
            <a:r>
              <a:rPr lang="cs-CZ" sz="2100" b="0" i="0" u="none" strike="noStrike" baseline="0" dirty="0" err="1" smtClean="0">
                <a:solidFill>
                  <a:prstClr val="black"/>
                </a:solidFill>
                <a:latin typeface="Segoe"/>
                <a:ea typeface="ＭＳ ゴシック"/>
              </a:rPr>
              <a:t>the</a:t>
            </a:r>
            <a:r>
              <a:rPr lang="cs-CZ" sz="2100" b="0" i="0" u="none" strike="noStrike" baseline="0" dirty="0" smtClean="0">
                <a:solidFill>
                  <a:prstClr val="black"/>
                </a:solidFill>
                <a:latin typeface="Segoe"/>
                <a:ea typeface="ＭＳ ゴシック"/>
              </a:rPr>
              <a:t> text </a:t>
            </a:r>
            <a:r>
              <a:rPr lang="cs-CZ" sz="2100" b="0" i="0" u="none" strike="noStrike" baseline="0" dirty="0" err="1" smtClean="0">
                <a:solidFill>
                  <a:prstClr val="black"/>
                </a:solidFill>
                <a:latin typeface="Segoe"/>
                <a:ea typeface="ＭＳ ゴシック"/>
              </a:rPr>
              <a:t>with</a:t>
            </a:r>
            <a:r>
              <a:rPr lang="cs-CZ" sz="2100" b="0"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Bold</a:t>
            </a:r>
            <a:r>
              <a:rPr lang="cs-CZ" sz="2100" b="0"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Italics</a:t>
            </a:r>
            <a:r>
              <a:rPr lang="cs-CZ" sz="2100" b="0" i="0" u="none" strike="noStrike" baseline="0" dirty="0" smtClean="0">
                <a:solidFill>
                  <a:prstClr val="black"/>
                </a:solidFill>
                <a:latin typeface="Segoe"/>
                <a:ea typeface="ＭＳ ゴシック"/>
              </a:rPr>
              <a:t>, text </a:t>
            </a:r>
            <a:r>
              <a:rPr lang="cs-CZ" sz="2100" b="0" i="0" u="none" strike="noStrike" baseline="0" dirty="0" err="1" smtClean="0">
                <a:solidFill>
                  <a:prstClr val="black"/>
                </a:solidFill>
                <a:latin typeface="Segoe"/>
                <a:ea typeface="ＭＳ ゴシック"/>
              </a:rPr>
              <a:t>color</a:t>
            </a:r>
            <a:r>
              <a:rPr lang="cs-CZ" sz="2100" b="0" i="0" u="none" strike="noStrike" baseline="0" dirty="0" smtClean="0">
                <a:solidFill>
                  <a:prstClr val="black"/>
                </a:solidFill>
                <a:latin typeface="Segoe"/>
                <a:ea typeface="ＭＳ ゴシック"/>
              </a:rPr>
              <a:t> to </a:t>
            </a:r>
            <a:r>
              <a:rPr lang="cs-CZ" sz="2100" b="1" i="0" u="none" strike="noStrike" baseline="0" dirty="0" err="1" smtClean="0">
                <a:solidFill>
                  <a:prstClr val="black"/>
                </a:solidFill>
                <a:latin typeface="Segoe"/>
                <a:ea typeface="ＭＳ ゴシック"/>
              </a:rPr>
              <a:t>Dark</a:t>
            </a:r>
            <a:r>
              <a:rPr lang="cs-CZ" sz="2100" b="1" i="0" u="none" strike="noStrike" baseline="0" dirty="0" smtClean="0">
                <a:solidFill>
                  <a:prstClr val="black"/>
                </a:solidFill>
                <a:latin typeface="Segoe"/>
                <a:ea typeface="ＭＳ ゴシック"/>
              </a:rPr>
              <a:t> </a:t>
            </a:r>
            <a:r>
              <a:rPr lang="cs-CZ" sz="2100" b="1" i="0" u="none" strike="noStrike" baseline="0" dirty="0" err="1" smtClean="0">
                <a:solidFill>
                  <a:prstClr val="black"/>
                </a:solidFill>
                <a:latin typeface="Segoe"/>
                <a:ea typeface="ＭＳ ゴシック"/>
              </a:rPr>
              <a:t>Red</a:t>
            </a:r>
            <a:r>
              <a:rPr lang="cs-CZ" sz="2100" b="1" i="0" u="none" strike="noStrike" baseline="0" dirty="0" smtClean="0">
                <a:solidFill>
                  <a:prstClr val="black"/>
                </a:solidFill>
                <a:latin typeface="Segoe"/>
                <a:ea typeface="ＭＳ ゴシック"/>
              </a:rPr>
              <a:t>,</a:t>
            </a:r>
            <a:r>
              <a:rPr lang="cs-CZ" sz="2100" b="0" i="0" u="none" strike="noStrike" baseline="0" dirty="0" smtClean="0">
                <a:solidFill>
                  <a:prstClr val="black"/>
                </a:solidFill>
                <a:latin typeface="Segoe"/>
                <a:ea typeface="ＭＳ ゴシック"/>
              </a:rPr>
              <a:t> and </a:t>
            </a:r>
            <a:r>
              <a:rPr lang="cs-CZ" sz="2100" b="1" i="0" u="none" strike="noStrike" baseline="0" dirty="0" err="1" smtClean="0">
                <a:solidFill>
                  <a:prstClr val="black"/>
                </a:solidFill>
                <a:latin typeface="Segoe"/>
                <a:ea typeface="ＭＳ ゴシック"/>
              </a:rPr>
              <a:t>Small</a:t>
            </a:r>
            <a:r>
              <a:rPr lang="cs-CZ" sz="2100" b="1" i="0" u="none" strike="noStrike" baseline="0" dirty="0" smtClean="0">
                <a:solidFill>
                  <a:prstClr val="black"/>
                </a:solidFill>
                <a:latin typeface="Segoe"/>
                <a:ea typeface="ＭＳ ゴシック"/>
              </a:rPr>
              <a:t> </a:t>
            </a:r>
            <a:r>
              <a:rPr lang="cs-CZ" sz="2100" b="1" i="0" u="none" strike="noStrike" baseline="0" smtClean="0">
                <a:solidFill>
                  <a:prstClr val="black"/>
                </a:solidFill>
                <a:latin typeface="Segoe"/>
                <a:ea typeface="ＭＳ ゴシック"/>
              </a:rPr>
              <a:t>Caps</a:t>
            </a:r>
            <a:r>
              <a:rPr lang="cs-CZ" sz="2100" b="0" i="0" u="none" strike="noStrike" baseline="0" smtClean="0">
                <a:solidFill>
                  <a:prstClr val="black"/>
                </a:solidFill>
                <a:latin typeface="Times New Roman"/>
                <a:ea typeface="ＭＳ ゴシック"/>
              </a:rPr>
              <a:t>.</a:t>
            </a:r>
          </a:p>
          <a:p>
            <a:pPr lvl="1">
              <a:buFont typeface="+mj-lt"/>
              <a:buAutoNum type="arabicPeriod" startAt="5"/>
            </a:pPr>
            <a:r>
              <a:rPr lang="cs-CZ" sz="2100">
                <a:solidFill>
                  <a:prstClr val="black"/>
                </a:solidFill>
                <a:latin typeface="Segoe"/>
                <a:ea typeface="ＭＳ ゴシック"/>
              </a:rPr>
              <a:t>In the first paragraph, select </a:t>
            </a:r>
            <a:r>
              <a:rPr lang="cs-CZ" sz="2100" b="1">
                <a:solidFill>
                  <a:prstClr val="black"/>
                </a:solidFill>
                <a:latin typeface="Segoe"/>
                <a:ea typeface="ＭＳ ゴシック"/>
              </a:rPr>
              <a:t>sold</a:t>
            </a:r>
            <a:r>
              <a:rPr lang="cs-CZ" sz="2100" i="1">
                <a:solidFill>
                  <a:prstClr val="black"/>
                </a:solidFill>
                <a:latin typeface="Segoe"/>
                <a:ea typeface="ＭＳ ゴシック"/>
              </a:rPr>
              <a:t>, </a:t>
            </a:r>
            <a:r>
              <a:rPr lang="cs-CZ" sz="2100" b="1">
                <a:solidFill>
                  <a:prstClr val="black"/>
                </a:solidFill>
                <a:latin typeface="Segoe"/>
                <a:ea typeface="ＭＳ ゴシック"/>
              </a:rPr>
              <a:t>renovated</a:t>
            </a:r>
            <a:r>
              <a:rPr lang="cs-CZ" sz="2100" i="1">
                <a:solidFill>
                  <a:prstClr val="black"/>
                </a:solidFill>
                <a:latin typeface="Segoe"/>
                <a:ea typeface="ＭＳ ゴシック"/>
              </a:rPr>
              <a:t>, </a:t>
            </a:r>
            <a:r>
              <a:rPr lang="cs-CZ" sz="2100" b="1">
                <a:solidFill>
                  <a:prstClr val="black"/>
                </a:solidFill>
                <a:latin typeface="Segoe"/>
                <a:ea typeface="ＭＳ ゴシック"/>
              </a:rPr>
              <a:t>appraised</a:t>
            </a:r>
            <a:r>
              <a:rPr lang="cs-CZ" sz="2100" i="1">
                <a:solidFill>
                  <a:prstClr val="black"/>
                </a:solidFill>
                <a:latin typeface="Segoe"/>
                <a:ea typeface="ＭＳ ゴシック"/>
              </a:rPr>
              <a:t>, </a:t>
            </a:r>
            <a:r>
              <a:rPr lang="cs-CZ" sz="2100" b="1">
                <a:solidFill>
                  <a:prstClr val="black"/>
                </a:solidFill>
                <a:latin typeface="Segoe"/>
                <a:ea typeface="ＭＳ ゴシック"/>
              </a:rPr>
              <a:t>leased</a:t>
            </a:r>
            <a:r>
              <a:rPr lang="cs-CZ" sz="2100" i="1">
                <a:solidFill>
                  <a:prstClr val="black"/>
                </a:solidFill>
                <a:latin typeface="Segoe"/>
                <a:ea typeface="ＭＳ ゴシック"/>
              </a:rPr>
              <a:t>, </a:t>
            </a:r>
            <a:r>
              <a:rPr lang="cs-CZ" sz="2100">
                <a:solidFill>
                  <a:prstClr val="black"/>
                </a:solidFill>
                <a:latin typeface="Segoe"/>
                <a:ea typeface="ＭＳ ゴシック"/>
              </a:rPr>
              <a:t>and</a:t>
            </a:r>
            <a:r>
              <a:rPr lang="cs-CZ" sz="2100" i="1">
                <a:solidFill>
                  <a:prstClr val="black"/>
                </a:solidFill>
                <a:latin typeface="Segoe"/>
                <a:ea typeface="ＭＳ ゴシック"/>
              </a:rPr>
              <a:t> </a:t>
            </a:r>
            <a:r>
              <a:rPr lang="cs-CZ" sz="2100" b="1">
                <a:solidFill>
                  <a:prstClr val="black"/>
                </a:solidFill>
                <a:latin typeface="Segoe"/>
                <a:ea typeface="ＭＳ ゴシック"/>
              </a:rPr>
              <a:t>managed</a:t>
            </a:r>
            <a:r>
              <a:rPr lang="cs-CZ" sz="2100" i="1">
                <a:solidFill>
                  <a:prstClr val="black"/>
                </a:solidFill>
                <a:latin typeface="Segoe"/>
                <a:ea typeface="ＭＳ ゴシック"/>
              </a:rPr>
              <a:t> </a:t>
            </a:r>
            <a:r>
              <a:rPr lang="cs-CZ" sz="2100">
                <a:solidFill>
                  <a:prstClr val="black"/>
                </a:solidFill>
                <a:latin typeface="Segoe"/>
                <a:ea typeface="ＭＳ ゴシック"/>
              </a:rPr>
              <a:t>and format by </a:t>
            </a:r>
            <a:r>
              <a:rPr lang="cs-CZ" sz="2100" b="1">
                <a:solidFill>
                  <a:prstClr val="black"/>
                </a:solidFill>
                <a:latin typeface="Segoe"/>
                <a:ea typeface="ＭＳ ゴシック"/>
              </a:rPr>
              <a:t>italicizing</a:t>
            </a:r>
            <a:r>
              <a:rPr lang="cs-CZ" sz="2100">
                <a:solidFill>
                  <a:prstClr val="black"/>
                </a:solidFill>
                <a:latin typeface="Segoe"/>
                <a:ea typeface="ＭＳ ゴシック"/>
              </a:rPr>
              <a:t> and </a:t>
            </a:r>
            <a:r>
              <a:rPr lang="cs-CZ" sz="2100" b="1">
                <a:solidFill>
                  <a:prstClr val="black"/>
                </a:solidFill>
                <a:latin typeface="Segoe"/>
                <a:ea typeface="ＭＳ ゴシック"/>
              </a:rPr>
              <a:t>bolding</a:t>
            </a:r>
            <a:r>
              <a:rPr lang="cs-CZ" sz="2100">
                <a:solidFill>
                  <a:prstClr val="black"/>
                </a:solidFill>
                <a:latin typeface="Segoe"/>
                <a:ea typeface="ＭＳ ゴシック"/>
              </a:rPr>
              <a:t> and changing the color to </a:t>
            </a:r>
            <a:r>
              <a:rPr lang="cs-CZ" sz="2100" b="1">
                <a:solidFill>
                  <a:prstClr val="black"/>
                </a:solidFill>
                <a:latin typeface="Segoe"/>
                <a:ea typeface="ＭＳ ゴシック"/>
              </a:rPr>
              <a:t>Blue-Gray, Text 2</a:t>
            </a:r>
            <a:r>
              <a:rPr lang="cs-CZ" sz="2100">
                <a:solidFill>
                  <a:prstClr val="black"/>
                </a:solidFill>
                <a:latin typeface="Times New Roman"/>
                <a:ea typeface="ＭＳ ゴシック"/>
              </a:rPr>
              <a:t>.</a:t>
            </a:r>
          </a:p>
          <a:p>
            <a:pPr lvl="1">
              <a:buAutoNum type="arabicPeriod" startAt="5"/>
            </a:pPr>
            <a:r>
              <a:rPr lang="cs-CZ" sz="2100">
                <a:solidFill>
                  <a:prstClr val="black"/>
                </a:solidFill>
                <a:latin typeface="Segoe"/>
                <a:ea typeface="ＭＳ ゴシック"/>
              </a:rPr>
              <a:t> </a:t>
            </a:r>
            <a:r>
              <a:rPr lang="cs-CZ" sz="2100" b="1">
                <a:solidFill>
                  <a:prstClr val="black"/>
                </a:solidFill>
                <a:latin typeface="Segoe"/>
                <a:ea typeface="ＭＳ ゴシック"/>
              </a:rPr>
              <a:t>Save As</a:t>
            </a:r>
            <a:r>
              <a:rPr lang="cs-CZ" sz="2100">
                <a:solidFill>
                  <a:prstClr val="black"/>
                </a:solidFill>
                <a:latin typeface="Segoe"/>
                <a:ea typeface="ＭＳ ゴシック"/>
              </a:rPr>
              <a:t> a PDF file in your flash drive and change the filename to </a:t>
            </a:r>
            <a:r>
              <a:rPr lang="cs-CZ" sz="2100" b="1" i="1">
                <a:solidFill>
                  <a:prstClr val="black"/>
                </a:solidFill>
                <a:latin typeface="Segoe"/>
                <a:ea typeface="ＭＳ ゴシック"/>
              </a:rPr>
              <a:t>Tech Terrace Update.pdf</a:t>
            </a:r>
            <a:r>
              <a:rPr lang="cs-CZ" sz="2100">
                <a:solidFill>
                  <a:prstClr val="black"/>
                </a:solidFill>
                <a:latin typeface="Segoe"/>
                <a:ea typeface="ＭＳ ゴシック"/>
              </a:rPr>
              <a:t>. The new document opens in a new window. Notice the file contains the updated formatting changes.</a:t>
            </a:r>
            <a:endParaRPr lang="cs-CZ" sz="2100">
              <a:solidFill>
                <a:prstClr val="black"/>
              </a:solidFill>
              <a:latin typeface="Times New Roman"/>
              <a:ea typeface="ＭＳ ゴシック"/>
            </a:endParaRPr>
          </a:p>
          <a:p>
            <a:pPr lvl="1" rtl="0">
              <a:buAutoNum type="arabicPeriod" startAt="3"/>
            </a:pPr>
            <a:endParaRPr lang="cs-CZ" sz="2100" b="0" i="0" u="none" strike="noStrike" baseline="0" dirty="0" smtClean="0">
              <a:solidFill>
                <a:prstClr val="black"/>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2756213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Import a PDF File and Apply Formatting</a:t>
            </a:r>
          </a:p>
        </p:txBody>
      </p:sp>
      <p:sp>
        <p:nvSpPr>
          <p:cNvPr id="3" name="Text Placeholder 2"/>
          <p:cNvSpPr>
            <a:spLocks noGrp="1"/>
          </p:cNvSpPr>
          <p:nvPr>
            <p:ph type="body" idx="1"/>
          </p:nvPr>
        </p:nvSpPr>
        <p:spPr/>
        <p:txBody>
          <a:bodyPr/>
          <a:lstStyle/>
          <a:p>
            <a:pPr lvl="1" rtl="0">
              <a:buFont typeface="+mj-lt"/>
              <a:buAutoNum type="arabicPeriod" startAt="7"/>
            </a:pPr>
            <a:r>
              <a:rPr lang="cs-CZ" b="0" i="0" u="none" strike="noStrike" baseline="0" dirty="0" smtClean="0">
                <a:solidFill>
                  <a:prstClr val="black"/>
                </a:solidFill>
                <a:latin typeface="Segoe"/>
                <a:ea typeface="ＭＳ ゴシック"/>
              </a:rPr>
              <a:t>To </a:t>
            </a:r>
            <a:r>
              <a:rPr lang="cs-CZ" b="0" i="0" u="none" strike="noStrike" baseline="0" dirty="0" err="1" smtClean="0">
                <a:solidFill>
                  <a:prstClr val="black"/>
                </a:solidFill>
                <a:latin typeface="Segoe"/>
                <a:ea typeface="ＭＳ ゴシック"/>
              </a:rPr>
              <a:t>close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window</a:t>
            </a:r>
            <a:r>
              <a:rPr lang="cs-CZ" b="0" i="0" u="none" strike="noStrike" baseline="0" dirty="0" smtClean="0">
                <a:solidFill>
                  <a:prstClr val="black"/>
                </a:solidFill>
                <a:latin typeface="Segoe"/>
                <a:ea typeface="ＭＳ ゴシック"/>
              </a:rPr>
              <a:t>, point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upper-left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corner</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are </a:t>
            </a:r>
            <a:r>
              <a:rPr lang="cs-CZ" b="0" i="0" u="none" strike="noStrike" baseline="0" dirty="0" err="1" smtClean="0">
                <a:solidFill>
                  <a:prstClr val="black"/>
                </a:solidFill>
                <a:latin typeface="Segoe"/>
                <a:ea typeface="ＭＳ ゴシック"/>
              </a:rPr>
              <a:t>editing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as a </a:t>
            </a:r>
            <a:r>
              <a:rPr lang="cs-CZ" b="0" i="0" u="none" strike="noStrike" baseline="0" dirty="0" err="1" smtClean="0">
                <a:solidFill>
                  <a:prstClr val="black"/>
                </a:solidFill>
                <a:latin typeface="Segoe"/>
                <a:ea typeface="ＭＳ ゴシック"/>
              </a:rPr>
              <a:t>thumbnail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to return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Word </a:t>
            </a:r>
            <a:r>
              <a:rPr lang="cs-CZ" b="0" i="0" u="none" strike="noStrike" baseline="0" dirty="0" err="1" smtClean="0">
                <a:solidFill>
                  <a:prstClr val="black"/>
                </a:solidFill>
                <a:latin typeface="Segoe"/>
                <a:ea typeface="ＭＳ ゴシック"/>
              </a:rPr>
              <a:t>screen</a:t>
            </a:r>
            <a:r>
              <a:rPr lang="cs-CZ" b="0" i="0" u="none" strike="noStrike" baseline="0" dirty="0" smtClean="0">
                <a:solidFill>
                  <a:prstClr val="black"/>
                </a:solidFill>
                <a:latin typeface="Segoe"/>
                <a:ea typeface="ＭＳ ゴシック"/>
              </a:rPr>
              <a:t>.</a:t>
            </a:r>
          </a:p>
          <a:p>
            <a:pPr lvl="1" rtl="0">
              <a:buAutoNum type="arabicPeriod" startAt="7"/>
            </a:pPr>
            <a:r>
              <a:rPr lang="cs-CZ"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CLOSE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file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If</a:t>
            </a:r>
            <a:r>
              <a:rPr lang="cs-CZ" b="0" i="0" u="none" strike="noStrike" baseline="0" dirty="0" smtClean="0">
                <a:solidFill>
                  <a:prstClr val="black"/>
                </a:solidFill>
                <a:latin typeface="Segoe"/>
                <a:ea typeface="ＭＳ ゴシック"/>
              </a:rPr>
              <a:t> a prompt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confirm</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saving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changes</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1" u="none" strike="noStrike" baseline="0" dirty="0" err="1" smtClean="0">
                <a:solidFill>
                  <a:prstClr val="black"/>
                </a:solidFill>
                <a:latin typeface="Segoe"/>
                <a:ea typeface="ＭＳ ゴシック"/>
              </a:rPr>
              <a:t>Tech</a:t>
            </a:r>
            <a:r>
              <a:rPr lang="cs-CZ" b="1" i="1" u="none" strike="noStrike" baseline="0" dirty="0" smtClean="0">
                <a:solidFill>
                  <a:prstClr val="black"/>
                </a:solidFill>
                <a:latin typeface="Segoe"/>
                <a:ea typeface="ＭＳ ゴシック"/>
              </a:rPr>
              <a:t> </a:t>
            </a:r>
            <a:r>
              <a:rPr lang="cs-CZ" b="1" i="1" u="none" strike="noStrike" baseline="0" dirty="0" err="1" smtClean="0">
                <a:solidFill>
                  <a:prstClr val="black"/>
                </a:solidFill>
                <a:latin typeface="Segoe"/>
                <a:ea typeface="ＭＳ ゴシック"/>
              </a:rPr>
              <a:t>Terrace</a:t>
            </a:r>
            <a:r>
              <a:rPr lang="cs-CZ" b="1" i="1" u="none" strike="noStrike" baseline="0" dirty="0" smtClean="0">
                <a:solidFill>
                  <a:prstClr val="black"/>
                </a:solidFill>
                <a:latin typeface="Segoe"/>
                <a:ea typeface="ＭＳ ゴシック"/>
              </a:rPr>
              <a:t> 3.pdf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file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Don’t</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Save</a:t>
            </a:r>
            <a:r>
              <a:rPr lang="cs-CZ" b="0" i="0" u="none" strike="noStrike" baseline="0" dirty="0" smtClean="0">
                <a:solidFill>
                  <a:prstClr val="black"/>
                </a:solidFill>
                <a:latin typeface="Times New Roman"/>
                <a:ea typeface="ＭＳ ゴシック"/>
              </a:rPr>
              <a:t>.</a:t>
            </a:r>
          </a:p>
          <a:p>
            <a:pPr lvl="0" rtl="0"/>
            <a:r>
              <a:rPr lang="cs-CZ" b="1" i="0" u="none" strike="noStrike" baseline="0" dirty="0" smtClean="0">
                <a:latin typeface="Segoe"/>
                <a:ea typeface="ＭＳ ゴシック"/>
              </a:rPr>
              <a:t>PAUSE. LEAVE</a:t>
            </a:r>
            <a:r>
              <a:rPr lang="cs-CZ" b="0" i="0" u="none" strike="noStrike" baseline="0" dirty="0" smtClean="0">
                <a:latin typeface="Segoe"/>
                <a:ea typeface="ＭＳ ゴシック"/>
              </a:rPr>
              <a:t> Word open </a:t>
            </a:r>
            <a:r>
              <a:rPr lang="cs-CZ" b="0" i="0" u="none" strike="noStrike" baseline="0" dirty="0" err="1" smtClean="0">
                <a:latin typeface="Segoe"/>
                <a:ea typeface="ＭＳ ゴシック"/>
              </a:rPr>
              <a:t>for</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next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exercise</a:t>
            </a:r>
            <a:r>
              <a:rPr lang="cs-CZ" b="0" i="0" u="none" strike="noStrike" baseline="0" dirty="0" smtClean="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124072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Fonts and Font Sizes</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GET READY. </a:t>
            </a:r>
            <a:r>
              <a:rPr lang="en-US" sz="2000" b="0" i="0" u="none" strike="noStrike" baseline="0" dirty="0" smtClean="0">
                <a:latin typeface="Segoe"/>
                <a:ea typeface="ＭＳ ゴシック"/>
              </a:rPr>
              <a:t>Before you begin these steps, be sure to </a:t>
            </a:r>
            <a:r>
              <a:rPr lang="en-US" sz="2000" b="1" i="0" u="none" strike="noStrike" baseline="0" dirty="0" smtClean="0">
                <a:latin typeface="Segoe"/>
                <a:ea typeface="ＭＳ ゴシック"/>
              </a:rPr>
              <a:t>LAUNCH</a:t>
            </a:r>
            <a:r>
              <a:rPr lang="en-US" sz="2000" b="0" i="0" u="none" strike="noStrike" baseline="0" dirty="0" smtClean="0">
                <a:latin typeface="Segoe"/>
                <a:ea typeface="ＭＳ ゴシック"/>
              </a:rPr>
              <a:t> Microsoft Word.</a:t>
            </a:r>
          </a:p>
          <a:p>
            <a:pPr lvl="1" rtl="0"/>
            <a:r>
              <a:rPr lang="en-US" sz="2000" b="0" i="0" u="none" strike="noStrike" baseline="0" dirty="0" smtClean="0">
                <a:solidFill>
                  <a:srgbClr val="000000"/>
                </a:solidFill>
                <a:latin typeface="Segoe"/>
                <a:ea typeface="ＭＳ ゴシック"/>
              </a:rPr>
              <a:t>Locate and open the file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name</a:t>
            </a:r>
            <a:r>
              <a:rPr lang="en-US" sz="2000" b="0" i="0" u="none" strike="noStrike" baseline="0" dirty="0" smtClean="0">
                <a:solidFill>
                  <a:prstClr val="black"/>
                </a:solidFill>
                <a:latin typeface="Segoe"/>
                <a:ea typeface="ＭＳ ゴシック"/>
              </a:rPr>
              <a:t>d </a:t>
            </a:r>
            <a:r>
              <a:rPr lang="en-US" sz="2000" b="1" i="1" u="none" strike="noStrike" baseline="0" dirty="0" smtClean="0">
                <a:solidFill>
                  <a:prstClr val="black"/>
                </a:solidFill>
                <a:latin typeface="Segoe"/>
                <a:ea typeface="ＭＳ ゴシック"/>
              </a:rPr>
              <a:t>Class Descriptions</a:t>
            </a:r>
            <a:r>
              <a:rPr lang="en-US" sz="2000" b="0" i="0" u="none" strike="noStrike" baseline="0" dirty="0" smtClean="0">
                <a:solidFill>
                  <a:prstClr val="black"/>
                </a:solidFill>
                <a:latin typeface="Times New Roman"/>
                <a:ea typeface="ＭＳ ゴシック"/>
              </a:rPr>
              <a:t>.</a:t>
            </a:r>
          </a:p>
          <a:p>
            <a:pPr lvl="1" rtl="0"/>
            <a:r>
              <a:rPr lang="en-US" sz="2000" b="0" i="0" u="none" strike="noStrike" baseline="0" dirty="0" smtClean="0">
                <a:solidFill>
                  <a:srgbClr val="000000"/>
                </a:solidFill>
                <a:latin typeface="Segoe"/>
                <a:ea typeface="ＭＳ ゴシック"/>
              </a:rPr>
              <a:t>Within the document,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select the first line.</a:t>
            </a:r>
          </a:p>
          <a:p>
            <a:pPr lvl="1" rtl="0"/>
            <a:r>
              <a:rPr lang="en-US" sz="2000" b="0" i="0" u="none" strike="noStrike" baseline="0" dirty="0" smtClean="0">
                <a:solidFill>
                  <a:srgbClr val="000000"/>
                </a:solidFill>
                <a:latin typeface="Segoe"/>
                <a:ea typeface="ＭＳ ゴシック"/>
              </a:rPr>
              <a:t>In the Font group of the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Home tab, click the Font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drop-down arrow to display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the Font menu. The menu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appears, as shown at</a:t>
            </a:r>
            <a:r>
              <a:rPr lang="en-US" sz="2000" b="0" i="0" u="none" strike="noStrike" dirty="0" smtClean="0">
                <a:solidFill>
                  <a:srgbClr val="000000"/>
                </a:solidFill>
                <a:latin typeface="Segoe"/>
                <a:ea typeface="ＭＳ ゴシック"/>
              </a:rPr>
              <a:t> </a:t>
            </a:r>
            <a:r>
              <a:rPr lang="en-US" sz="2000" b="0" i="0" u="none" strike="noStrike" baseline="0" dirty="0" smtClean="0">
                <a:solidFill>
                  <a:srgbClr val="000000"/>
                </a:solidFill>
                <a:latin typeface="Segoe"/>
                <a:ea typeface="ＭＳ ゴシック"/>
              </a:rPr>
              <a:t>right.</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The first line is formatted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with the Theme Font, Calibri.</a:t>
            </a:r>
          </a:p>
        </p:txBody>
      </p:sp>
      <p:pic>
        <p:nvPicPr>
          <p:cNvPr id="4" name="Picture 3" descr="03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981200"/>
            <a:ext cx="3937000" cy="3333166"/>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74305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Use the Clear Formatting Button</a:t>
            </a:r>
          </a:p>
        </p:txBody>
      </p:sp>
      <p:sp>
        <p:nvSpPr>
          <p:cNvPr id="3" name="Text Placeholder 2"/>
          <p:cNvSpPr>
            <a:spLocks noGrp="1"/>
          </p:cNvSpPr>
          <p:nvPr>
            <p:ph type="body" idx="1"/>
          </p:nvPr>
        </p:nvSpPr>
        <p:spPr/>
        <p:txBody>
          <a:bodyPr/>
          <a:lstStyle/>
          <a:p>
            <a:pPr lvl="0" rtl="0"/>
            <a:r>
              <a:rPr lang="cs-CZ" b="1" i="0" u="none" strike="noStrike" baseline="0" smtClean="0">
                <a:latin typeface="Segoe"/>
                <a:ea typeface="ＭＳ ゴシック"/>
              </a:rPr>
              <a:t>OPEN</a:t>
            </a:r>
            <a:r>
              <a:rPr lang="cs-CZ" b="0" i="0" u="none" strike="noStrike" baseline="0" smtClean="0">
                <a:latin typeface="Segoe"/>
                <a:ea typeface="ＭＳ ゴシック"/>
              </a:rPr>
              <a:t> the </a:t>
            </a:r>
            <a:r>
              <a:rPr lang="cs-CZ" b="1" i="1" u="none" strike="noStrike" baseline="0" smtClean="0">
                <a:latin typeface="Segoe"/>
                <a:ea typeface="ＭＳ ゴシック"/>
              </a:rPr>
              <a:t>Classes</a:t>
            </a:r>
            <a:r>
              <a:rPr lang="cs-CZ" b="0" i="0" u="none" strike="noStrike" baseline="0" smtClean="0">
                <a:latin typeface="Segoe"/>
                <a:ea typeface="ＭＳ ゴシック"/>
              </a:rPr>
              <a:t> document from the lesson folder.</a:t>
            </a:r>
          </a:p>
          <a:p>
            <a:pPr lvl="1" rtl="0"/>
            <a:r>
              <a:rPr lang="cs-CZ" b="0" i="0" u="none" strike="noStrike" baseline="0" smtClean="0">
                <a:solidFill>
                  <a:prstClr val="black"/>
                </a:solidFill>
                <a:latin typeface="Segoe"/>
                <a:ea typeface="ＭＳ ゴシック"/>
              </a:rPr>
              <a:t>Select </a:t>
            </a:r>
            <a:r>
              <a:rPr lang="cs-CZ" b="1" i="0" u="none" strike="noStrike" baseline="0" smtClean="0">
                <a:solidFill>
                  <a:prstClr val="black"/>
                </a:solidFill>
                <a:latin typeface="Segoe"/>
                <a:ea typeface="ＭＳ ゴシック"/>
              </a:rPr>
              <a:t>Active Older Adults</a:t>
            </a:r>
            <a:r>
              <a:rPr lang="cs-CZ" b="0" i="0" u="none" strike="noStrike" baseline="0" smtClean="0">
                <a:solidFill>
                  <a:prstClr val="black"/>
                </a:solidFill>
                <a:latin typeface="Segoe"/>
                <a:ea typeface="ＭＳ ゴシック"/>
              </a:rPr>
              <a:t>. In the Font group, click </a:t>
            </a:r>
            <a:r>
              <a:rPr lang="cs-CZ" b="1" i="0" u="none" strike="noStrike" baseline="0" smtClean="0">
                <a:solidFill>
                  <a:prstClr val="black"/>
                </a:solidFill>
                <a:latin typeface="Segoe"/>
                <a:ea typeface="ＭＳ ゴシック"/>
              </a:rPr>
              <a:t>Clear Formatting</a:t>
            </a:r>
            <a:r>
              <a:rPr lang="cs-CZ" b="0" i="0" u="none" strike="noStrike" baseline="0" smtClean="0">
                <a:solidFill>
                  <a:prstClr val="black"/>
                </a:solidFill>
                <a:latin typeface="Segoe"/>
                <a:ea typeface="ＭＳ ゴシック"/>
              </a:rPr>
              <a:t>       . The formatting is removed and the text returns to the default font, Calibri.</a:t>
            </a:r>
          </a:p>
          <a:p>
            <a:pPr lvl="1" rtl="0"/>
            <a:r>
              <a:rPr lang="cs-CZ" b="0" i="0" u="none" strike="noStrike" baseline="0" smtClean="0">
                <a:solidFill>
                  <a:prstClr val="black"/>
                </a:solidFill>
                <a:latin typeface="Segoe"/>
                <a:ea typeface="ＭＳ ゴシック"/>
              </a:rPr>
              <a:t>Select </a:t>
            </a:r>
            <a:r>
              <a:rPr lang="cs-CZ" b="1" i="0" u="none" strike="noStrike" baseline="0" smtClean="0">
                <a:solidFill>
                  <a:prstClr val="black"/>
                </a:solidFill>
                <a:latin typeface="Segoe"/>
                <a:ea typeface="ＭＳ ゴシック"/>
              </a:rPr>
              <a:t>Boot Camp</a:t>
            </a:r>
            <a:r>
              <a:rPr lang="cs-CZ" b="0" i="0" u="none" strike="noStrike" baseline="0" smtClean="0">
                <a:solidFill>
                  <a:prstClr val="black"/>
                </a:solidFill>
                <a:latin typeface="Times New Roman"/>
                <a:ea typeface="ＭＳ ゴシック"/>
              </a:rPr>
              <a:t>.</a:t>
            </a:r>
            <a:r>
              <a:rPr lang="cs-CZ" b="0" i="0" u="none" strike="noStrike" baseline="0" smtClean="0">
                <a:solidFill>
                  <a:prstClr val="black"/>
                </a:solidFill>
                <a:latin typeface="Segoe"/>
                <a:ea typeface="ＭＳ ゴシック"/>
              </a:rPr>
              <a:t> In the Styles group, click the </a:t>
            </a:r>
            <a:r>
              <a:rPr lang="cs-CZ" b="1" i="0" u="none" strike="noStrike" baseline="0" smtClean="0">
                <a:solidFill>
                  <a:prstClr val="black"/>
                </a:solidFill>
                <a:latin typeface="Segoe"/>
                <a:ea typeface="ＭＳ ゴシック"/>
              </a:rPr>
              <a:t>More </a:t>
            </a:r>
            <a:r>
              <a:rPr lang="cs-CZ" b="0" i="0" u="none" strike="noStrike" baseline="0" smtClean="0">
                <a:solidFill>
                  <a:prstClr val="black"/>
                </a:solidFill>
                <a:latin typeface="Segoe"/>
                <a:ea typeface="ＭＳ ゴシック"/>
              </a:rPr>
              <a:t>drop-down arrow, and then click </a:t>
            </a:r>
            <a:r>
              <a:rPr lang="cs-CZ" b="1" i="0" u="none" strike="noStrike" baseline="0" smtClean="0">
                <a:solidFill>
                  <a:prstClr val="black"/>
                </a:solidFill>
                <a:latin typeface="Segoe"/>
                <a:ea typeface="ＭＳ ゴシック"/>
              </a:rPr>
              <a:t>Clear Formatting</a:t>
            </a:r>
            <a:r>
              <a:rPr lang="cs-CZ" b="0" i="0" u="none" strike="noStrike" baseline="0" smtClean="0">
                <a:solidFill>
                  <a:prstClr val="black"/>
                </a:solidFill>
                <a:latin typeface="Segoe"/>
                <a:ea typeface="ＭＳ ゴシック"/>
              </a:rPr>
              <a:t>. The formatting is removed.</a:t>
            </a:r>
          </a:p>
        </p:txBody>
      </p:sp>
      <p:pic>
        <p:nvPicPr>
          <p:cNvPr id="4" name="Picture 3" descr="Screen shot 2013-08-04 at 5.08.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09800"/>
            <a:ext cx="385233" cy="36811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3951877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Use the Clear Formatting Button</a:t>
            </a:r>
          </a:p>
        </p:txBody>
      </p:sp>
      <p:sp>
        <p:nvSpPr>
          <p:cNvPr id="3" name="Text Placeholder 2"/>
          <p:cNvSpPr>
            <a:spLocks noGrp="1"/>
          </p:cNvSpPr>
          <p:nvPr>
            <p:ph type="body" idx="1"/>
          </p:nvPr>
        </p:nvSpPr>
        <p:spPr/>
        <p:txBody>
          <a:bodyPr/>
          <a:lstStyle/>
          <a:p>
            <a:pPr lvl="1" rtl="0">
              <a:buFont typeface="+mj-lt"/>
              <a:buAutoNum type="arabicPeriod" startAt="3"/>
            </a:pPr>
            <a:r>
              <a:rPr lang="cs-CZ" b="0" i="0" u="none" strike="noStrike" baseline="0" dirty="0" err="1" smtClean="0">
                <a:solidFill>
                  <a:prstClr val="black"/>
                </a:solidFill>
                <a:latin typeface="Segoe"/>
                <a:ea typeface="ＭＳ ゴシック"/>
              </a:rPr>
              <a:t>Press</a:t>
            </a:r>
            <a:r>
              <a:rPr lang="cs-CZ" b="0" i="0" u="none" strike="noStrike" baseline="0" dirty="0" smtClean="0">
                <a:solidFill>
                  <a:prstClr val="black"/>
                </a:solidFill>
                <a:latin typeface="Segoe"/>
                <a:ea typeface="ＭＳ ゴシック"/>
              </a:rPr>
              <a:t> and hold</a:t>
            </a:r>
            <a:r>
              <a:rPr lang="cs-CZ" b="1" i="0" u="none" strike="noStrike" baseline="0" dirty="0" smtClean="0">
                <a:solidFill>
                  <a:prstClr val="black"/>
                </a:solidFill>
                <a:latin typeface="Segoe"/>
                <a:ea typeface="ＭＳ ゴシック"/>
              </a:rPr>
              <a:t> Ctrl </a:t>
            </a:r>
            <a:r>
              <a:rPr lang="cs-CZ" b="0" i="0" u="none" strike="noStrike" baseline="0" dirty="0" smtClean="0">
                <a:solidFill>
                  <a:prstClr val="black"/>
                </a:solidFill>
                <a:latin typeface="Segoe"/>
                <a:ea typeface="ＭＳ ゴシック"/>
              </a:rPr>
              <a:t>and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Cardio</a:t>
            </a:r>
            <a:r>
              <a:rPr lang="cs-CZ" b="1" i="0" u="none" strike="noStrike" baseline="0" dirty="0" smtClean="0">
                <a:solidFill>
                  <a:prstClr val="black"/>
                </a:solidFill>
                <a:latin typeface="Segoe"/>
                <a:ea typeface="ＭＳ ゴシック"/>
              </a:rPr>
              <a:t> Combo</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continue</a:t>
            </a:r>
            <a:r>
              <a:rPr lang="cs-CZ" b="0" i="0" u="none" strike="noStrike" baseline="0" dirty="0" smtClean="0">
                <a:solidFill>
                  <a:prstClr val="black"/>
                </a:solidFill>
                <a:latin typeface="Segoe"/>
                <a:ea typeface="ＭＳ ゴシック"/>
              </a:rPr>
              <a:t> to hold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Ctrl </a:t>
            </a:r>
            <a:r>
              <a:rPr lang="cs-CZ" b="0" i="0" u="none" strike="noStrike" baseline="0" dirty="0" err="1" smtClean="0">
                <a:solidFill>
                  <a:prstClr val="black"/>
                </a:solidFill>
                <a:latin typeface="Segoe"/>
                <a:ea typeface="ＭＳ ゴシック"/>
              </a:rPr>
              <a:t>key</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remaining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headings</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then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Clear</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Formatting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Styles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(By holding </a:t>
            </a:r>
            <a:r>
              <a:rPr lang="cs-CZ" b="0" i="0" u="none" strike="noStrike" baseline="0" dirty="0" err="1" smtClean="0">
                <a:solidFill>
                  <a:prstClr val="black"/>
                </a:solidFill>
                <a:latin typeface="Segoe"/>
                <a:ea typeface="ＭＳ ゴシック"/>
              </a:rPr>
              <a:t>the</a:t>
            </a:r>
            <a:r>
              <a:rPr lang="cs-CZ" b="1" i="0" u="none" strike="noStrike" baseline="0" dirty="0" smtClean="0">
                <a:solidFill>
                  <a:prstClr val="black"/>
                </a:solidFill>
                <a:latin typeface="Segoe"/>
                <a:ea typeface="ＭＳ ゴシック"/>
              </a:rPr>
              <a:t> Ctrl </a:t>
            </a:r>
            <a:r>
              <a:rPr lang="cs-CZ" b="0" i="0" u="none" strike="noStrike" baseline="0" dirty="0" err="1" smtClean="0">
                <a:solidFill>
                  <a:prstClr val="black"/>
                </a:solidFill>
                <a:latin typeface="Segoe"/>
                <a:ea typeface="ＭＳ ゴシック"/>
              </a:rPr>
              <a:t>key</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can</a:t>
            </a:r>
            <a:r>
              <a:rPr lang="cs-CZ" b="0" i="0" u="none" strike="noStrike" baseline="0" dirty="0" smtClean="0">
                <a:solidFill>
                  <a:prstClr val="black"/>
                </a:solidFill>
                <a:latin typeface="Segoe"/>
                <a:ea typeface="ＭＳ ゴシック"/>
              </a:rPr>
              <a:t> use </a:t>
            </a:r>
            <a:r>
              <a:rPr lang="cs-CZ" b="0" i="0" u="none" strike="noStrike" baseline="0" dirty="0" err="1" smtClean="0">
                <a:solidFill>
                  <a:prstClr val="black"/>
                </a:solidFill>
                <a:latin typeface="Segoe"/>
                <a:ea typeface="ＭＳ ゴシック"/>
              </a:rPr>
              <a:t>multi-selection</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noncontiguous</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Deselect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all</a:t>
            </a:r>
            <a:r>
              <a:rPr lang="cs-CZ" b="0" i="0" u="none" strike="noStrike" baseline="0" dirty="0" smtClean="0">
                <a:solidFill>
                  <a:prstClr val="black"/>
                </a:solidFill>
                <a:latin typeface="Segoe"/>
                <a:ea typeface="ＭＳ ゴシック"/>
              </a:rPr>
              <a:t> text and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X</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close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Style </a:t>
            </a:r>
            <a:r>
              <a:rPr lang="cs-CZ" b="0" i="0" u="none" strike="noStrike" baseline="0" dirty="0" err="1" smtClean="0">
                <a:solidFill>
                  <a:prstClr val="black"/>
                </a:solidFill>
                <a:latin typeface="Segoe"/>
                <a:ea typeface="ＭＳ ゴシック"/>
              </a:rPr>
              <a:t>window</a:t>
            </a:r>
            <a:r>
              <a:rPr lang="cs-CZ" b="0" i="0" u="none" strike="noStrike" baseline="0" dirty="0" smtClean="0">
                <a:solidFill>
                  <a:prstClr val="black"/>
                </a:solidFill>
                <a:latin typeface="Segoe"/>
                <a:ea typeface="ＭＳ ゴシック"/>
              </a:rPr>
              <a:t>.</a:t>
            </a:r>
          </a:p>
          <a:p>
            <a:pPr lvl="1" rtl="0">
              <a:buAutoNum type="arabicPeriod" startAt="3"/>
            </a:pPr>
            <a:r>
              <a:rPr lang="cs-CZ"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SAVE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as </a:t>
            </a:r>
            <a:r>
              <a:rPr lang="cs-CZ" b="1" i="1" u="none" strike="noStrike" baseline="0" dirty="0" err="1" smtClean="0">
                <a:solidFill>
                  <a:prstClr val="black"/>
                </a:solidFill>
                <a:latin typeface="Segoe"/>
                <a:ea typeface="ＭＳ ゴシック"/>
              </a:rPr>
              <a:t>Classes</a:t>
            </a:r>
            <a:r>
              <a:rPr lang="cs-CZ" b="1" i="1" u="none" strike="noStrike" baseline="0" dirty="0" smtClean="0">
                <a:solidFill>
                  <a:prstClr val="black"/>
                </a:solidFill>
                <a:latin typeface="Segoe"/>
                <a:ea typeface="ＭＳ ゴシック"/>
              </a:rPr>
              <a:t> 2</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lesson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folder</a:t>
            </a:r>
            <a:r>
              <a:rPr lang="cs-CZ" b="0" i="0" u="none" strike="noStrike" baseline="0" dirty="0" smtClean="0">
                <a:solidFill>
                  <a:prstClr val="black"/>
                </a:solidFill>
                <a:latin typeface="Segoe"/>
                <a:ea typeface="ＭＳ ゴシック"/>
              </a:rPr>
              <a:t> on </a:t>
            </a:r>
            <a:r>
              <a:rPr lang="cs-CZ" b="0" i="0" u="none" strike="noStrike" baseline="0" dirty="0" err="1" smtClean="0">
                <a:solidFill>
                  <a:prstClr val="black"/>
                </a:solidFill>
                <a:latin typeface="Segoe"/>
                <a:ea typeface="ＭＳ ゴシック"/>
              </a:rPr>
              <a:t>your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flash</a:t>
            </a:r>
            <a:r>
              <a:rPr lang="cs-CZ" b="0" i="0" u="none" strike="noStrike" baseline="0" dirty="0" smtClean="0">
                <a:solidFill>
                  <a:prstClr val="black"/>
                </a:solidFill>
                <a:latin typeface="Segoe"/>
                <a:ea typeface="ＭＳ ゴシック"/>
              </a:rPr>
              <a:t> drive.</a:t>
            </a:r>
          </a:p>
          <a:p>
            <a:pPr lvl="0" rtl="0"/>
            <a:r>
              <a:rPr lang="cs-CZ" b="1" i="0" u="none" strike="noStrike" baseline="0" dirty="0" smtClean="0">
                <a:latin typeface="Segoe"/>
                <a:ea typeface="ＭＳ ゴシック"/>
              </a:rPr>
              <a:t>CLOSE</a:t>
            </a:r>
            <a:r>
              <a:rPr lang="cs-CZ" b="0" i="0" u="none" strike="noStrike" baseline="0" dirty="0" smtClean="0">
                <a:latin typeface="Segoe"/>
                <a:ea typeface="ＭＳ ゴシック"/>
              </a:rPr>
              <a:t> Word.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107481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Skill Summary</a:t>
            </a:r>
            <a:endParaRPr lang="en-US" dirty="0"/>
          </a:p>
        </p:txBody>
      </p:sp>
      <p:pic>
        <p:nvPicPr>
          <p:cNvPr id="7" name="Picture 6" descr="03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00201"/>
            <a:ext cx="8043041" cy="2891648"/>
          </a:xfrm>
          <a:prstGeom prst="rect">
            <a:avLst/>
          </a:prstGeom>
        </p:spPr>
      </p:pic>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230963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Fonts and Font Sizes</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dirty="0" smtClean="0">
                <a:solidFill>
                  <a:prstClr val="black"/>
                </a:solidFill>
                <a:latin typeface="Segoe"/>
                <a:ea typeface="ＭＳ ゴシック"/>
              </a:rPr>
              <a:t>Scroll down the list and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position the mouse pointer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on </a:t>
            </a:r>
            <a:r>
              <a:rPr lang="en-US" sz="2000" b="1" i="0" u="none" strike="noStrike" baseline="0" dirty="0" smtClean="0">
                <a:solidFill>
                  <a:prstClr val="black"/>
                </a:solidFill>
                <a:latin typeface="Segoe"/>
                <a:ea typeface="ＭＳ ゴシック"/>
              </a:rPr>
              <a:t>Century Gothic</a:t>
            </a:r>
            <a:r>
              <a:rPr lang="en-US" sz="2000" b="0" i="0" u="none" strike="noStrike" baseline="0" dirty="0" smtClean="0">
                <a:solidFill>
                  <a:prstClr val="black"/>
                </a:solidFill>
                <a:latin typeface="Segoe"/>
                <a:ea typeface="ＭＳ ゴシック"/>
              </a:rPr>
              <a:t>. Notice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that as you point to each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font in the list, the selected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text changes with a </a:t>
            </a:r>
            <a:r>
              <a:rPr lang="en-US" sz="2000" b="1" i="1" u="none" strike="noStrike" baseline="0" dirty="0" smtClean="0">
                <a:solidFill>
                  <a:prstClr val="black"/>
                </a:solidFill>
                <a:latin typeface="Segoe"/>
                <a:ea typeface="ＭＳ ゴシック"/>
              </a:rPr>
              <a:t>live </a:t>
            </a:r>
            <a:br>
              <a:rPr lang="en-US" sz="2000" b="1" i="1" u="none" strike="noStrike" baseline="0" dirty="0" smtClean="0">
                <a:solidFill>
                  <a:prstClr val="black"/>
                </a:solidFill>
                <a:latin typeface="Segoe"/>
                <a:ea typeface="ＭＳ ゴシック"/>
              </a:rPr>
            </a:br>
            <a:r>
              <a:rPr lang="en-US" sz="2000" b="1" i="1" u="none" strike="noStrike" baseline="0" dirty="0" smtClean="0">
                <a:solidFill>
                  <a:prstClr val="black"/>
                </a:solidFill>
                <a:latin typeface="Segoe"/>
                <a:ea typeface="ＭＳ ゴシック"/>
              </a:rPr>
              <a:t>preview</a:t>
            </a:r>
            <a:r>
              <a:rPr lang="en-US" sz="2000" b="0" i="0" u="none" strike="noStrike" baseline="0" dirty="0" smtClean="0">
                <a:solidFill>
                  <a:prstClr val="black"/>
                </a:solidFill>
                <a:latin typeface="Segoe"/>
                <a:ea typeface="ＭＳ ゴシック"/>
              </a:rPr>
              <a:t> of what it would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look like in that font.</a:t>
            </a:r>
          </a:p>
          <a:p>
            <a:pPr lvl="1" rtl="0">
              <a:buAutoNum type="arabicPeriod" startAt="4"/>
            </a:pPr>
            <a:r>
              <a:rPr lang="en-US" sz="2000" b="0" i="0" u="none" strike="noStrike" baseline="0" dirty="0" smtClean="0">
                <a:solidFill>
                  <a:prstClr val="black"/>
                </a:solidFill>
                <a:latin typeface="Segoe"/>
                <a:ea typeface="ＭＳ ゴシック"/>
              </a:rPr>
              <a:t>Click </a:t>
            </a:r>
            <a:r>
              <a:rPr lang="en-US" sz="2000" b="1" i="0" u="none" strike="noStrike" baseline="0" dirty="0" smtClean="0">
                <a:solidFill>
                  <a:prstClr val="black"/>
                </a:solidFill>
                <a:latin typeface="Segoe"/>
                <a:ea typeface="ＭＳ ゴシック"/>
              </a:rPr>
              <a:t>Century Gothic</a:t>
            </a:r>
            <a:r>
              <a:rPr lang="en-US" sz="2000" b="0" i="0" u="none" strike="noStrike" baseline="0" dirty="0" smtClean="0">
                <a:solidFill>
                  <a:prstClr val="black"/>
                </a:solidFill>
                <a:latin typeface="Times New Roman"/>
                <a:ea typeface="ＭＳ ゴシック"/>
              </a:rPr>
              <a:t>.</a:t>
            </a:r>
          </a:p>
          <a:p>
            <a:pPr lvl="1" rtl="0">
              <a:buAutoNum type="arabicPeriod" startAt="4"/>
            </a:pPr>
            <a:r>
              <a:rPr lang="en-US" sz="2000" b="0" i="0" u="none" strike="noStrike" baseline="0" dirty="0" smtClean="0">
                <a:solidFill>
                  <a:prstClr val="black"/>
                </a:solidFill>
                <a:latin typeface="Segoe"/>
                <a:ea typeface="ＭＳ ゴシック"/>
              </a:rPr>
              <a:t>With the text still selected,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click the drop-down arrow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on the Font Size menu. The menu appears, as shown above.</a:t>
            </a:r>
          </a:p>
        </p:txBody>
      </p:sp>
      <p:pic>
        <p:nvPicPr>
          <p:cNvPr id="4" name="Picture 3" descr="03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067" y="1600201"/>
            <a:ext cx="3903133" cy="3418516"/>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6748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Fonts and Font Sizes</a:t>
            </a:r>
          </a:p>
        </p:txBody>
      </p:sp>
      <p:sp>
        <p:nvSpPr>
          <p:cNvPr id="3" name="Text Placeholder 2"/>
          <p:cNvSpPr>
            <a:spLocks noGrp="1"/>
          </p:cNvSpPr>
          <p:nvPr>
            <p:ph type="body" idx="1"/>
          </p:nvPr>
        </p:nvSpPr>
        <p:spPr/>
        <p:txBody>
          <a:bodyPr/>
          <a:lstStyle/>
          <a:p>
            <a:pPr lvl="1" rtl="0">
              <a:buFont typeface="+mj-lt"/>
              <a:buAutoNum type="arabicPeriod" startAt="7"/>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18</a:t>
            </a:r>
            <a:r>
              <a:rPr lang="cs-CZ" b="0" i="0" u="none" strike="noStrike" baseline="0" dirty="0" smtClean="0">
                <a:solidFill>
                  <a:prstClr val="black"/>
                </a:solidFill>
                <a:latin typeface="Times New Roman"/>
                <a:ea typeface="ＭＳ ゴシック"/>
              </a:rPr>
              <a:t>.</a:t>
            </a:r>
          </a:p>
          <a:p>
            <a:pPr lvl="1" rtl="0">
              <a:buAutoNum type="arabicPeriod" startAt="7"/>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Group </a:t>
            </a:r>
            <a:r>
              <a:rPr lang="cs-CZ" b="1" i="0" u="none" strike="noStrike" baseline="0" dirty="0" err="1" smtClean="0">
                <a:solidFill>
                  <a:prstClr val="black"/>
                </a:solidFill>
                <a:latin typeface="Segoe"/>
                <a:ea typeface="ＭＳ ゴシック"/>
              </a:rPr>
              <a:t>Exercise</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Class</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Descriptions</a:t>
            </a:r>
            <a:r>
              <a:rPr lang="cs-CZ" b="0" i="0" u="none" strike="noStrike" baseline="0" dirty="0" smtClean="0">
                <a:solidFill>
                  <a:prstClr val="black"/>
                </a:solidFill>
                <a:latin typeface="Times New Roman"/>
                <a:ea typeface="ＭＳ ゴシック"/>
              </a:rPr>
              <a:t>.</a:t>
            </a:r>
          </a:p>
          <a:p>
            <a:pPr lvl="1" rtl="0">
              <a:buAutoNum type="arabicPeriod" startAt="7"/>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drop-</a:t>
            </a:r>
            <a:r>
              <a:rPr lang="cs-CZ" b="0" i="0" u="none" strike="noStrike" baseline="0" dirty="0" err="1" smtClean="0">
                <a:solidFill>
                  <a:prstClr val="black"/>
                </a:solidFill>
                <a:latin typeface="Segoe"/>
                <a:ea typeface="ＭＳ ゴシック"/>
              </a:rPr>
              <a:t>down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arrow</a:t>
            </a:r>
            <a:r>
              <a:rPr lang="cs-CZ" b="0" i="0" u="none" strike="noStrike" baseline="0" dirty="0" smtClean="0">
                <a:solidFill>
                  <a:prstClr val="black"/>
                </a:solidFill>
                <a:latin typeface="Segoe"/>
                <a:ea typeface="ＭＳ ゴシック"/>
              </a:rPr>
              <a:t> to open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a:t>
            </a:r>
            <a:r>
              <a:rPr lang="cs-CZ" b="0" i="1" u="none" strike="noStrike" baseline="0" dirty="0" smtClean="0">
                <a:solidFill>
                  <a:prstClr val="black"/>
                </a:solidFill>
                <a:latin typeface="Segoe"/>
                <a:ea typeface="ＭＳ ゴシック"/>
              </a:rPr>
              <a:t> </a:t>
            </a:r>
            <a:r>
              <a:rPr lang="cs-CZ" b="0" i="0" u="none" strike="noStrike" baseline="0" dirty="0" smtClean="0">
                <a:solidFill>
                  <a:prstClr val="black"/>
                </a:solidFill>
                <a:latin typeface="Segoe"/>
                <a:ea typeface="ＭＳ ゴシック"/>
              </a:rPr>
              <a:t>menu, and </a:t>
            </a:r>
            <a:r>
              <a:rPr lang="cs-CZ" b="0" i="0" u="none" strike="noStrike" baseline="0" dirty="0" err="1" smtClean="0">
                <a:solidFill>
                  <a:prstClr val="black"/>
                </a:solidFill>
                <a:latin typeface="Segoe"/>
                <a:ea typeface="ＭＳ ゴシック"/>
              </a:rPr>
              <a:t>then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Gungsuh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can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save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time</a:t>
            </a:r>
            <a:r>
              <a:rPr lang="cs-CZ" b="0" i="0" u="none" strike="noStrike" baseline="0" dirty="0" smtClean="0">
                <a:solidFill>
                  <a:prstClr val="black"/>
                </a:solidFill>
                <a:latin typeface="Segoe"/>
                <a:ea typeface="ＭＳ ゴシック"/>
              </a:rPr>
              <a:t> by </a:t>
            </a:r>
            <a:r>
              <a:rPr lang="cs-CZ" b="0" i="0" u="none" strike="noStrike" baseline="0" dirty="0" err="1" smtClean="0">
                <a:solidFill>
                  <a:prstClr val="black"/>
                </a:solidFill>
                <a:latin typeface="Segoe"/>
                <a:ea typeface="ＭＳ ゴシック"/>
              </a:rPr>
              <a:t>typing</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 </a:t>
            </a:r>
            <a:r>
              <a:rPr lang="cs-CZ" b="0" i="0" u="none" strike="noStrike" baseline="0" dirty="0" err="1" smtClean="0">
                <a:solidFill>
                  <a:prstClr val="black"/>
                </a:solidFill>
                <a:latin typeface="Segoe"/>
                <a:ea typeface="ＭＳ ゴシック"/>
              </a:rPr>
              <a:t>name</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 box.</a:t>
            </a:r>
          </a:p>
          <a:p>
            <a:pPr lvl="1" rtl="0">
              <a:buAutoNum type="arabicPeriod" startAt="7"/>
            </a:pPr>
            <a:r>
              <a:rPr lang="cs-CZ" b="0" i="0" u="none" strike="noStrike" baseline="0" dirty="0" err="1" smtClean="0">
                <a:solidFill>
                  <a:prstClr val="black"/>
                </a:solidFill>
                <a:latin typeface="Segoe"/>
                <a:ea typeface="ＭＳ ゴシック"/>
              </a:rPr>
              <a:t>With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 </a:t>
            </a:r>
            <a:r>
              <a:rPr lang="cs-CZ" b="0" i="0" u="none" strike="noStrike" baseline="0" dirty="0" err="1" smtClean="0">
                <a:solidFill>
                  <a:prstClr val="black"/>
                </a:solidFill>
                <a:latin typeface="Segoe"/>
                <a:ea typeface="ＭＳ ゴシック"/>
              </a:rPr>
              <a:t>still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selected</a:t>
            </a:r>
            <a:r>
              <a:rPr lang="cs-CZ" b="0" i="0" u="none" strike="noStrike" baseline="0" dirty="0" smtClean="0">
                <a:solidFill>
                  <a:prstClr val="black"/>
                </a:solidFill>
                <a:latin typeface="Segoe"/>
                <a:ea typeface="ＭＳ ゴシック"/>
              </a:rPr>
              <a:t>, open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 </a:t>
            </a:r>
            <a:r>
              <a:rPr lang="cs-CZ" b="0" i="0" u="none" strike="noStrike" baseline="0" dirty="0" err="1" smtClean="0">
                <a:solidFill>
                  <a:prstClr val="black"/>
                </a:solidFill>
                <a:latin typeface="Segoe"/>
                <a:ea typeface="ＭＳ ゴシック"/>
              </a:rPr>
              <a:t>Size</a:t>
            </a:r>
            <a:r>
              <a:rPr lang="cs-CZ" b="0" i="0" u="none" strike="noStrike" baseline="0" dirty="0" smtClean="0">
                <a:solidFill>
                  <a:prstClr val="black"/>
                </a:solidFill>
                <a:latin typeface="Segoe"/>
                <a:ea typeface="ＭＳ ゴシック"/>
              </a:rPr>
              <a:t> menu and </a:t>
            </a: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16</a:t>
            </a:r>
            <a:r>
              <a:rPr lang="cs-CZ" b="0" i="0" u="none" strike="noStrike" baseline="0" dirty="0" smtClean="0">
                <a:solidFill>
                  <a:prstClr val="black"/>
                </a:solidFill>
                <a:latin typeface="Times New Roman"/>
                <a:ea typeface="ＭＳ ゴシック"/>
              </a:rPr>
              <a:t>.</a:t>
            </a:r>
          </a:p>
          <a:p>
            <a:pPr lvl="1" rtl="0">
              <a:buAutoNum type="arabicPeriod" startAt="7"/>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remainder</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text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a:t>
            </a:r>
          </a:p>
        </p:txBody>
      </p:sp>
    </p:spTree>
    <p:extLst>
      <p:ext uri="{BB962C8B-B14F-4D97-AF65-F5344CB8AC3E}">
        <p14:creationId xmlns:p14="http://schemas.microsoft.com/office/powerpoint/2010/main" val="110900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Change Fonts and Font Sizes</a:t>
            </a:r>
          </a:p>
        </p:txBody>
      </p:sp>
      <p:sp>
        <p:nvSpPr>
          <p:cNvPr id="3" name="Text Placeholder 2"/>
          <p:cNvSpPr>
            <a:spLocks noGrp="1"/>
          </p:cNvSpPr>
          <p:nvPr>
            <p:ph type="body" idx="1"/>
          </p:nvPr>
        </p:nvSpPr>
        <p:spPr/>
        <p:txBody>
          <a:bodyPr/>
          <a:lstStyle/>
          <a:p>
            <a:pPr lvl="1" rtl="0">
              <a:buFont typeface="+mj-lt"/>
              <a:buAutoNum type="arabicPeriod" startAt="12"/>
            </a:pPr>
            <a:r>
              <a:rPr lang="cs-CZ" sz="2000" b="0" i="0" u="none" strike="noStrike" baseline="0" dirty="0" smtClean="0">
                <a:solidFill>
                  <a:prstClr val="black"/>
                </a:solidFill>
                <a:latin typeface="Segoe"/>
                <a:ea typeface="ＭＳ ゴシック"/>
              </a:rPr>
              <a:t>Point to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selected</a:t>
            </a:r>
            <a:r>
              <a:rPr lang="cs-CZ" sz="2000" b="0" i="0" u="none" strike="noStrike" baseline="0" dirty="0" smtClean="0">
                <a:solidFill>
                  <a:prstClr val="black"/>
                </a:solidFill>
                <a:latin typeface="Segoe"/>
                <a:ea typeface="ＭＳ ゴシック"/>
              </a:rPr>
              <a:t> text to </a:t>
            </a:r>
            <a:br>
              <a:rPr lang="cs-CZ" sz="2000" b="0" i="0" u="none" strike="noStrike" baseline="0" dirty="0" smtClean="0">
                <a:solidFill>
                  <a:prstClr val="black"/>
                </a:solidFill>
                <a:latin typeface="Segoe"/>
                <a:ea typeface="ＭＳ ゴシック"/>
              </a:rPr>
            </a:br>
            <a:r>
              <a:rPr lang="cs-CZ" sz="2000" b="0" i="0" u="none" strike="noStrike" baseline="0" dirty="0" smtClean="0">
                <a:solidFill>
                  <a:prstClr val="black"/>
                </a:solidFill>
                <a:latin typeface="Segoe"/>
                <a:ea typeface="ＭＳ ゴシック"/>
              </a:rPr>
              <a:t>display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Mini </a:t>
            </a:r>
            <a:r>
              <a:rPr lang="cs-CZ" sz="2000" b="0" i="0" u="none" strike="noStrike" baseline="0" dirty="0" err="1" smtClean="0">
                <a:solidFill>
                  <a:prstClr val="black"/>
                </a:solidFill>
                <a:latin typeface="Segoe"/>
                <a:ea typeface="ＭＳ ゴシック"/>
              </a:rPr>
              <a:t>toolbar</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If</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you</a:t>
            </a:r>
            <a:r>
              <a:rPr lang="cs-CZ" sz="2000" b="0" i="0" u="none" strike="noStrike" baseline="0" dirty="0" smtClean="0">
                <a:solidFill>
                  <a:prstClr val="black"/>
                </a:solidFill>
                <a:latin typeface="Segoe"/>
                <a:ea typeface="ＭＳ ゴシック"/>
              </a:rPr>
              <a:t> </a:t>
            </a:r>
            <a:br>
              <a:rPr lang="cs-CZ" sz="2000" b="0" i="0" u="none" strike="noStrike" baseline="0" dirty="0" smtClean="0">
                <a:solidFill>
                  <a:prstClr val="black"/>
                </a:solidFill>
                <a:latin typeface="Segoe"/>
                <a:ea typeface="ＭＳ ゴシック"/>
              </a:rPr>
            </a:br>
            <a:r>
              <a:rPr lang="cs-CZ" sz="2000" b="0" i="0" u="none" strike="noStrike" baseline="0" dirty="0" err="1" smtClean="0">
                <a:solidFill>
                  <a:prstClr val="black"/>
                </a:solidFill>
                <a:latin typeface="Segoe"/>
                <a:ea typeface="ＭＳ ゴシック"/>
              </a:rPr>
              <a:t>accidently</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deselect</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text, </a:t>
            </a:r>
            <a:r>
              <a:rPr lang="cs-CZ" sz="2000" b="0" i="0" u="none" strike="noStrike" baseline="0" dirty="0" err="1" smtClean="0">
                <a:solidFill>
                  <a:prstClr val="black"/>
                </a:solidFill>
                <a:latin typeface="Segoe"/>
                <a:ea typeface="ＭＳ ゴシック"/>
              </a:rPr>
              <a:t>select</a:t>
            </a:r>
            <a:r>
              <a:rPr lang="cs-CZ" sz="2000" b="0" i="0" u="none" strike="noStrike" baseline="0" dirty="0" smtClean="0">
                <a:solidFill>
                  <a:prstClr val="black"/>
                </a:solidFill>
                <a:latin typeface="Segoe"/>
                <a:ea typeface="ＭＳ ゴシック"/>
              </a:rPr>
              <a:t> </a:t>
            </a:r>
            <a:br>
              <a:rPr lang="cs-CZ" sz="2000" b="0" i="0" u="none" strike="noStrike" baseline="0" dirty="0" smtClean="0">
                <a:solidFill>
                  <a:prstClr val="black"/>
                </a:solidFill>
                <a:latin typeface="Segoe"/>
                <a:ea typeface="ＭＳ ゴシック"/>
              </a:rPr>
            </a:br>
            <a:r>
              <a:rPr lang="cs-CZ" sz="2000" b="0" i="0" u="none" strike="noStrike" baseline="0" dirty="0" err="1" smtClean="0">
                <a:solidFill>
                  <a:prstClr val="black"/>
                </a:solidFill>
                <a:latin typeface="Segoe"/>
                <a:ea typeface="ＭＳ ゴシック"/>
              </a:rPr>
              <a:t>it</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again</a:t>
            </a:r>
            <a:r>
              <a:rPr lang="cs-CZ" sz="2000" b="0" i="0" u="none" strike="noStrike" baseline="0" dirty="0" smtClean="0">
                <a:solidFill>
                  <a:prstClr val="black"/>
                </a:solidFill>
                <a:latin typeface="Segoe"/>
                <a:ea typeface="ＭＳ ゴシック"/>
              </a:rPr>
              <a:t> to display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Mini </a:t>
            </a:r>
            <a:r>
              <a:rPr lang="cs-CZ" sz="2000" b="0" i="0" u="none" strike="noStrike" baseline="0" dirty="0" err="1" smtClean="0">
                <a:solidFill>
                  <a:prstClr val="black"/>
                </a:solidFill>
                <a:latin typeface="Segoe"/>
                <a:ea typeface="ＭＳ ゴシック"/>
              </a:rPr>
              <a:t>toolbar</a:t>
            </a:r>
            <a:r>
              <a:rPr lang="cs-CZ" sz="2000" b="0" i="0" u="none" strike="noStrike" baseline="0" dirty="0" smtClean="0">
                <a:solidFill>
                  <a:prstClr val="black"/>
                </a:solidFill>
                <a:latin typeface="Segoe"/>
                <a:ea typeface="ＭＳ ゴシック"/>
              </a:rPr>
              <a:t>.</a:t>
            </a:r>
          </a:p>
          <a:p>
            <a:pPr lvl="1" rtl="0">
              <a:buAutoNum type="arabicPeriod" startAt="12"/>
            </a:pPr>
            <a:r>
              <a:rPr lang="cs-CZ" sz="2000" b="0" i="0" u="none" strike="noStrike" baseline="0" dirty="0" err="1" smtClean="0">
                <a:solidFill>
                  <a:prstClr val="black"/>
                </a:solidFill>
                <a:latin typeface="Segoe"/>
                <a:ea typeface="ＭＳ ゴシック"/>
              </a:rPr>
              <a:t>Click</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drop-</a:t>
            </a:r>
            <a:r>
              <a:rPr lang="cs-CZ" sz="2000" b="0" i="0" u="none" strike="noStrike" baseline="0" dirty="0" err="1" smtClean="0">
                <a:solidFill>
                  <a:prstClr val="black"/>
                </a:solidFill>
                <a:latin typeface="Segoe"/>
                <a:ea typeface="ＭＳ ゴシック"/>
              </a:rPr>
              <a:t>down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arrow</a:t>
            </a:r>
            <a:r>
              <a:rPr lang="cs-CZ" sz="2000" b="0" i="0" u="none" strike="noStrike" baseline="0" dirty="0" smtClean="0">
                <a:solidFill>
                  <a:prstClr val="black"/>
                </a:solidFill>
                <a:latin typeface="Segoe"/>
                <a:ea typeface="ＭＳ ゴシック"/>
              </a:rPr>
              <a:t> on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br>
              <a:rPr lang="cs-CZ" sz="2000" b="0" i="0" u="none" strike="noStrike" baseline="0" dirty="0" smtClean="0">
                <a:solidFill>
                  <a:prstClr val="black"/>
                </a:solidFill>
                <a:latin typeface="Segoe"/>
                <a:ea typeface="ＭＳ ゴシック"/>
              </a:rPr>
            </a:br>
            <a:r>
              <a:rPr lang="cs-CZ" sz="2000" b="0" i="0" u="none" strike="noStrike" baseline="0" dirty="0" smtClean="0">
                <a:solidFill>
                  <a:prstClr val="black"/>
                </a:solidFill>
                <a:latin typeface="Segoe"/>
                <a:ea typeface="ＭＳ ゴシック"/>
              </a:rPr>
              <a:t>Font</a:t>
            </a:r>
            <a:r>
              <a:rPr lang="cs-CZ" sz="2000" b="0" i="1" u="none" strike="noStrike" baseline="0" dirty="0" smtClean="0">
                <a:solidFill>
                  <a:prstClr val="black"/>
                </a:solidFill>
                <a:latin typeface="Segoe"/>
                <a:ea typeface="ＭＳ ゴシック"/>
              </a:rPr>
              <a:t> </a:t>
            </a:r>
            <a:r>
              <a:rPr lang="cs-CZ" sz="2000" b="0" i="0" u="none" strike="noStrike" baseline="0" dirty="0" smtClean="0">
                <a:solidFill>
                  <a:prstClr val="black"/>
                </a:solidFill>
                <a:latin typeface="Segoe"/>
                <a:ea typeface="ＭＳ ゴシック"/>
              </a:rPr>
              <a:t>menu on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Mini </a:t>
            </a:r>
            <a:r>
              <a:rPr lang="cs-CZ" sz="2000" b="0" i="0" u="none" strike="noStrike" baseline="0" dirty="0" err="1" smtClean="0">
                <a:solidFill>
                  <a:prstClr val="black"/>
                </a:solidFill>
                <a:latin typeface="Segoe"/>
                <a:ea typeface="ＭＳ ゴシック"/>
              </a:rPr>
              <a:t>toolbar</a:t>
            </a:r>
            <a:r>
              <a:rPr lang="cs-CZ" sz="2000" b="0" i="0" u="none" strike="noStrike" baseline="0" dirty="0" smtClean="0">
                <a:solidFill>
                  <a:prstClr val="black"/>
                </a:solidFill>
                <a:latin typeface="Segoe"/>
                <a:ea typeface="ＭＳ ゴシック"/>
              </a:rPr>
              <a:t> and </a:t>
            </a:r>
            <a:br>
              <a:rPr lang="cs-CZ" sz="2000" b="0" i="0" u="none" strike="noStrike" baseline="0" dirty="0" smtClean="0">
                <a:solidFill>
                  <a:prstClr val="black"/>
                </a:solidFill>
                <a:latin typeface="Segoe"/>
                <a:ea typeface="ＭＳ ゴシック"/>
              </a:rPr>
            </a:br>
            <a:r>
              <a:rPr lang="cs-CZ" sz="2000" b="0" i="0" u="none" strike="noStrike" baseline="0" dirty="0" err="1" smtClean="0">
                <a:solidFill>
                  <a:prstClr val="black"/>
                </a:solidFill>
                <a:latin typeface="Segoe"/>
                <a:ea typeface="ＭＳ ゴシック"/>
              </a:rPr>
              <a:t>choose</a:t>
            </a:r>
            <a:r>
              <a:rPr lang="cs-CZ" sz="2000" b="0" i="0" u="none" strike="noStrike" baseline="0" dirty="0" smtClean="0">
                <a:solidFill>
                  <a:prstClr val="black"/>
                </a:solidFill>
                <a:latin typeface="Segoe"/>
                <a:ea typeface="ＭＳ ゴシック"/>
              </a:rPr>
              <a:t> </a:t>
            </a:r>
            <a:r>
              <a:rPr lang="cs-CZ" sz="2000" b="1" i="0" u="none" strike="noStrike" baseline="0" dirty="0" err="1" smtClean="0">
                <a:solidFill>
                  <a:prstClr val="black"/>
                </a:solidFill>
                <a:latin typeface="Segoe"/>
                <a:ea typeface="ＭＳ ゴシック"/>
              </a:rPr>
              <a:t>Constantia</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right</a:t>
            </a:r>
            <a:r>
              <a:rPr lang="cs-CZ" sz="2000" b="0" i="0" u="none" strike="noStrike" baseline="0" dirty="0" smtClean="0">
                <a:solidFill>
                  <a:prstClr val="black"/>
                </a:solidFill>
                <a:latin typeface="Segoe"/>
                <a:ea typeface="ＭＳ ゴシック"/>
              </a:rPr>
              <a:t>). Word </a:t>
            </a:r>
            <a:br>
              <a:rPr lang="cs-CZ" sz="2000" b="0" i="0" u="none" strike="noStrike" baseline="0" dirty="0" smtClean="0">
                <a:solidFill>
                  <a:prstClr val="black"/>
                </a:solidFill>
                <a:latin typeface="Segoe"/>
                <a:ea typeface="ＭＳ ゴシック"/>
              </a:rPr>
            </a:br>
            <a:r>
              <a:rPr lang="cs-CZ" sz="2000" b="0" i="0" u="none" strike="noStrike" baseline="0" dirty="0" err="1" smtClean="0">
                <a:solidFill>
                  <a:prstClr val="black"/>
                </a:solidFill>
                <a:latin typeface="Segoe"/>
                <a:ea typeface="ＭＳ ゴシック"/>
              </a:rPr>
              <a:t>displays</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one</a:t>
            </a:r>
            <a:r>
              <a:rPr lang="cs-CZ" sz="2000" b="0" i="0" u="none" strike="noStrike" baseline="0" dirty="0" smtClean="0">
                <a:solidFill>
                  <a:prstClr val="black"/>
                </a:solidFill>
                <a:latin typeface="Segoe"/>
                <a:ea typeface="ＭＳ ゴシック"/>
              </a:rPr>
              <a:t> font </a:t>
            </a:r>
            <a:r>
              <a:rPr lang="cs-CZ" sz="2000" b="0" i="0" u="none" strike="noStrike" baseline="0" dirty="0" err="1" smtClean="0">
                <a:solidFill>
                  <a:prstClr val="black"/>
                </a:solidFill>
                <a:latin typeface="Segoe"/>
                <a:ea typeface="ＭＳ ゴシック"/>
              </a:rPr>
              <a:t>at</a:t>
            </a:r>
            <a:r>
              <a:rPr lang="cs-CZ" sz="2000" b="0" i="0" u="none" strike="noStrike" baseline="0" dirty="0" smtClean="0">
                <a:solidFill>
                  <a:prstClr val="black"/>
                </a:solidFill>
                <a:latin typeface="Segoe"/>
                <a:ea typeface="ＭＳ ゴシック"/>
              </a:rPr>
              <a:t> a </a:t>
            </a:r>
            <a:r>
              <a:rPr lang="cs-CZ" sz="2000" b="0" i="0" u="none" strike="noStrike" baseline="0" dirty="0" err="1" smtClean="0">
                <a:solidFill>
                  <a:prstClr val="black"/>
                </a:solidFill>
                <a:latin typeface="Segoe"/>
                <a:ea typeface="ＭＳ ゴシック"/>
              </a:rPr>
              <a:t>time</a:t>
            </a:r>
            <a:r>
              <a:rPr lang="cs-CZ" sz="2000" b="0" i="0" u="none" strike="noStrike" baseline="0" dirty="0" smtClean="0">
                <a:solidFill>
                  <a:prstClr val="black"/>
                </a:solidFill>
                <a:latin typeface="Segoe"/>
                <a:ea typeface="ＭＳ ゴシック"/>
              </a:rPr>
              <a:t> in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br>
              <a:rPr lang="cs-CZ" sz="2000" b="0" i="0" u="none" strike="noStrike" baseline="0" dirty="0" smtClean="0">
                <a:solidFill>
                  <a:prstClr val="black"/>
                </a:solidFill>
                <a:latin typeface="Segoe"/>
                <a:ea typeface="ＭＳ ゴシック"/>
              </a:rPr>
            </a:br>
            <a:r>
              <a:rPr lang="cs-CZ" sz="2000" b="0" i="0" u="none" strike="noStrike" baseline="0" dirty="0" smtClean="0">
                <a:solidFill>
                  <a:prstClr val="black"/>
                </a:solidFill>
                <a:latin typeface="Segoe"/>
                <a:ea typeface="ＭＳ ゴシック"/>
              </a:rPr>
              <a:t>Font text box. </a:t>
            </a:r>
            <a:r>
              <a:rPr lang="cs-CZ" sz="2000" b="0" i="0" u="none" strike="noStrike" baseline="0" dirty="0" err="1" smtClean="0">
                <a:solidFill>
                  <a:prstClr val="black"/>
                </a:solidFill>
                <a:latin typeface="Segoe"/>
                <a:ea typeface="ＭＳ ゴシック"/>
              </a:rPr>
              <a:t>When</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you</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continue</a:t>
            </a:r>
            <a:r>
              <a:rPr lang="cs-CZ" sz="2000" b="0" i="0" u="none" strike="noStrike" baseline="0" dirty="0" smtClean="0">
                <a:solidFill>
                  <a:prstClr val="black"/>
                </a:solidFill>
                <a:latin typeface="Segoe"/>
                <a:ea typeface="ＭＳ ゴシック"/>
              </a:rPr>
              <a:t> </a:t>
            </a:r>
            <a:br>
              <a:rPr lang="cs-CZ" sz="2000" b="0" i="0" u="none" strike="noStrike" baseline="0" dirty="0" smtClean="0">
                <a:solidFill>
                  <a:prstClr val="black"/>
                </a:solidFill>
                <a:latin typeface="Segoe"/>
                <a:ea typeface="ＭＳ ゴシック"/>
              </a:rPr>
            </a:br>
            <a:r>
              <a:rPr lang="cs-CZ" sz="2000" b="0" i="0" u="none" strike="noStrike" baseline="0" dirty="0" smtClean="0">
                <a:solidFill>
                  <a:prstClr val="black"/>
                </a:solidFill>
                <a:latin typeface="Segoe"/>
                <a:ea typeface="ＭＳ ゴシック"/>
              </a:rPr>
              <a:t>to </a:t>
            </a:r>
            <a:r>
              <a:rPr lang="cs-CZ" sz="2000" b="0" i="0" u="none" strike="noStrike" baseline="0" dirty="0" err="1" smtClean="0">
                <a:solidFill>
                  <a:prstClr val="black"/>
                </a:solidFill>
                <a:latin typeface="Segoe"/>
                <a:ea typeface="ＭＳ ゴシック"/>
              </a:rPr>
              <a:t>change</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font, </a:t>
            </a:r>
            <a:r>
              <a:rPr lang="cs-CZ" sz="2000" b="0" i="0" u="none" strike="noStrike" baseline="0" dirty="0" err="1" smtClean="0">
                <a:solidFill>
                  <a:prstClr val="black"/>
                </a:solidFill>
                <a:latin typeface="Segoe"/>
                <a:ea typeface="ＭＳ ゴシック"/>
              </a:rPr>
              <a:t>you</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see</a:t>
            </a:r>
            <a:r>
              <a:rPr lang="cs-CZ" sz="2000" b="0" i="0" u="none" strike="noStrike" baseline="0" dirty="0" smtClean="0">
                <a:solidFill>
                  <a:prstClr val="black"/>
                </a:solidFill>
                <a:latin typeface="Segoe"/>
                <a:ea typeface="ＭＳ ゴシック"/>
              </a:rPr>
              <a:t> a </a:t>
            </a:r>
            <a:br>
              <a:rPr lang="cs-CZ" sz="2000" b="0" i="0" u="none" strike="noStrike" baseline="0" dirty="0" smtClean="0">
                <a:solidFill>
                  <a:prstClr val="black"/>
                </a:solidFill>
                <a:latin typeface="Segoe"/>
                <a:ea typeface="ＭＳ ゴシック"/>
              </a:rPr>
            </a:br>
            <a:r>
              <a:rPr lang="cs-CZ" sz="2000" b="0" i="0" u="none" strike="noStrike" baseline="0" dirty="0" err="1" smtClean="0">
                <a:solidFill>
                  <a:prstClr val="black"/>
                </a:solidFill>
                <a:latin typeface="Segoe"/>
                <a:ea typeface="ＭＳ ゴシック"/>
              </a:rPr>
              <a:t>listing</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of</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recently</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used</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fonts</a:t>
            </a:r>
            <a:r>
              <a:rPr lang="cs-CZ" sz="2000" b="0" i="0" u="none" strike="noStrike" baseline="0" dirty="0" smtClean="0">
                <a:solidFill>
                  <a:prstClr val="black"/>
                </a:solidFill>
                <a:latin typeface="Segoe"/>
                <a:ea typeface="ＭＳ ゴシック"/>
              </a:rPr>
              <a:t>.</a:t>
            </a:r>
          </a:p>
          <a:p>
            <a:pPr lvl="1" rtl="0">
              <a:buAutoNum type="arabicPeriod" startAt="12"/>
            </a:pPr>
            <a:r>
              <a:rPr lang="cs-CZ" sz="2000" b="0" i="0" u="none" strike="noStrike" baseline="0" dirty="0" err="1" smtClean="0">
                <a:solidFill>
                  <a:prstClr val="black"/>
                </a:solidFill>
                <a:latin typeface="Segoe"/>
                <a:ea typeface="ＭＳ ゴシック"/>
              </a:rPr>
              <a:t>With</a:t>
            </a:r>
            <a:r>
              <a:rPr lang="cs-CZ" sz="2000" b="0" i="0" u="none" strike="noStrike" baseline="0" dirty="0" smtClean="0">
                <a:solidFill>
                  <a:prstClr val="black"/>
                </a:solidFill>
                <a:latin typeface="Segoe"/>
                <a:ea typeface="ＭＳ ゴシック"/>
              </a:rPr>
              <a:t> text </a:t>
            </a:r>
            <a:r>
              <a:rPr lang="cs-CZ" sz="2000" b="0" i="0" u="none" strike="noStrike" baseline="0" dirty="0" err="1" smtClean="0">
                <a:solidFill>
                  <a:prstClr val="black"/>
                </a:solidFill>
                <a:latin typeface="Segoe"/>
                <a:ea typeface="ＭＳ ゴシック"/>
              </a:rPr>
              <a:t>still</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selected</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click</a:t>
            </a:r>
            <a:r>
              <a:rPr lang="cs-CZ" sz="2000" b="0" i="0" u="none" strike="noStrike" baseline="0" dirty="0" smtClean="0">
                <a:solidFill>
                  <a:prstClr val="black"/>
                </a:solidFill>
                <a:latin typeface="Segoe"/>
                <a:ea typeface="ＭＳ ゴシック"/>
              </a:rPr>
              <a:t>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a:t>
            </a:r>
            <a:r>
              <a:rPr lang="cs-CZ" sz="2000" b="1" i="0" u="none" strike="noStrike" baseline="0" dirty="0" smtClean="0">
                <a:solidFill>
                  <a:prstClr val="black"/>
                </a:solidFill>
                <a:latin typeface="Segoe"/>
                <a:ea typeface="ＭＳ ゴシック"/>
              </a:rPr>
              <a:t>Font </a:t>
            </a:r>
            <a:r>
              <a:rPr lang="cs-CZ" sz="2000" b="1" i="0" u="none" strike="noStrike" baseline="0" dirty="0" err="1" smtClean="0">
                <a:solidFill>
                  <a:prstClr val="black"/>
                </a:solidFill>
                <a:latin typeface="Segoe"/>
                <a:ea typeface="ＭＳ ゴシック"/>
              </a:rPr>
              <a:t>Size</a:t>
            </a:r>
            <a:r>
              <a:rPr lang="cs-CZ" sz="2000" b="0" i="0" u="none" strike="noStrike" baseline="0" dirty="0" smtClean="0">
                <a:solidFill>
                  <a:prstClr val="black"/>
                </a:solidFill>
                <a:latin typeface="Segoe"/>
                <a:ea typeface="ＭＳ ゴシック"/>
              </a:rPr>
              <a:t> menu on </a:t>
            </a:r>
            <a:r>
              <a:rPr lang="cs-CZ" sz="2000" b="0" i="0" u="none" strike="noStrike" baseline="0" dirty="0" err="1" smtClean="0">
                <a:solidFill>
                  <a:prstClr val="black"/>
                </a:solidFill>
                <a:latin typeface="Segoe"/>
                <a:ea typeface="ＭＳ ゴシック"/>
              </a:rPr>
              <a:t>the</a:t>
            </a:r>
            <a:r>
              <a:rPr lang="cs-CZ" sz="2000" b="0" i="0" u="none" strike="noStrike" baseline="0" dirty="0" smtClean="0">
                <a:solidFill>
                  <a:prstClr val="black"/>
                </a:solidFill>
                <a:latin typeface="Segoe"/>
                <a:ea typeface="ＭＳ ゴシック"/>
              </a:rPr>
              <a:t> Mini </a:t>
            </a:r>
            <a:r>
              <a:rPr lang="cs-CZ" sz="2000" b="0" i="0" u="none" strike="noStrike" baseline="0" dirty="0" err="1" smtClean="0">
                <a:solidFill>
                  <a:prstClr val="black"/>
                </a:solidFill>
                <a:latin typeface="Segoe"/>
                <a:ea typeface="ＭＳ ゴシック"/>
              </a:rPr>
              <a:t>toolbar</a:t>
            </a:r>
            <a:r>
              <a:rPr lang="cs-CZ" sz="2000" b="0" i="0" u="none" strike="noStrike" baseline="0" dirty="0" smtClean="0">
                <a:solidFill>
                  <a:prstClr val="black"/>
                </a:solidFill>
                <a:latin typeface="Segoe"/>
                <a:ea typeface="ＭＳ ゴシック"/>
              </a:rPr>
              <a:t> and </a:t>
            </a:r>
            <a:r>
              <a:rPr lang="cs-CZ" sz="2000" b="0" i="0" u="none" strike="noStrike" baseline="0" dirty="0" err="1" smtClean="0">
                <a:solidFill>
                  <a:prstClr val="black"/>
                </a:solidFill>
                <a:latin typeface="Segoe"/>
                <a:ea typeface="ＭＳ ゴシック"/>
              </a:rPr>
              <a:t>choose</a:t>
            </a:r>
            <a:r>
              <a:rPr lang="cs-CZ" sz="2000" b="0" i="0" u="none" strike="noStrike" baseline="0" dirty="0" smtClean="0">
                <a:solidFill>
                  <a:prstClr val="black"/>
                </a:solidFill>
                <a:latin typeface="Segoe"/>
                <a:ea typeface="ＭＳ ゴシック"/>
              </a:rPr>
              <a:t> </a:t>
            </a:r>
            <a:r>
              <a:rPr lang="cs-CZ" sz="2000" b="1" i="0" u="none" strike="noStrike" baseline="0" dirty="0" smtClean="0">
                <a:solidFill>
                  <a:prstClr val="black"/>
                </a:solidFill>
                <a:latin typeface="Segoe"/>
                <a:ea typeface="ＭＳ ゴシック"/>
              </a:rPr>
              <a:t>12</a:t>
            </a:r>
            <a:r>
              <a:rPr lang="cs-CZ" sz="2000" b="0" i="0" u="none" strike="noStrike" baseline="0" dirty="0" smtClean="0">
                <a:solidFill>
                  <a:prstClr val="black"/>
                </a:solidFill>
                <a:latin typeface="Times New Roman"/>
                <a:ea typeface="ＭＳ ゴシック"/>
              </a:rPr>
              <a:t>.</a:t>
            </a:r>
          </a:p>
        </p:txBody>
      </p:sp>
      <p:pic>
        <p:nvPicPr>
          <p:cNvPr id="4" name="Picture 3" descr="03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600" y="1524000"/>
            <a:ext cx="3205940" cy="3266223"/>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181687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Change Fonts and Font Sizes</a:t>
            </a:r>
          </a:p>
        </p:txBody>
      </p:sp>
      <p:sp>
        <p:nvSpPr>
          <p:cNvPr id="3" name="Text Placeholder 2"/>
          <p:cNvSpPr>
            <a:spLocks noGrp="1"/>
          </p:cNvSpPr>
          <p:nvPr>
            <p:ph type="body" idx="1"/>
          </p:nvPr>
        </p:nvSpPr>
        <p:spPr/>
        <p:txBody>
          <a:bodyPr/>
          <a:lstStyle/>
          <a:p>
            <a:pPr lvl="1" rtl="0">
              <a:buFont typeface="+mj-lt"/>
              <a:buAutoNum type="arabicPeriod" startAt="15"/>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in a </a:t>
            </a:r>
            <a:r>
              <a:rPr lang="cs-CZ" b="0" i="0" u="none" strike="noStrike" baseline="0" dirty="0" err="1" smtClean="0">
                <a:solidFill>
                  <a:prstClr val="black"/>
                </a:solidFill>
                <a:latin typeface="Segoe"/>
                <a:ea typeface="ＭＳ ゴシック"/>
              </a:rPr>
              <a:t>blank</a:t>
            </a:r>
            <a:r>
              <a:rPr lang="cs-CZ" b="0" i="0" u="none" strike="noStrike" baseline="0" dirty="0" smtClean="0">
                <a:solidFill>
                  <a:prstClr val="black"/>
                </a:solidFill>
                <a:latin typeface="Segoe"/>
                <a:ea typeface="ＭＳ ゴシック"/>
              </a:rPr>
              <a:t> area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deselect</a:t>
            </a:r>
            <a:r>
              <a:rPr lang="cs-CZ" b="0" i="0" u="none" strike="noStrike" baseline="0" dirty="0" smtClean="0">
                <a:solidFill>
                  <a:prstClr val="black"/>
                </a:solidFill>
                <a:latin typeface="Segoe"/>
                <a:ea typeface="ＭＳ ゴシック"/>
              </a:rPr>
              <a:t>.</a:t>
            </a:r>
          </a:p>
          <a:p>
            <a:pPr lvl="1" rtl="0">
              <a:buAutoNum type="arabicPeriod" startAt="15"/>
            </a:pPr>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Preston</a:t>
            </a:r>
            <a:r>
              <a:rPr lang="cs-CZ" b="1" i="0" u="none" strike="noStrike" baseline="0" dirty="0" smtClean="0">
                <a:solidFill>
                  <a:prstClr val="black"/>
                </a:solidFill>
                <a:latin typeface="Segoe"/>
                <a:ea typeface="ＭＳ ゴシック"/>
              </a:rPr>
              <a:t> Creek </a:t>
            </a:r>
            <a:r>
              <a:rPr lang="cs-CZ" b="1" i="0" u="none" strike="noStrike" baseline="0" dirty="0" err="1" smtClean="0">
                <a:solidFill>
                  <a:prstClr val="black"/>
                </a:solidFill>
                <a:latin typeface="Segoe"/>
                <a:ea typeface="ＭＳ ゴシック"/>
              </a:rPr>
              <a:t>Family</a:t>
            </a:r>
            <a:r>
              <a:rPr lang="cs-CZ" b="1" i="0" u="none" strike="noStrike" baseline="0" dirty="0" smtClean="0">
                <a:solidFill>
                  <a:prstClr val="black"/>
                </a:solidFill>
                <a:latin typeface="Segoe"/>
                <a:ea typeface="ＭＳ ゴシック"/>
              </a:rPr>
              <a:t> YMCA</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a:t>
            </a:r>
            <a:r>
              <a:rPr lang="cs-CZ" b="0" i="1"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Increase</a:t>
            </a:r>
            <a:r>
              <a:rPr lang="cs-CZ" b="1" i="0" u="none" strike="noStrike" baseline="0" dirty="0" smtClean="0">
                <a:solidFill>
                  <a:prstClr val="black"/>
                </a:solidFill>
                <a:latin typeface="Segoe"/>
                <a:ea typeface="ＭＳ ゴシック"/>
              </a:rPr>
              <a:t> Font </a:t>
            </a:r>
            <a:r>
              <a:rPr lang="cs-CZ" b="1" i="0" u="none" strike="noStrike" baseline="0" dirty="0" err="1" smtClean="0">
                <a:solidFill>
                  <a:prstClr val="black"/>
                </a:solidFill>
                <a:latin typeface="Segoe"/>
                <a:ea typeface="ＭＳ ゴシック"/>
              </a:rPr>
              <a:t>Size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once</a:t>
            </a:r>
            <a:r>
              <a:rPr lang="cs-CZ" b="0" i="0" u="none" strike="noStrike" baseline="0" dirty="0" smtClean="0">
                <a:solidFill>
                  <a:prstClr val="black"/>
                </a:solidFill>
                <a:latin typeface="Segoe"/>
                <a:ea typeface="ＭＳ ゴシック"/>
              </a:rPr>
              <a:t> to </a:t>
            </a:r>
            <a:r>
              <a:rPr lang="cs-CZ" b="0" i="0" u="none" strike="noStrike" baseline="0" dirty="0" err="1" smtClean="0">
                <a:solidFill>
                  <a:prstClr val="black"/>
                </a:solidFill>
                <a:latin typeface="Segoe"/>
                <a:ea typeface="ＭＳ ゴシック"/>
              </a:rPr>
              <a:t>increase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size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text.</a:t>
            </a:r>
          </a:p>
          <a:p>
            <a:pPr lvl="1" rtl="0">
              <a:buAutoNum type="arabicPeriod" startAt="15"/>
            </a:pP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Increase</a:t>
            </a:r>
            <a:r>
              <a:rPr lang="cs-CZ" b="1" i="0" u="none" strike="noStrike" baseline="0" dirty="0" smtClean="0">
                <a:solidFill>
                  <a:prstClr val="black"/>
                </a:solidFill>
                <a:latin typeface="Segoe"/>
                <a:ea typeface="ＭＳ ゴシック"/>
              </a:rPr>
              <a:t> Font </a:t>
            </a:r>
            <a:r>
              <a:rPr lang="cs-CZ" b="1" i="0" u="none" strike="noStrike" baseline="0" dirty="0" err="1" smtClean="0">
                <a:solidFill>
                  <a:prstClr val="black"/>
                </a:solidFill>
                <a:latin typeface="Segoe"/>
                <a:ea typeface="ＭＳ ゴシック"/>
              </a:rPr>
              <a:t>Size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three</a:t>
            </a:r>
            <a:r>
              <a:rPr lang="cs-CZ" b="0" i="0" u="none" strike="noStrike" baseline="0" dirty="0" smtClean="0">
                <a:solidFill>
                  <a:prstClr val="black"/>
                </a:solidFill>
                <a:latin typeface="Segoe"/>
                <a:ea typeface="ＭＳ ゴシック"/>
              </a:rPr>
              <a:t> more </a:t>
            </a:r>
            <a:r>
              <a:rPr lang="cs-CZ" b="0" i="0" u="none" strike="noStrike" baseline="0" dirty="0" err="1" smtClean="0">
                <a:solidFill>
                  <a:prstClr val="black"/>
                </a:solidFill>
                <a:latin typeface="Segoe"/>
                <a:ea typeface="ＭＳ ゴシック"/>
              </a:rPr>
              <a:t>times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until</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point </a:t>
            </a:r>
            <a:r>
              <a:rPr lang="cs-CZ" b="0" i="0" u="none" strike="noStrike" baseline="0" dirty="0" err="1" smtClean="0">
                <a:solidFill>
                  <a:prstClr val="black"/>
                </a:solidFill>
                <a:latin typeface="Segoe"/>
                <a:ea typeface="ＭＳ ゴシック"/>
              </a:rPr>
              <a:t>size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is</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26</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Notice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each</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time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you</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number</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 </a:t>
            </a:r>
            <a:r>
              <a:rPr lang="cs-CZ" b="0" i="0" u="none" strike="noStrike" baseline="0" dirty="0" err="1" smtClean="0">
                <a:solidFill>
                  <a:prstClr val="black"/>
                </a:solidFill>
                <a:latin typeface="Segoe"/>
                <a:ea typeface="ＭＳ ゴシック"/>
              </a:rPr>
              <a:t>Size</a:t>
            </a:r>
            <a:r>
              <a:rPr lang="cs-CZ" b="0" i="0" u="none" strike="noStrike" baseline="0" dirty="0" smtClean="0">
                <a:solidFill>
                  <a:prstClr val="black"/>
                </a:solidFill>
                <a:latin typeface="Segoe"/>
                <a:ea typeface="ＭＳ ゴシック"/>
              </a:rPr>
              <a:t> text box </a:t>
            </a:r>
            <a:r>
              <a:rPr lang="cs-CZ" b="0" i="0" u="none" strike="noStrike" baseline="0" dirty="0" err="1" smtClean="0">
                <a:solidFill>
                  <a:prstClr val="black"/>
                </a:solidFill>
                <a:latin typeface="Segoe"/>
                <a:ea typeface="ＭＳ ゴシック"/>
              </a:rPr>
              <a:t>changes</a:t>
            </a:r>
            <a:r>
              <a:rPr lang="cs-CZ" b="0" i="0" u="none" strike="noStrike" baseline="0" dirty="0" smtClean="0">
                <a:solidFill>
                  <a:prstClr val="black"/>
                </a:solidFill>
                <a:latin typeface="Segoe"/>
                <a:ea typeface="ＭＳ ゴシック"/>
              </a:rPr>
              <a:t>.</a:t>
            </a:r>
          </a:p>
          <a:p>
            <a:pPr lvl="1">
              <a:buFont typeface="+mj-lt"/>
              <a:buAutoNum type="arabicPeriod" startAt="15"/>
            </a:pPr>
            <a:r>
              <a:rPr lang="cs-CZ" dirty="0" err="1">
                <a:solidFill>
                  <a:prstClr val="black"/>
                </a:solidFill>
                <a:latin typeface="Segoe"/>
                <a:ea typeface="ＭＳ ゴシック"/>
              </a:rPr>
              <a:t>Click</a:t>
            </a:r>
            <a:r>
              <a:rPr lang="cs-CZ" dirty="0">
                <a:solidFill>
                  <a:prstClr val="black"/>
                </a:solidFill>
                <a:latin typeface="Segoe"/>
                <a:ea typeface="ＭＳ ゴシック"/>
              </a:rPr>
              <a:t> in a </a:t>
            </a:r>
            <a:r>
              <a:rPr lang="cs-CZ" dirty="0" err="1">
                <a:solidFill>
                  <a:prstClr val="black"/>
                </a:solidFill>
                <a:latin typeface="Segoe"/>
                <a:ea typeface="ＭＳ ゴシック"/>
              </a:rPr>
              <a:t>blank</a:t>
            </a:r>
            <a:r>
              <a:rPr lang="cs-CZ" dirty="0">
                <a:solidFill>
                  <a:prstClr val="black"/>
                </a:solidFill>
                <a:latin typeface="Segoe"/>
                <a:ea typeface="ＭＳ ゴシック"/>
              </a:rPr>
              <a:t> area </a:t>
            </a:r>
            <a:r>
              <a:rPr lang="cs-CZ" dirty="0" err="1">
                <a:solidFill>
                  <a:prstClr val="black"/>
                </a:solidFill>
                <a:latin typeface="Segoe"/>
                <a:ea typeface="ＭＳ ゴシック"/>
              </a:rPr>
              <a:t>of</a:t>
            </a:r>
            <a:r>
              <a:rPr lang="cs-CZ" dirty="0">
                <a:solidFill>
                  <a:prstClr val="black"/>
                </a:solidFill>
                <a:latin typeface="Segoe"/>
                <a:ea typeface="ＭＳ ゴシック"/>
              </a:rPr>
              <a:t>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document</a:t>
            </a:r>
            <a:r>
              <a:rPr lang="cs-CZ" dirty="0">
                <a:solidFill>
                  <a:prstClr val="black"/>
                </a:solidFill>
                <a:latin typeface="Segoe"/>
                <a:ea typeface="ＭＳ ゴシック"/>
              </a:rPr>
              <a:t> to </a:t>
            </a:r>
            <a:r>
              <a:rPr lang="cs-CZ" dirty="0" err="1">
                <a:solidFill>
                  <a:prstClr val="black"/>
                </a:solidFill>
                <a:latin typeface="Segoe"/>
                <a:ea typeface="ＭＳ ゴシック"/>
              </a:rPr>
              <a:t>deselect</a:t>
            </a:r>
            <a:r>
              <a:rPr lang="cs-CZ" dirty="0" smtClean="0">
                <a:solidFill>
                  <a:prstClr val="black"/>
                </a:solidFill>
                <a:latin typeface="Segoe"/>
                <a:ea typeface="ＭＳ ゴシック"/>
              </a:rPr>
              <a:t>.</a:t>
            </a:r>
          </a:p>
          <a:p>
            <a:pPr lvl="1">
              <a:buFont typeface="+mj-lt"/>
              <a:buAutoNum type="arabicPeriod" startAt="17"/>
            </a:pPr>
            <a:r>
              <a:rPr lang="cs-CZ" dirty="0" smtClean="0">
                <a:solidFill>
                  <a:prstClr val="black"/>
                </a:solidFill>
                <a:latin typeface="Segoe"/>
                <a:ea typeface="ＭＳ ゴシック"/>
              </a:rPr>
              <a:t> </a:t>
            </a:r>
            <a:r>
              <a:rPr lang="cs-CZ" b="1" dirty="0" smtClean="0">
                <a:solidFill>
                  <a:prstClr val="black"/>
                </a:solidFill>
                <a:latin typeface="Segoe"/>
                <a:ea typeface="ＭＳ ゴシック"/>
              </a:rPr>
              <a:t>SAVE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document</a:t>
            </a:r>
            <a:r>
              <a:rPr lang="cs-CZ" dirty="0">
                <a:solidFill>
                  <a:prstClr val="black"/>
                </a:solidFill>
                <a:latin typeface="Segoe"/>
                <a:ea typeface="ＭＳ ゴシック"/>
              </a:rPr>
              <a:t> as </a:t>
            </a:r>
            <a:r>
              <a:rPr lang="cs-CZ" b="1" i="1" dirty="0" err="1">
                <a:solidFill>
                  <a:prstClr val="black"/>
                </a:solidFill>
                <a:latin typeface="Segoe"/>
                <a:ea typeface="ＭＳ ゴシック"/>
              </a:rPr>
              <a:t>Classes</a:t>
            </a:r>
            <a:r>
              <a:rPr lang="cs-CZ" b="1" i="1" dirty="0">
                <a:solidFill>
                  <a:prstClr val="black"/>
                </a:solidFill>
                <a:latin typeface="Times"/>
                <a:ea typeface="ＭＳ ゴシック"/>
              </a:rPr>
              <a:t> </a:t>
            </a:r>
            <a:r>
              <a:rPr lang="cs-CZ" dirty="0">
                <a:solidFill>
                  <a:prstClr val="black"/>
                </a:solidFill>
                <a:latin typeface="Segoe"/>
                <a:ea typeface="ＭＳ ゴシック"/>
              </a:rPr>
              <a:t>in </a:t>
            </a:r>
            <a:r>
              <a:rPr lang="cs-CZ" dirty="0" err="1">
                <a:solidFill>
                  <a:prstClr val="black"/>
                </a:solidFill>
                <a:latin typeface="Segoe"/>
                <a:ea typeface="ＭＳ ゴシック"/>
              </a:rPr>
              <a:t>the</a:t>
            </a:r>
            <a:r>
              <a:rPr lang="cs-CZ" dirty="0">
                <a:solidFill>
                  <a:prstClr val="black"/>
                </a:solidFill>
                <a:latin typeface="Segoe"/>
                <a:ea typeface="ＭＳ ゴシック"/>
              </a:rPr>
              <a:t> </a:t>
            </a:r>
            <a:r>
              <a:rPr lang="cs-CZ" dirty="0" err="1">
                <a:solidFill>
                  <a:prstClr val="black"/>
                </a:solidFill>
                <a:latin typeface="Segoe"/>
                <a:ea typeface="ＭＳ ゴシック"/>
              </a:rPr>
              <a:t>lesson</a:t>
            </a:r>
            <a:r>
              <a:rPr lang="cs-CZ" dirty="0">
                <a:solidFill>
                  <a:prstClr val="black"/>
                </a:solidFill>
                <a:latin typeface="Segoe"/>
                <a:ea typeface="ＭＳ ゴシック"/>
              </a:rPr>
              <a:t> </a:t>
            </a:r>
            <a:r>
              <a:rPr lang="cs-CZ" dirty="0" err="1">
                <a:solidFill>
                  <a:prstClr val="black"/>
                </a:solidFill>
                <a:latin typeface="Segoe"/>
                <a:ea typeface="ＭＳ ゴシック"/>
              </a:rPr>
              <a:t>folder</a:t>
            </a:r>
            <a:r>
              <a:rPr lang="cs-CZ" dirty="0">
                <a:solidFill>
                  <a:prstClr val="black"/>
                </a:solidFill>
                <a:latin typeface="Segoe"/>
                <a:ea typeface="ＭＳ ゴシック"/>
              </a:rPr>
              <a:t> on </a:t>
            </a:r>
            <a:r>
              <a:rPr lang="cs-CZ" dirty="0" err="1">
                <a:solidFill>
                  <a:prstClr val="black"/>
                </a:solidFill>
                <a:latin typeface="Segoe"/>
                <a:ea typeface="ＭＳ ゴシック"/>
              </a:rPr>
              <a:t>your</a:t>
            </a:r>
            <a:r>
              <a:rPr lang="cs-CZ" dirty="0">
                <a:solidFill>
                  <a:prstClr val="black"/>
                </a:solidFill>
                <a:latin typeface="Segoe"/>
                <a:ea typeface="ＭＳ ゴシック"/>
              </a:rPr>
              <a:t> </a:t>
            </a:r>
            <a:r>
              <a:rPr lang="cs-CZ" dirty="0" err="1">
                <a:solidFill>
                  <a:prstClr val="black"/>
                </a:solidFill>
                <a:latin typeface="Segoe"/>
                <a:ea typeface="ＭＳ ゴシック"/>
              </a:rPr>
              <a:t>flash</a:t>
            </a:r>
            <a:r>
              <a:rPr lang="cs-CZ" dirty="0">
                <a:solidFill>
                  <a:prstClr val="black"/>
                </a:solidFill>
                <a:latin typeface="Segoe"/>
                <a:ea typeface="ＭＳ ゴシック"/>
              </a:rPr>
              <a:t> drive.</a:t>
            </a:r>
          </a:p>
          <a:p>
            <a:pPr lvl="0"/>
            <a:r>
              <a:rPr lang="cs-CZ" b="1" dirty="0">
                <a:latin typeface="Segoe"/>
                <a:ea typeface="ＭＳ ゴシック"/>
              </a:rPr>
              <a:t>PAUSE. LEAVE</a:t>
            </a:r>
            <a:r>
              <a:rPr lang="cs-CZ" dirty="0">
                <a:latin typeface="Segoe"/>
                <a:ea typeface="ＭＳ ゴシック"/>
              </a:rPr>
              <a:t> </a:t>
            </a:r>
            <a:r>
              <a:rPr lang="cs-CZ" dirty="0" err="1">
                <a:latin typeface="Segoe"/>
                <a:ea typeface="ＭＳ ゴシック"/>
              </a:rPr>
              <a:t>the</a:t>
            </a:r>
            <a:r>
              <a:rPr lang="cs-CZ" dirty="0">
                <a:latin typeface="Segoe"/>
                <a:ea typeface="ＭＳ ゴシック"/>
              </a:rPr>
              <a:t> </a:t>
            </a:r>
            <a:r>
              <a:rPr lang="cs-CZ" dirty="0" err="1">
                <a:latin typeface="Segoe"/>
                <a:ea typeface="ＭＳ ゴシック"/>
              </a:rPr>
              <a:t>document</a:t>
            </a:r>
            <a:r>
              <a:rPr lang="cs-CZ" dirty="0">
                <a:latin typeface="Segoe"/>
                <a:ea typeface="ＭＳ ゴシック"/>
              </a:rPr>
              <a:t> open to use in </a:t>
            </a:r>
            <a:r>
              <a:rPr lang="cs-CZ" dirty="0" err="1">
                <a:latin typeface="Segoe"/>
                <a:ea typeface="ＭＳ ゴシック"/>
              </a:rPr>
              <a:t>the</a:t>
            </a:r>
            <a:r>
              <a:rPr lang="cs-CZ" dirty="0">
                <a:latin typeface="Segoe"/>
                <a:ea typeface="ＭＳ ゴシック"/>
              </a:rPr>
              <a:t> </a:t>
            </a:r>
            <a:r>
              <a:rPr lang="cs-CZ" dirty="0" err="1">
                <a:latin typeface="Segoe"/>
                <a:ea typeface="ＭＳ ゴシック"/>
              </a:rPr>
              <a:t>next</a:t>
            </a:r>
            <a:r>
              <a:rPr lang="cs-CZ" dirty="0">
                <a:latin typeface="Segoe"/>
                <a:ea typeface="ＭＳ ゴシック"/>
              </a:rPr>
              <a:t> </a:t>
            </a:r>
            <a:r>
              <a:rPr lang="cs-CZ" dirty="0" err="1">
                <a:latin typeface="Segoe"/>
                <a:ea typeface="ＭＳ ゴシック"/>
              </a:rPr>
              <a:t>exercise</a:t>
            </a:r>
            <a:r>
              <a:rPr lang="cs-CZ" dirty="0">
                <a:latin typeface="Segoe"/>
                <a:ea typeface="ＭＳ ゴシック"/>
              </a:rPr>
              <a:t>.</a:t>
            </a:r>
          </a:p>
          <a:p>
            <a:pPr lvl="1">
              <a:buFont typeface="+mj-lt"/>
              <a:buAutoNum type="arabicPeriod" startAt="15"/>
            </a:pPr>
            <a:endParaRPr lang="cs-CZ" dirty="0">
              <a:solidFill>
                <a:prstClr val="black"/>
              </a:solidFill>
              <a:latin typeface="Segoe"/>
              <a:ea typeface="ＭＳ ゴシック"/>
            </a:endParaRPr>
          </a:p>
          <a:p>
            <a:pPr lvl="1" rtl="0">
              <a:buAutoNum type="arabicPeriod" startAt="15"/>
            </a:pPr>
            <a:endParaRPr lang="cs-CZ"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336397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0072C6"/>
                </a:solidFill>
                <a:latin typeface="Segoe"/>
                <a:ea typeface="ＭＳ ゴシック"/>
              </a:rPr>
              <a:t>Step by Step: Apply Character Attributes</a:t>
            </a:r>
          </a:p>
        </p:txBody>
      </p:sp>
      <p:sp>
        <p:nvSpPr>
          <p:cNvPr id="3" name="Text Placeholder 2"/>
          <p:cNvSpPr>
            <a:spLocks noGrp="1"/>
          </p:cNvSpPr>
          <p:nvPr>
            <p:ph type="body" idx="1"/>
          </p:nvPr>
        </p:nvSpPr>
        <p:spPr/>
        <p:txBody>
          <a:bodyPr/>
          <a:lstStyle/>
          <a:p>
            <a:pPr lvl="0" rtl="0"/>
            <a:r>
              <a:rPr lang="cs-CZ" b="1" i="0" u="none" strike="noStrike" baseline="0" dirty="0" smtClean="0">
                <a:latin typeface="Segoe"/>
                <a:ea typeface="ＭＳ ゴシック"/>
              </a:rPr>
              <a:t>USE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document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that</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is</a:t>
            </a:r>
            <a:r>
              <a:rPr lang="cs-CZ" b="0" i="0" u="none" strike="noStrike" baseline="0" dirty="0" smtClean="0">
                <a:latin typeface="Segoe"/>
                <a:ea typeface="ＭＳ ゴシック"/>
              </a:rPr>
              <a:t> open </a:t>
            </a:r>
            <a:r>
              <a:rPr lang="cs-CZ" b="0" i="0" u="none" strike="noStrike" baseline="0" dirty="0" err="1" smtClean="0">
                <a:latin typeface="Segoe"/>
                <a:ea typeface="ＭＳ ゴシック"/>
              </a:rPr>
              <a:t>from</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the</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previous</a:t>
            </a:r>
            <a:r>
              <a:rPr lang="cs-CZ" b="0" i="0" u="none" strike="noStrike" baseline="0" dirty="0" smtClean="0">
                <a:latin typeface="Segoe"/>
                <a:ea typeface="ＭＳ ゴシック"/>
              </a:rPr>
              <a:t> </a:t>
            </a:r>
            <a:r>
              <a:rPr lang="cs-CZ" b="0" i="0" u="none" strike="noStrike" baseline="0" dirty="0" err="1" smtClean="0">
                <a:latin typeface="Segoe"/>
                <a:ea typeface="ＭＳ ゴシック"/>
              </a:rPr>
              <a:t>exercise</a:t>
            </a:r>
            <a:r>
              <a:rPr lang="cs-CZ" b="0" i="0" u="none" strike="noStrike" baseline="0" dirty="0" smtClean="0">
                <a:latin typeface="Segoe"/>
                <a:ea typeface="ＭＳ ゴシック"/>
              </a:rPr>
              <a:t>.</a:t>
            </a:r>
          </a:p>
          <a:p>
            <a:pPr lvl="1" rtl="0"/>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title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of</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document</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Preston</a:t>
            </a:r>
            <a:r>
              <a:rPr lang="cs-CZ" b="1" i="0" u="none" strike="noStrike" baseline="0" dirty="0" smtClean="0">
                <a:solidFill>
                  <a:prstClr val="black"/>
                </a:solidFill>
                <a:latin typeface="Segoe"/>
                <a:ea typeface="ＭＳ ゴシック"/>
              </a:rPr>
              <a:t> Creek </a:t>
            </a:r>
            <a:r>
              <a:rPr lang="cs-CZ" b="1" i="0" u="none" strike="noStrike" baseline="0" dirty="0" err="1" smtClean="0">
                <a:solidFill>
                  <a:prstClr val="black"/>
                </a:solidFill>
                <a:latin typeface="Segoe"/>
                <a:ea typeface="ＭＳ ゴシック"/>
              </a:rPr>
              <a:t>Family</a:t>
            </a:r>
            <a:r>
              <a:rPr lang="cs-CZ" b="1" i="0" u="none" strike="noStrike" baseline="0" dirty="0" smtClean="0">
                <a:solidFill>
                  <a:prstClr val="black"/>
                </a:solidFill>
                <a:latin typeface="Segoe"/>
                <a:ea typeface="ＭＳ ゴシック"/>
              </a:rPr>
              <a:t> YMCA</a:t>
            </a:r>
            <a:r>
              <a:rPr lang="cs-CZ" b="0" i="0" u="none" strike="noStrike" baseline="0" dirty="0" smtClean="0">
                <a:solidFill>
                  <a:prstClr val="black"/>
                </a:solidFill>
                <a:latin typeface="Times New Roman"/>
                <a:ea typeface="ＭＳ ゴシック"/>
              </a:rPr>
              <a:t>.</a:t>
            </a:r>
          </a:p>
          <a:p>
            <a:pPr lvl="1" rtl="0"/>
            <a:r>
              <a:rPr lang="cs-CZ" b="0" i="0" u="none" strike="noStrike" baseline="0" dirty="0" smtClean="0">
                <a:solidFill>
                  <a:prstClr val="black"/>
                </a:solidFill>
                <a:latin typeface="Segoe"/>
                <a:ea typeface="ＭＳ ゴシック"/>
              </a:rPr>
              <a:t>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smtClean="0">
                <a:solidFill>
                  <a:prstClr val="black"/>
                </a:solidFill>
                <a:latin typeface="Segoe"/>
                <a:ea typeface="ＭＳ ゴシック"/>
                <a:cs typeface="Segoe"/>
              </a:rPr>
              <a:t>Font</a:t>
            </a:r>
            <a:r>
              <a:rPr lang="cs-CZ" b="0" i="1" u="none" strike="noStrike" baseline="0" dirty="0" smtClean="0">
                <a:solidFill>
                  <a:prstClr val="black"/>
                </a:solidFill>
                <a:latin typeface="Segoe"/>
                <a:ea typeface="ＭＳ ゴシック"/>
                <a:cs typeface="Segoe"/>
              </a:rPr>
              <a:t> </a:t>
            </a:r>
            <a:r>
              <a:rPr lang="cs-CZ" b="0" i="0" u="none" strike="noStrike" baseline="0" dirty="0" err="1" smtClean="0">
                <a:solidFill>
                  <a:prstClr val="black"/>
                </a:solidFill>
                <a:latin typeface="Segoe"/>
                <a:ea typeface="ＭＳ ゴシック"/>
              </a:rPr>
              <a:t>command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Bold</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   </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Notice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that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Bold</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in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Font </a:t>
            </a:r>
            <a:r>
              <a:rPr lang="cs-CZ" b="0" i="0" u="none" strike="noStrike" baseline="0" dirty="0" err="1" smtClean="0">
                <a:solidFill>
                  <a:prstClr val="black"/>
                </a:solidFill>
                <a:latin typeface="Segoe"/>
                <a:ea typeface="ＭＳ ゴシック"/>
              </a:rPr>
              <a:t>group</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now</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selected</a:t>
            </a:r>
            <a:r>
              <a:rPr lang="cs-CZ" b="0" i="0" u="none" strike="noStrike" baseline="0" dirty="0" smtClean="0">
                <a:solidFill>
                  <a:prstClr val="black"/>
                </a:solidFill>
                <a:latin typeface="Segoe"/>
                <a:ea typeface="ＭＳ ゴシック"/>
              </a:rPr>
              <a:t>.</a:t>
            </a:r>
          </a:p>
          <a:p>
            <a:pPr lvl="1" rtl="0"/>
            <a:r>
              <a:rPr lang="cs-CZ" b="0" i="0" u="none" strike="noStrike" baseline="0" dirty="0" err="1" smtClean="0">
                <a:solidFill>
                  <a:prstClr val="black"/>
                </a:solidFill>
                <a:latin typeface="Segoe"/>
                <a:ea typeface="ＭＳ ゴシック"/>
              </a:rPr>
              <a:t>Select</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subtitle</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Group </a:t>
            </a:r>
            <a:r>
              <a:rPr lang="cs-CZ" b="1" i="0" u="none" strike="noStrike" baseline="0" dirty="0" err="1" smtClean="0">
                <a:solidFill>
                  <a:prstClr val="black"/>
                </a:solidFill>
                <a:latin typeface="Segoe"/>
                <a:ea typeface="ＭＳ ゴシック"/>
              </a:rPr>
              <a:t>Exercise</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Class</a:t>
            </a:r>
            <a:r>
              <a:rPr lang="cs-CZ" b="1"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Descriptions</a:t>
            </a:r>
            <a:r>
              <a:rPr lang="cs-CZ" b="0" i="0" u="none" strike="noStrike" baseline="0" dirty="0" smtClean="0">
                <a:solidFill>
                  <a:prstClr val="black"/>
                </a:solidFill>
                <a:latin typeface="Segoe"/>
                <a:ea typeface="ＭＳ ゴシック"/>
              </a:rPr>
              <a:t>, and </a:t>
            </a:r>
            <a:r>
              <a:rPr lang="cs-CZ" b="0" i="0" u="none" strike="noStrike" baseline="0" dirty="0" err="1" smtClean="0">
                <a:solidFill>
                  <a:prstClr val="black"/>
                </a:solidFill>
                <a:latin typeface="Segoe"/>
                <a:ea typeface="ＭＳ ゴシック"/>
              </a:rPr>
              <a:t>click</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1" i="0" u="none" strike="noStrike" baseline="0" dirty="0" err="1" smtClean="0">
                <a:solidFill>
                  <a:prstClr val="black"/>
                </a:solidFill>
                <a:latin typeface="Segoe"/>
                <a:ea typeface="ＭＳ ゴシック"/>
              </a:rPr>
              <a:t>Italic</a:t>
            </a:r>
            <a:r>
              <a:rPr lang="cs-CZ" b="0" i="0" u="none" strike="noStrike" baseline="0" dirty="0" smtClean="0">
                <a:solidFill>
                  <a:prstClr val="black"/>
                </a:solidFill>
                <a:latin typeface="Segoe"/>
                <a:ea typeface="ＭＳ ゴシック"/>
              </a:rPr>
              <a:t> </a:t>
            </a:r>
            <a:r>
              <a:rPr lang="cs-CZ" b="1"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The</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Italics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button</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appears</a:t>
            </a:r>
            <a:r>
              <a:rPr lang="cs-CZ" b="0" i="0" u="none" strike="noStrike" baseline="0" dirty="0" smtClean="0">
                <a:solidFill>
                  <a:prstClr val="black"/>
                </a:solidFill>
                <a:latin typeface="Segoe"/>
                <a:ea typeface="ＭＳ ゴシック"/>
              </a:rPr>
              <a:t> </a:t>
            </a:r>
            <a:r>
              <a:rPr lang="cs-CZ" b="0" i="0" u="none" strike="noStrike" baseline="0" dirty="0" err="1" smtClean="0">
                <a:solidFill>
                  <a:prstClr val="black"/>
                </a:solidFill>
                <a:latin typeface="Segoe"/>
                <a:ea typeface="ＭＳ ゴシック"/>
              </a:rPr>
              <a:t>highlighted</a:t>
            </a:r>
            <a:r>
              <a:rPr lang="cs-CZ" b="0" i="0" u="none" strike="noStrike" baseline="0" dirty="0" smtClean="0">
                <a:solidFill>
                  <a:prstClr val="black"/>
                </a:solidFill>
                <a:latin typeface="Segoe"/>
                <a:ea typeface="ＭＳ ゴシック"/>
              </a:rPr>
              <a:t>.</a:t>
            </a:r>
          </a:p>
        </p:txBody>
      </p:sp>
      <p:pic>
        <p:nvPicPr>
          <p:cNvPr id="4" name="Picture 3" descr="Screen shot 2013-08-04 at 4.3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00" y="2667000"/>
            <a:ext cx="431800" cy="393700"/>
          </a:xfrm>
          <a:prstGeom prst="rect">
            <a:avLst/>
          </a:prstGeom>
        </p:spPr>
      </p:pic>
      <p:pic>
        <p:nvPicPr>
          <p:cNvPr id="5" name="Picture 4" descr="Screen shot 2013-08-04 at 4.38.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4038600"/>
            <a:ext cx="393700" cy="381000"/>
          </a:xfrm>
          <a:prstGeom prst="rect">
            <a:avLst/>
          </a:prstGeom>
        </p:spPr>
      </p:pic>
      <p:sp>
        <p:nvSpPr>
          <p:cNvPr id="6"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7"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8"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3107567464"/>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257</TotalTime>
  <Words>3739</Words>
  <Application>Microsoft Office PowerPoint</Application>
  <PresentationFormat>On-screen Show (4:3)</PresentationFormat>
  <Paragraphs>310</Paragraphs>
  <Slides>42</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ＭＳ ゴシック</vt:lpstr>
      <vt:lpstr>Arial</vt:lpstr>
      <vt:lpstr>Calibri</vt:lpstr>
      <vt:lpstr>Cambria</vt:lpstr>
      <vt:lpstr>Courier New</vt:lpstr>
      <vt:lpstr>Franklin Gothic Book</vt:lpstr>
      <vt:lpstr>Franklin Gothic Medium</vt:lpstr>
      <vt:lpstr>Segoe</vt:lpstr>
      <vt:lpstr>Segoe UI</vt:lpstr>
      <vt:lpstr>Segoe UI Light</vt:lpstr>
      <vt:lpstr>Segoe UI Semibold</vt:lpstr>
      <vt:lpstr>Segoe UI Semilight</vt:lpstr>
      <vt:lpstr>Times</vt:lpstr>
      <vt:lpstr>Times New Roman</vt:lpstr>
      <vt:lpstr>template</vt:lpstr>
      <vt:lpstr>Character Formatting</vt:lpstr>
      <vt:lpstr>Objectives</vt:lpstr>
      <vt:lpstr>Software Orientation</vt:lpstr>
      <vt:lpstr>Step by Step: Change Fonts and Font Sizes</vt:lpstr>
      <vt:lpstr>Step by Step: Change Fonts and Font Sizes</vt:lpstr>
      <vt:lpstr>Step by Step: Change Fonts and Font Sizes</vt:lpstr>
      <vt:lpstr>Step by Step: Change Fonts and Font Sizes</vt:lpstr>
      <vt:lpstr>Step by Step: Change Fonts and Font Sizes</vt:lpstr>
      <vt:lpstr>Step by Step: Apply Character Attributes</vt:lpstr>
      <vt:lpstr>Step by Step: Apply Character Attributes</vt:lpstr>
      <vt:lpstr>Step by Step: Apply Character Attributes</vt:lpstr>
      <vt:lpstr>Step by Step: Apply Character Attributes</vt:lpstr>
      <vt:lpstr>Step by Step: Apply Character Attributes</vt:lpstr>
      <vt:lpstr>Step by Step: Apply Character Attributes</vt:lpstr>
      <vt:lpstr>Step by Step: Apply Character Attributes</vt:lpstr>
      <vt:lpstr>Step by Step: Apply Character Attributes</vt:lpstr>
      <vt:lpstr>Step by Step: Change Case</vt:lpstr>
      <vt:lpstr>Step by Step: Change Case</vt:lpstr>
      <vt:lpstr>Step by Step: Highlight Text</vt:lpstr>
      <vt:lpstr>Step by Step: Highlight Text</vt:lpstr>
      <vt:lpstr>Step by Step: Highlight Text</vt:lpstr>
      <vt:lpstr>Step by Step: Use the Format Painter</vt:lpstr>
      <vt:lpstr>Step by Step: Use the Format Painter</vt:lpstr>
      <vt:lpstr>Step by Step: Use the Format Painter</vt:lpstr>
      <vt:lpstr>Step by Step: Apply a Style</vt:lpstr>
      <vt:lpstr>Step by Step: Apply a Style</vt:lpstr>
      <vt:lpstr>Step by Step: Apply a Style</vt:lpstr>
      <vt:lpstr>Step by Step: Apply a Style</vt:lpstr>
      <vt:lpstr>Step by Step: Modify Styles</vt:lpstr>
      <vt:lpstr>Step by Step: Modify Styles</vt:lpstr>
      <vt:lpstr>Step by Step: Modify Styles</vt:lpstr>
      <vt:lpstr>Step by Step: Modify Styles</vt:lpstr>
      <vt:lpstr>Step by Step: Modify Styles</vt:lpstr>
      <vt:lpstr>Step by Step: Insert WordArt</vt:lpstr>
      <vt:lpstr>Step by Step: Insert WordArt</vt:lpstr>
      <vt:lpstr>Step by Step: Insert WordArt</vt:lpstr>
      <vt:lpstr>Step by Step: Import a PDF File and Apply Formatting</vt:lpstr>
      <vt:lpstr>Step by Step: Import a PDF File and Apply Formatting</vt:lpstr>
      <vt:lpstr>Step by Step: Import a PDF File and Apply Formatting</vt:lpstr>
      <vt:lpstr>Step by Step: Use the Clear Formatting Button</vt:lpstr>
      <vt:lpstr>Step by Step: Use the Clear Formatting Button</vt:lpstr>
      <vt:lpstr>Skill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Muhammad Yaqoob</cp:lastModifiedBy>
  <cp:revision>216</cp:revision>
  <dcterms:created xsi:type="dcterms:W3CDTF">2011-08-08T12:10:51Z</dcterms:created>
  <dcterms:modified xsi:type="dcterms:W3CDTF">2016-12-15T17:15:17Z</dcterms:modified>
</cp:coreProperties>
</file>