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4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23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23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23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23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jey(孔侦侦)</dc:creator>
  <cp:lastModifiedBy>jey(孔侦侦)</cp:lastModifiedBy>
  <cp:revision>1</cp:revision>
  <dcterms:created xsi:type="dcterms:W3CDTF">2014-06-16T06:28:04Z</dcterms:created>
  <dcterms:modified xsi:type="dcterms:W3CDTF">2014-06-16T06:28:44Z</dcterms:modified>
</cp:coreProperties>
</file>