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37" r:id="rId3"/>
    <p:sldId id="338" r:id="rId4"/>
    <p:sldId id="317" r:id="rId5"/>
    <p:sldId id="339" r:id="rId6"/>
    <p:sldId id="318" r:id="rId7"/>
    <p:sldId id="329" r:id="rId8"/>
    <p:sldId id="331" r:id="rId9"/>
    <p:sldId id="332" r:id="rId10"/>
    <p:sldId id="334" r:id="rId11"/>
    <p:sldId id="333" r:id="rId12"/>
    <p:sldId id="330" r:id="rId13"/>
    <p:sldId id="340" r:id="rId14"/>
    <p:sldId id="320" r:id="rId15"/>
    <p:sldId id="344" r:id="rId16"/>
    <p:sldId id="345" r:id="rId17"/>
    <p:sldId id="328" r:id="rId18"/>
    <p:sldId id="321" r:id="rId19"/>
    <p:sldId id="343" r:id="rId20"/>
    <p:sldId id="322" r:id="rId21"/>
    <p:sldId id="341" r:id="rId22"/>
    <p:sldId id="324" r:id="rId23"/>
    <p:sldId id="342" r:id="rId24"/>
    <p:sldId id="323" r:id="rId25"/>
    <p:sldId id="325" r:id="rId26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192"/>
    <a:srgbClr val="FFFFFF"/>
    <a:srgbClr val="D2A41C"/>
    <a:srgbClr val="00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63" autoAdjust="0"/>
    <p:restoredTop sz="95245" autoAdjust="0"/>
  </p:normalViewPr>
  <p:slideViewPr>
    <p:cSldViewPr>
      <p:cViewPr>
        <p:scale>
          <a:sx n="70" d="100"/>
          <a:sy n="70" d="100"/>
        </p:scale>
        <p:origin x="-1278" y="-64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AC324-5812-4326-9BC8-02B9C85FF414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3A7F-33B6-40E8-93B7-4A74F3B59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42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25" descr="titel_master_1024_768_rg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9"/>
          <a:stretch/>
        </p:blipFill>
        <p:spPr bwMode="auto">
          <a:xfrm>
            <a:off x="0" y="-78822"/>
            <a:ext cx="9144000" cy="579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8" name="Bild 23" descr="hm_W_011_1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88240"/>
            <a:ext cx="2188978" cy="65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60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06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3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3" y="304271"/>
            <a:ext cx="5800725" cy="48431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3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ter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25" descr="titel_master_1024_768_rg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9"/>
          <a:stretch/>
        </p:blipFill>
        <p:spPr bwMode="auto">
          <a:xfrm>
            <a:off x="0" y="-78822"/>
            <a:ext cx="9144000" cy="579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8" name="Bild 23" descr="hm_W_011_1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88240"/>
            <a:ext cx="2188978" cy="65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53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3012" y="5323540"/>
            <a:ext cx="668522" cy="329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idx="1"/>
          </p:nvPr>
        </p:nvSpPr>
        <p:spPr>
          <a:xfrm>
            <a:off x="341571" y="1140355"/>
            <a:ext cx="7886700" cy="41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6894722" cy="838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139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3012" y="5323540"/>
            <a:ext cx="668522" cy="329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idx="1"/>
          </p:nvPr>
        </p:nvSpPr>
        <p:spPr>
          <a:xfrm>
            <a:off x="341571" y="1140355"/>
            <a:ext cx="7886700" cy="41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de-DE" sz="28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24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20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Textmasterformat bearbeiten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Zweite Ebene</a:t>
            </a:r>
          </a:p>
          <a:p>
            <a:pPr marL="2286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Dritte Ebene</a:t>
            </a:r>
          </a:p>
          <a:p>
            <a:pPr marL="228600" lvl="3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Vierte Ebene</a:t>
            </a:r>
          </a:p>
          <a:p>
            <a:pPr marL="228600" lvl="4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41574" y="108388"/>
            <a:ext cx="5773479" cy="8387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91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89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04272"/>
            <a:ext cx="7886700" cy="11046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087564"/>
            <a:ext cx="3868340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3" y="1400969"/>
            <a:ext cx="3887391" cy="6865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3" y="2087564"/>
            <a:ext cx="3887391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1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79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1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7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1571" y="1140355"/>
            <a:ext cx="7886700" cy="41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3012" y="5323540"/>
            <a:ext cx="668522" cy="329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 preferRelativeResize="0">
            <a:picLocks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2320" y="-21571"/>
            <a:ext cx="756000" cy="1035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" y="-4134"/>
            <a:ext cx="7524324" cy="1000126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6894722" cy="838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7" name="Picture 2" descr="http://www.willingtonpc.org.uk/images/922609/large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7909"/>
            <a:ext cx="971600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3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168" y="1129308"/>
            <a:ext cx="9073008" cy="1008113"/>
          </a:xfrm>
        </p:spPr>
        <p:txBody>
          <a:bodyPr/>
          <a:lstStyle/>
          <a:p>
            <a:r>
              <a:rPr lang="de-DE" sz="4000" b="1" dirty="0" smtClean="0"/>
              <a:t>Projekt „Überwachungskamera“</a:t>
            </a:r>
            <a:endParaRPr lang="de-DE" sz="4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2574744"/>
            <a:ext cx="6858000" cy="18722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smtClean="0"/>
              <a:t>02.06.2017</a:t>
            </a:r>
            <a:br>
              <a:rPr lang="de-DE" sz="2000" dirty="0" smtClean="0"/>
            </a:br>
            <a:r>
              <a:rPr lang="de-DE" sz="2000" dirty="0" smtClean="0"/>
              <a:t>Dennis Schmidt – 1515618 –TIB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err="1" smtClean="0"/>
              <a:t>Mylene</a:t>
            </a:r>
            <a:r>
              <a:rPr lang="de-DE" sz="2000" dirty="0" smtClean="0"/>
              <a:t> </a:t>
            </a:r>
            <a:r>
              <a:rPr lang="de-DE" sz="2000" dirty="0" err="1" smtClean="0"/>
              <a:t>Acoba</a:t>
            </a:r>
            <a:r>
              <a:rPr lang="de-DE" sz="2000" dirty="0" smtClean="0"/>
              <a:t> – 1410612 - TIB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smtClean="0"/>
              <a:t>Aaron </a:t>
            </a:r>
            <a:r>
              <a:rPr lang="de-DE" sz="2000" dirty="0" err="1" smtClean="0"/>
              <a:t>Letzguß</a:t>
            </a:r>
            <a:r>
              <a:rPr lang="de-DE" sz="2000" dirty="0" smtClean="0"/>
              <a:t> – 1623700 – NM</a:t>
            </a: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3923928" y="-18256"/>
            <a:ext cx="5220072" cy="68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WAI SS17 – Prof. Dr. Martin Damm</a:t>
            </a:r>
          </a:p>
        </p:txBody>
      </p:sp>
    </p:spTree>
    <p:extLst>
      <p:ext uri="{BB962C8B-B14F-4D97-AF65-F5344CB8AC3E}">
        <p14:creationId xmlns:p14="http://schemas.microsoft.com/office/powerpoint/2010/main" val="15634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10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II.4 Kameras stöbern </a:t>
            </a:r>
            <a:r>
              <a:rPr lang="de-DE" dirty="0" smtClean="0"/>
              <a:t>(2)</a:t>
            </a:r>
            <a:endParaRPr lang="de-DE" dirty="0"/>
          </a:p>
        </p:txBody>
      </p:sp>
      <p:pic>
        <p:nvPicPr>
          <p:cNvPr id="7171" name="Picture 3" descr="C:\Users\Aaron\Dropbox\temp_share\WAI\pics\stoebern_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8" b="11902"/>
          <a:stretch/>
        </p:blipFill>
        <p:spPr bwMode="auto">
          <a:xfrm>
            <a:off x="1331640" y="1139825"/>
            <a:ext cx="6335447" cy="423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II.4 Kameras stöbern </a:t>
            </a:r>
            <a:r>
              <a:rPr lang="de-DE" dirty="0" smtClean="0"/>
              <a:t>(3)</a:t>
            </a:r>
            <a:endParaRPr lang="de-DE" dirty="0"/>
          </a:p>
        </p:txBody>
      </p:sp>
      <p:pic>
        <p:nvPicPr>
          <p:cNvPr id="8196" name="Picture 4" descr="C:\Users\Aaron\Dropbox\temp_share\WAI\pics\stoebern_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60" y="1139825"/>
            <a:ext cx="5302880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12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II.5 </a:t>
            </a:r>
            <a:r>
              <a:rPr lang="de-DE" dirty="0"/>
              <a:t>Kameras </a:t>
            </a:r>
            <a:r>
              <a:rPr lang="de-DE" dirty="0" smtClean="0"/>
              <a:t>durchsuchen</a:t>
            </a:r>
            <a:endParaRPr lang="de-DE" dirty="0"/>
          </a:p>
        </p:txBody>
      </p:sp>
      <p:pic>
        <p:nvPicPr>
          <p:cNvPr id="9218" name="Picture 2" descr="C:\Users\Aaron\Dropbox\temp_share\WAI\pics\cam_suche_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" b="-267"/>
          <a:stretch/>
        </p:blipFill>
        <p:spPr bwMode="auto">
          <a:xfrm>
            <a:off x="2609496" y="1140477"/>
            <a:ext cx="3838450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2393472" y="1663520"/>
            <a:ext cx="432048" cy="3765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98" y="1648692"/>
            <a:ext cx="2129355" cy="336904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13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sp>
        <p:nvSpPr>
          <p:cNvPr id="18" name="Rechteck 17"/>
          <p:cNvSpPr/>
          <p:nvPr/>
        </p:nvSpPr>
        <p:spPr>
          <a:xfrm>
            <a:off x="341574" y="3721596"/>
            <a:ext cx="5022514" cy="183080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79512" y="1129307"/>
            <a:ext cx="5022514" cy="167972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6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14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III.1 MVC Pattern</a:t>
            </a:r>
            <a:endParaRPr lang="de-DE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86" y="3937620"/>
            <a:ext cx="172490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it-alliance.at/data/2012/12/apache-tomcat-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73320"/>
            <a:ext cx="1767264" cy="17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>
            <a:off x="5774754" y="4585692"/>
            <a:ext cx="1080120" cy="0"/>
          </a:xfrm>
          <a:prstGeom prst="straightConnector1">
            <a:avLst/>
          </a:prstGeom>
          <a:ln w="19050">
            <a:solidFill>
              <a:srgbClr val="31619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/>
          <p:cNvGrpSpPr/>
          <p:nvPr/>
        </p:nvGrpSpPr>
        <p:grpSpPr>
          <a:xfrm>
            <a:off x="3203848" y="1129308"/>
            <a:ext cx="2664296" cy="4210350"/>
            <a:chOff x="3203848" y="1129308"/>
            <a:chExt cx="2664296" cy="4210350"/>
          </a:xfrm>
        </p:grpSpPr>
        <p:sp>
          <p:nvSpPr>
            <p:cNvPr id="3" name="Ellipse 2"/>
            <p:cNvSpPr/>
            <p:nvPr/>
          </p:nvSpPr>
          <p:spPr>
            <a:xfrm>
              <a:off x="3203848" y="1129308"/>
              <a:ext cx="2664296" cy="4210350"/>
            </a:xfrm>
            <a:prstGeom prst="ellipse">
              <a:avLst/>
            </a:prstGeom>
            <a:noFill/>
            <a:ln w="41275">
              <a:solidFill>
                <a:srgbClr val="D2A4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565251" y="4522790"/>
              <a:ext cx="2006394" cy="648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759200" y="1371621"/>
              <a:ext cx="1549813" cy="261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517" y="1229669"/>
              <a:ext cx="2319861" cy="409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95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JSP – JSTL + HTML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Kommuniziert über Manager Servlet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Holt Bilder über </a:t>
            </a:r>
            <a:r>
              <a:rPr lang="de-DE" dirty="0" err="1" smtClean="0"/>
              <a:t>picDownload</a:t>
            </a:r>
            <a:r>
              <a:rPr lang="de-DE" dirty="0" smtClean="0"/>
              <a:t> Servlet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89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Login Handling</a:t>
            </a:r>
          </a:p>
          <a:p>
            <a:pPr lvl="1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dirty="0" err="1" smtClean="0"/>
              <a:t>userId</a:t>
            </a:r>
            <a:r>
              <a:rPr lang="de-DE" dirty="0" smtClean="0"/>
              <a:t> in Session speichern</a:t>
            </a:r>
          </a:p>
          <a:p>
            <a:pPr>
              <a:lnSpc>
                <a:spcPct val="100000"/>
              </a:lnSpc>
            </a:pPr>
            <a:r>
              <a:rPr lang="de-DE" dirty="0" err="1" smtClean="0"/>
              <a:t>Pic</a:t>
            </a:r>
            <a:r>
              <a:rPr lang="de-DE" dirty="0" smtClean="0"/>
              <a:t> Download</a:t>
            </a:r>
          </a:p>
          <a:p>
            <a:pPr lvl="1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dirty="0" smtClean="0"/>
              <a:t>Separate Überprüfung der Rechte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Manager</a:t>
            </a:r>
          </a:p>
          <a:p>
            <a:pPr lvl="1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dirty="0" smtClean="0"/>
              <a:t>Alle Verwaltungsaufgaben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0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SQL Abfragen</a:t>
            </a:r>
          </a:p>
          <a:p>
            <a:r>
              <a:rPr lang="de-DE" dirty="0" smtClean="0"/>
              <a:t>Connection zur Datenbank öffnen/schließen</a:t>
            </a:r>
          </a:p>
          <a:p>
            <a:endParaRPr lang="de-DE" dirty="0"/>
          </a:p>
          <a:p>
            <a:r>
              <a:rPr lang="de-DE" dirty="0" smtClean="0"/>
              <a:t>Rückgaben von Objekten im Datenmodell</a:t>
            </a:r>
          </a:p>
          <a:p>
            <a:r>
              <a:rPr lang="de-DE" dirty="0" smtClean="0"/>
              <a:t>Kapselung der Datenbank</a:t>
            </a:r>
          </a:p>
          <a:p>
            <a:r>
              <a:rPr lang="de-DE" dirty="0" smtClean="0"/>
              <a:t>Simpler Austausch durch Factory Pattern</a:t>
            </a:r>
          </a:p>
          <a:p>
            <a:r>
              <a:rPr lang="de-DE" dirty="0" smtClean="0"/>
              <a:t>Umgesetzt als </a:t>
            </a:r>
            <a:r>
              <a:rPr lang="de-DE" dirty="0" err="1" smtClean="0"/>
              <a:t>Singelton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1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18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III.2 Data Model</a:t>
            </a:r>
            <a:endParaRPr lang="de-DE" dirty="0"/>
          </a:p>
        </p:txBody>
      </p:sp>
      <p:pic>
        <p:nvPicPr>
          <p:cNvPr id="1026" name="Picture 2" descr="C:\Users\Aaron\Dropbox\temp_share\WAI\pics\klassendiagram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160102"/>
            <a:ext cx="7886700" cy="414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Separates Servlet</a:t>
            </a:r>
          </a:p>
          <a:p>
            <a:pPr>
              <a:lnSpc>
                <a:spcPct val="150000"/>
              </a:lnSpc>
            </a:pPr>
            <a:r>
              <a:rPr lang="de-DE" dirty="0"/>
              <a:t>Verwendet Quarz </a:t>
            </a:r>
            <a:r>
              <a:rPr lang="de-DE" dirty="0" smtClean="0"/>
              <a:t>Klasse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Download alle 60 Sec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Greift auf Storage zu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III.3 Download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3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2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20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Factory Pattern + </a:t>
            </a:r>
            <a:r>
              <a:rPr lang="de-DE" dirty="0" err="1" smtClean="0"/>
              <a:t>Singelton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Logging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Connection Handling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picDownload</a:t>
            </a:r>
            <a:r>
              <a:rPr lang="de-DE" dirty="0" smtClean="0"/>
              <a:t> externer Storage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III.4 Sonstiges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5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r="9615"/>
          <a:stretch/>
        </p:blipFill>
        <p:spPr>
          <a:xfrm>
            <a:off x="5878294" y="1529018"/>
            <a:ext cx="2713362" cy="35023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21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sp>
        <p:nvSpPr>
          <p:cNvPr id="18" name="Rechteck 17"/>
          <p:cNvSpPr/>
          <p:nvPr/>
        </p:nvSpPr>
        <p:spPr>
          <a:xfrm>
            <a:off x="341574" y="4609374"/>
            <a:ext cx="5022514" cy="94302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79512" y="1129307"/>
            <a:ext cx="5022514" cy="25675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22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Salt einbauen</a:t>
            </a:r>
          </a:p>
          <a:p>
            <a:r>
              <a:rPr lang="de-DE" dirty="0" smtClean="0"/>
              <a:t>Schönes Design</a:t>
            </a:r>
          </a:p>
          <a:p>
            <a:r>
              <a:rPr lang="de-DE" dirty="0" smtClean="0"/>
              <a:t>Automatisches Löschen</a:t>
            </a:r>
          </a:p>
          <a:p>
            <a:r>
              <a:rPr lang="de-DE" dirty="0" smtClean="0"/>
              <a:t>Validieren Bilder (</a:t>
            </a:r>
            <a:r>
              <a:rPr lang="de-DE" dirty="0" err="1" smtClean="0"/>
              <a:t>sync</a:t>
            </a:r>
            <a:r>
              <a:rPr lang="de-DE" dirty="0" smtClean="0"/>
              <a:t> zw. Dateisystem + DB)</a:t>
            </a:r>
            <a:endParaRPr lang="de-DE" dirty="0"/>
          </a:p>
          <a:p>
            <a:r>
              <a:rPr lang="de-DE" dirty="0" smtClean="0"/>
              <a:t>Besseres </a:t>
            </a:r>
            <a:r>
              <a:rPr lang="de-DE" dirty="0" err="1" smtClean="0"/>
              <a:t>Errorhandling</a:t>
            </a:r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IV. 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0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92" y="1764112"/>
            <a:ext cx="1746366" cy="32335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23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sp>
        <p:nvSpPr>
          <p:cNvPr id="22" name="Rechteck 21"/>
          <p:cNvSpPr/>
          <p:nvPr/>
        </p:nvSpPr>
        <p:spPr>
          <a:xfrm>
            <a:off x="179512" y="1129306"/>
            <a:ext cx="5022514" cy="345638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0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24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V. Fazit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41574" y="1140354"/>
            <a:ext cx="7886700" cy="418318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Überwachung von Bearbeitungszentren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Sicherheitsüberwachung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Benutzerverwaltung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Kameraverwaltung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Individuelle Rechte auf Kamera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Suche zu gewissen Zeiten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Übersicht über zugewiesene Kameras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0891"/>
            <a:ext cx="275283" cy="3174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2" y="1655208"/>
            <a:ext cx="275283" cy="31743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169507"/>
            <a:ext cx="275283" cy="31743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2" y="2681099"/>
            <a:ext cx="275283" cy="31743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84799"/>
            <a:ext cx="275283" cy="31743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00746"/>
            <a:ext cx="275283" cy="3174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12913"/>
            <a:ext cx="275283" cy="3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25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55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3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26" y="1824572"/>
            <a:ext cx="2197100" cy="2959100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341574" y="2065412"/>
            <a:ext cx="5022514" cy="348698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574" y="1140354"/>
            <a:ext cx="7886700" cy="418318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Überwachung von Bearbeitungszentren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Sicherheitsüberwachung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Benutzerverwaltung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Kameraverwaltung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Individuelle Rechte auf Kamera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Suche zu gewissen Zeiten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Übersicht über zugewiesene Kameras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I. Anforderungen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81" y="1561356"/>
            <a:ext cx="322905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008" y="1641457"/>
            <a:ext cx="2025936" cy="33253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sp>
        <p:nvSpPr>
          <p:cNvPr id="18" name="Rechteck 17"/>
          <p:cNvSpPr/>
          <p:nvPr/>
        </p:nvSpPr>
        <p:spPr>
          <a:xfrm>
            <a:off x="341574" y="2857500"/>
            <a:ext cx="5022514" cy="2694898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79512" y="1129308"/>
            <a:ext cx="5022514" cy="87929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4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6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II.1 Login</a:t>
            </a:r>
            <a:endParaRPr lang="de-DE" dirty="0"/>
          </a:p>
        </p:txBody>
      </p:sp>
      <p:pic>
        <p:nvPicPr>
          <p:cNvPr id="3075" name="Picture 3" descr="C:\Users\Aaron\Dropbox\temp_share\WAI\pics\lo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31" y="1139825"/>
            <a:ext cx="5964738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7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II.2 Dashboard</a:t>
            </a:r>
            <a:endParaRPr lang="de-DE" dirty="0"/>
          </a:p>
        </p:txBody>
      </p:sp>
      <p:pic>
        <p:nvPicPr>
          <p:cNvPr id="4100" name="Picture 4" descr="C:\Users\Aaron\Dropbox\temp_share\WAI\pics\dashboa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02" y="1139825"/>
            <a:ext cx="4206596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8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II.3 Eigene Kameras</a:t>
            </a:r>
            <a:endParaRPr lang="de-DE" dirty="0"/>
          </a:p>
        </p:txBody>
      </p:sp>
      <p:pic>
        <p:nvPicPr>
          <p:cNvPr id="5123" name="Picture 3" descr="C:\Users\Aaron\Dropbox\temp_share\WAI\pics\own_cams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/>
          <a:stretch/>
        </p:blipFill>
        <p:spPr bwMode="auto">
          <a:xfrm>
            <a:off x="2031029" y="1139825"/>
            <a:ext cx="5081943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II.4 Kameras stöbern (1)</a:t>
            </a:r>
            <a:endParaRPr lang="de-DE" dirty="0"/>
          </a:p>
        </p:txBody>
      </p:sp>
      <p:pic>
        <p:nvPicPr>
          <p:cNvPr id="6148" name="Picture 4" descr="C:\Users\Aaron\Dropbox\temp_share\WAI\pics\stoebern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00" y="1139825"/>
            <a:ext cx="6395001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_hs_m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design_hs_ma</Template>
  <TotalTime>0</TotalTime>
  <Words>269</Words>
  <Application>Microsoft Office PowerPoint</Application>
  <PresentationFormat>Bildschirmpräsentation (16:10)</PresentationFormat>
  <Paragraphs>157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design_hs_ma</vt:lpstr>
      <vt:lpstr>Projekt „Überwachungskamera“</vt:lpstr>
      <vt:lpstr>Gliederung</vt:lpstr>
      <vt:lpstr>Gliederung</vt:lpstr>
      <vt:lpstr>I. Anforderungen</vt:lpstr>
      <vt:lpstr>Gliederung</vt:lpstr>
      <vt:lpstr>II.1 Login</vt:lpstr>
      <vt:lpstr>II.2 Dashboard</vt:lpstr>
      <vt:lpstr>II.3 Eigene Kameras</vt:lpstr>
      <vt:lpstr>II.4 Kameras stöbern (1)</vt:lpstr>
      <vt:lpstr>II.4 Kameras stöbern (2)</vt:lpstr>
      <vt:lpstr>II.4 Kameras stöbern (3)</vt:lpstr>
      <vt:lpstr>II.5 Kameras durchsuchen</vt:lpstr>
      <vt:lpstr>Gliederung</vt:lpstr>
      <vt:lpstr>III.1 MVC Pattern</vt:lpstr>
      <vt:lpstr>View</vt:lpstr>
      <vt:lpstr>Controller</vt:lpstr>
      <vt:lpstr>Storage</vt:lpstr>
      <vt:lpstr>III.2 Data Model</vt:lpstr>
      <vt:lpstr>III.3 Download Service</vt:lpstr>
      <vt:lpstr>III.4 Sonstiges</vt:lpstr>
      <vt:lpstr>Gliederung</vt:lpstr>
      <vt:lpstr>IV. Ausblick</vt:lpstr>
      <vt:lpstr>Gliederung</vt:lpstr>
      <vt:lpstr>V. Fazit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Aaron</dc:creator>
  <cp:lastModifiedBy>Aaron</cp:lastModifiedBy>
  <cp:revision>155</cp:revision>
  <dcterms:created xsi:type="dcterms:W3CDTF">2017-04-20T20:45:44Z</dcterms:created>
  <dcterms:modified xsi:type="dcterms:W3CDTF">2017-06-01T20:52:24Z</dcterms:modified>
</cp:coreProperties>
</file>