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FC26E-1BE5-49B0-9AF8-C69EDAE73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7D8FB-2B60-4FBF-BD70-A65B98720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4C6DF-FFA2-4773-8001-FE037E2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43EAD-D075-4EBA-BEEC-320F1BBD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6E809-B335-4FF3-9376-D7FB8B7F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40AF0-103C-4C86-9B81-62D72CD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3F5B7-F870-444D-849C-00454FA1C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901DC-A61A-4B06-AA06-E14DA754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27934-42B7-461A-A6A0-AF019351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65ADB-D499-43EA-9358-D7623D57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6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384BD8-3F66-4C78-96E7-2D2746245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A63C2-E3A5-4B2B-813F-B5A404C54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C97C5-B4CD-44F0-8260-5CA45659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44B9D-0985-481F-9EC0-AA38FB90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A19F6-9D5D-4371-BE20-3FF67AC6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7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78BD8-5867-4885-A726-97E4F16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65FB0-6839-4D96-8BE2-47C98343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FEC46-7210-4868-9B86-B96A487C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574C5-BD31-46DE-B2FF-F4294BB7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800AF-B76B-4755-84E2-A50D4A94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97508-FBD6-4694-98B9-00EBB382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42AFB-0D59-46B5-8B15-CC57C575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8AAED-C516-46D0-B68A-4F39BE84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5A3EF-06AC-4559-8DEA-B2B7DC5A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A27B-BAB2-4C5A-BB30-B6AFAA2F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0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82AA4-7CF6-4708-9ED6-25FE7DD0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40B54-4E50-470A-AC07-66EB23E57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1BBE1-EB70-40E3-8485-00BB49E9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B456A-22CB-49CE-8B83-379973EF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314C1-ABB1-4949-89C8-D67F9F0B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57D97E-B91A-4E8B-9660-B6555366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24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7F1CD-73BC-4020-9EEC-B5CEBF2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E64E1F-F012-4DF5-AD86-0CBA11E7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615FD-0D6B-4EB2-AAFC-F55B0E51C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868E02-3D36-4EBD-A7C6-08D09901F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C630EC-0928-4CDD-A2B8-BFFFD4F1B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A1C242-9DC3-4927-B59F-A80422E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88F13C-6E00-421D-8EEC-697DAC0D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C15DB-9048-4D71-97C7-921F4FB0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1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52FEE-4D48-4E68-BDF7-181F51AA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09D90E-8536-4177-9708-5DB2D9EA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749CFE-0364-4E96-BE8E-9EAB1415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66C20-B553-4E4B-B64C-18C7433E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4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42A69D-7CF6-4D93-8207-933CE140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B4A664-3464-40D3-B5ED-FFB087A7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EE73B-8420-4253-BC4F-39B7B4FB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B7655-F70E-4F28-BB72-6D9BF0A8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D67B6-A368-4CE6-8705-464A816B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406332-67A0-4708-B096-173F6B849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95E9F-8511-4CEA-9B19-C85902F1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F1D7B-D7E7-4502-9C37-C983386A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DFA4E-208A-4E1B-A1F5-5D121EFF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8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CAEEE-FEA5-4753-954D-7AC967C2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E79FD9-902B-4B78-A9BE-3B7EC3CF4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C7F44-85EA-4ADA-B7C3-2D0666D2E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40C86-50A2-4E8D-A8C8-8EF6278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0787C-C16C-40F7-806E-8DD96152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3C477-BBBD-41C8-8378-92EBC9C2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3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4343D-A81C-4009-BA41-36BF7006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00FDD-503F-4C91-B6C5-AE1CF0F9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BD7A3-2074-4D7C-8BCE-DBB1DE55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D4B5-AEE3-42ED-9C3B-4D7A2F73735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68321-0C71-496C-A077-10D11DD63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BF3F4-B11C-44B8-ADDA-2B9FB07C4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D7BBD-88B6-4205-BBE9-DBA91D96D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5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FAE793-CD43-41A9-A4CA-436E3B95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6" y="1108695"/>
            <a:ext cx="5840391" cy="1471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57D57F-2E44-476E-A3F4-005F69F062E2}"/>
              </a:ext>
            </a:extLst>
          </p:cNvPr>
          <p:cNvSpPr/>
          <p:nvPr/>
        </p:nvSpPr>
        <p:spPr>
          <a:xfrm>
            <a:off x="263665" y="1108314"/>
            <a:ext cx="1433076" cy="24906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D550E-37AC-49C4-9818-A4ECD4A2095C}"/>
              </a:ext>
            </a:extLst>
          </p:cNvPr>
          <p:cNvSpPr/>
          <p:nvPr/>
        </p:nvSpPr>
        <p:spPr>
          <a:xfrm>
            <a:off x="3142912" y="1357952"/>
            <a:ext cx="2876716" cy="241299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4FEE43-3150-463F-8074-7A0D3CEE62A6}"/>
              </a:ext>
            </a:extLst>
          </p:cNvPr>
          <p:cNvSpPr/>
          <p:nvPr/>
        </p:nvSpPr>
        <p:spPr>
          <a:xfrm>
            <a:off x="6201122" y="2553949"/>
            <a:ext cx="5755962" cy="1369579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File Contents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181E9-830A-4B77-B7F8-1A0A5C27827D}"/>
              </a:ext>
            </a:extLst>
          </p:cNvPr>
          <p:cNvSpPr/>
          <p:nvPr/>
        </p:nvSpPr>
        <p:spPr>
          <a:xfrm>
            <a:off x="1696741" y="1107652"/>
            <a:ext cx="1447451" cy="253276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483317-7DA9-4F3A-8AC8-6510CB4F0A7B}"/>
              </a:ext>
            </a:extLst>
          </p:cNvPr>
          <p:cNvSpPr/>
          <p:nvPr/>
        </p:nvSpPr>
        <p:spPr>
          <a:xfrm>
            <a:off x="3144192" y="1106990"/>
            <a:ext cx="2875435" cy="250962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3A9A0F-B8CD-49A0-BEB3-57D7CAE872D4}"/>
              </a:ext>
            </a:extLst>
          </p:cNvPr>
          <p:cNvSpPr/>
          <p:nvPr/>
        </p:nvSpPr>
        <p:spPr>
          <a:xfrm>
            <a:off x="264306" y="1359149"/>
            <a:ext cx="2879245" cy="241299"/>
          </a:xfrm>
          <a:prstGeom prst="rect">
            <a:avLst/>
          </a:prstGeom>
          <a:solidFill>
            <a:srgbClr val="7030A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8ED5ED-F492-4DBD-8E8A-E85933454B13}"/>
              </a:ext>
            </a:extLst>
          </p:cNvPr>
          <p:cNvSpPr/>
          <p:nvPr/>
        </p:nvSpPr>
        <p:spPr>
          <a:xfrm>
            <a:off x="264306" y="1600448"/>
            <a:ext cx="1440868" cy="24010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4891AE-247D-4D26-A0F7-09293D86D4C1}"/>
              </a:ext>
            </a:extLst>
          </p:cNvPr>
          <p:cNvSpPr/>
          <p:nvPr/>
        </p:nvSpPr>
        <p:spPr>
          <a:xfrm>
            <a:off x="1704534" y="1601021"/>
            <a:ext cx="1437736" cy="241299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2A6BFB-33A9-4B20-B232-F52C72705032}"/>
              </a:ext>
            </a:extLst>
          </p:cNvPr>
          <p:cNvSpPr/>
          <p:nvPr/>
        </p:nvSpPr>
        <p:spPr>
          <a:xfrm>
            <a:off x="3142270" y="1599251"/>
            <a:ext cx="2877357" cy="241299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C32216-B2A1-4691-A1EC-1B61BC32DC4B}"/>
              </a:ext>
            </a:extLst>
          </p:cNvPr>
          <p:cNvSpPr/>
          <p:nvPr/>
        </p:nvSpPr>
        <p:spPr>
          <a:xfrm>
            <a:off x="263665" y="1839955"/>
            <a:ext cx="5755962" cy="711234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1B2C00-8B36-4108-ADD4-A18B7EC8C056}"/>
              </a:ext>
            </a:extLst>
          </p:cNvPr>
          <p:cNvSpPr/>
          <p:nvPr/>
        </p:nvSpPr>
        <p:spPr>
          <a:xfrm>
            <a:off x="6201122" y="1108314"/>
            <a:ext cx="1433076" cy="24906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C8163-12D8-4B42-B900-3CA54B11165C}"/>
              </a:ext>
            </a:extLst>
          </p:cNvPr>
          <p:cNvSpPr/>
          <p:nvPr/>
        </p:nvSpPr>
        <p:spPr>
          <a:xfrm>
            <a:off x="9080369" y="1357952"/>
            <a:ext cx="2876716" cy="241299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304C9A-C642-4DAB-8D91-4E23C4B1B0EF}"/>
              </a:ext>
            </a:extLst>
          </p:cNvPr>
          <p:cNvSpPr/>
          <p:nvPr/>
        </p:nvSpPr>
        <p:spPr>
          <a:xfrm>
            <a:off x="7634198" y="1107652"/>
            <a:ext cx="1447451" cy="253276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UNK1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01D29E-62B9-49FC-8272-BC951724F239}"/>
              </a:ext>
            </a:extLst>
          </p:cNvPr>
          <p:cNvSpPr/>
          <p:nvPr/>
        </p:nvSpPr>
        <p:spPr>
          <a:xfrm>
            <a:off x="9081649" y="1106990"/>
            <a:ext cx="2875435" cy="250962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AFB539-E0F7-4B99-A714-99FD372DD870}"/>
              </a:ext>
            </a:extLst>
          </p:cNvPr>
          <p:cNvSpPr/>
          <p:nvPr/>
        </p:nvSpPr>
        <p:spPr>
          <a:xfrm>
            <a:off x="6201763" y="1359149"/>
            <a:ext cx="2879245" cy="241299"/>
          </a:xfrm>
          <a:prstGeom prst="rect">
            <a:avLst/>
          </a:prstGeom>
          <a:solidFill>
            <a:srgbClr val="7030A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35E67B-13EF-4FEC-90B4-F9CBF41C3CD5}"/>
              </a:ext>
            </a:extLst>
          </p:cNvPr>
          <p:cNvSpPr/>
          <p:nvPr/>
        </p:nvSpPr>
        <p:spPr>
          <a:xfrm>
            <a:off x="6201763" y="1600448"/>
            <a:ext cx="1440868" cy="24010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UNK2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72722AB-8F48-4A72-A8EF-E1E2655A2D37}"/>
              </a:ext>
            </a:extLst>
          </p:cNvPr>
          <p:cNvSpPr/>
          <p:nvPr/>
        </p:nvSpPr>
        <p:spPr>
          <a:xfrm>
            <a:off x="7641991" y="1601021"/>
            <a:ext cx="1437736" cy="241299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File Size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3B7AAAD-1945-4E1D-982E-9838E2A2D454}"/>
              </a:ext>
            </a:extLst>
          </p:cNvPr>
          <p:cNvSpPr/>
          <p:nvPr/>
        </p:nvSpPr>
        <p:spPr>
          <a:xfrm>
            <a:off x="9079727" y="1599251"/>
            <a:ext cx="2877357" cy="241299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UNK3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CA5FB0-A7AB-4F12-95F1-422D4AB52AC2}"/>
              </a:ext>
            </a:extLst>
          </p:cNvPr>
          <p:cNvSpPr/>
          <p:nvPr/>
        </p:nvSpPr>
        <p:spPr>
          <a:xfrm>
            <a:off x="6201122" y="1837574"/>
            <a:ext cx="5755962" cy="711234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 </a:t>
            </a:r>
            <a:r>
              <a:rPr lang="en-US" altLang="ko-KR" sz="1400" dirty="0" err="1">
                <a:solidFill>
                  <a:schemeClr val="tx1"/>
                </a:solidFill>
              </a:rPr>
              <a:t>Buf</a:t>
            </a:r>
            <a:r>
              <a:rPr lang="en-US" altLang="ko-KR" sz="1400" dirty="0">
                <a:solidFill>
                  <a:schemeClr val="tx1"/>
                </a:solidFill>
              </a:rPr>
              <a:t> &lt;utf-16le&gt;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(548 byte)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2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4FEE43-3150-463F-8074-7A0D3CEE62A6}"/>
              </a:ext>
            </a:extLst>
          </p:cNvPr>
          <p:cNvSpPr/>
          <p:nvPr/>
        </p:nvSpPr>
        <p:spPr>
          <a:xfrm>
            <a:off x="3082081" y="4461350"/>
            <a:ext cx="5755959" cy="1369579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File Contents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89C398-914D-4457-9051-A54CD13BAB07}"/>
              </a:ext>
            </a:extLst>
          </p:cNvPr>
          <p:cNvCxnSpPr/>
          <p:nvPr/>
        </p:nvCxnSpPr>
        <p:spPr>
          <a:xfrm>
            <a:off x="5960062" y="3651313"/>
            <a:ext cx="0" cy="5905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40B693-3F96-4997-958E-3800A7D36C5F}"/>
              </a:ext>
            </a:extLst>
          </p:cNvPr>
          <p:cNvSpPr/>
          <p:nvPr/>
        </p:nvSpPr>
        <p:spPr>
          <a:xfrm>
            <a:off x="3082081" y="549514"/>
            <a:ext cx="1433076" cy="24906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3C1F55-43D3-49E0-9FD9-3277888858F4}"/>
              </a:ext>
            </a:extLst>
          </p:cNvPr>
          <p:cNvSpPr/>
          <p:nvPr/>
        </p:nvSpPr>
        <p:spPr>
          <a:xfrm>
            <a:off x="5961328" y="799152"/>
            <a:ext cx="2876716" cy="241299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AF84D31-ACEB-43E8-A364-FD2411311DCF}"/>
              </a:ext>
            </a:extLst>
          </p:cNvPr>
          <p:cNvSpPr/>
          <p:nvPr/>
        </p:nvSpPr>
        <p:spPr>
          <a:xfrm>
            <a:off x="4515157" y="548852"/>
            <a:ext cx="1447451" cy="253276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UNK1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527739B-47E7-4B17-9B8E-CDA462D7B176}"/>
              </a:ext>
            </a:extLst>
          </p:cNvPr>
          <p:cNvSpPr/>
          <p:nvPr/>
        </p:nvSpPr>
        <p:spPr>
          <a:xfrm>
            <a:off x="5962608" y="548190"/>
            <a:ext cx="2875435" cy="250962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DAB16E-A0FC-4B80-AE51-2CAF1F6D5B61}"/>
              </a:ext>
            </a:extLst>
          </p:cNvPr>
          <p:cNvSpPr/>
          <p:nvPr/>
        </p:nvSpPr>
        <p:spPr>
          <a:xfrm>
            <a:off x="3082722" y="800349"/>
            <a:ext cx="2879245" cy="241299"/>
          </a:xfrm>
          <a:prstGeom prst="rect">
            <a:avLst/>
          </a:prstGeom>
          <a:solidFill>
            <a:srgbClr val="7030A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7EB8DA-81FA-4847-9242-3129B6EC9114}"/>
              </a:ext>
            </a:extLst>
          </p:cNvPr>
          <p:cNvSpPr/>
          <p:nvPr/>
        </p:nvSpPr>
        <p:spPr>
          <a:xfrm>
            <a:off x="3082722" y="1041648"/>
            <a:ext cx="1440868" cy="24010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UNK2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773C09-68C7-4805-A1F0-51F3CAC94AAA}"/>
              </a:ext>
            </a:extLst>
          </p:cNvPr>
          <p:cNvSpPr/>
          <p:nvPr/>
        </p:nvSpPr>
        <p:spPr>
          <a:xfrm>
            <a:off x="4522950" y="1042221"/>
            <a:ext cx="1437736" cy="241299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File Size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8CC901-FAED-4DBA-AE87-2F8DC6C198BE}"/>
              </a:ext>
            </a:extLst>
          </p:cNvPr>
          <p:cNvSpPr/>
          <p:nvPr/>
        </p:nvSpPr>
        <p:spPr>
          <a:xfrm>
            <a:off x="5960686" y="1040451"/>
            <a:ext cx="2877357" cy="241299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UNK3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BF0CAC-BB08-4395-8ED7-14E1F0972161}"/>
              </a:ext>
            </a:extLst>
          </p:cNvPr>
          <p:cNvSpPr/>
          <p:nvPr/>
        </p:nvSpPr>
        <p:spPr>
          <a:xfrm>
            <a:off x="3082081" y="1278774"/>
            <a:ext cx="5755962" cy="711234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 </a:t>
            </a:r>
            <a:r>
              <a:rPr lang="en-US" altLang="ko-KR" sz="1400" dirty="0" err="1">
                <a:solidFill>
                  <a:schemeClr val="tx1"/>
                </a:solidFill>
              </a:rPr>
              <a:t>Buf</a:t>
            </a:r>
            <a:r>
              <a:rPr lang="en-US" altLang="ko-KR" sz="1400" dirty="0">
                <a:solidFill>
                  <a:schemeClr val="tx1"/>
                </a:solidFill>
              </a:rPr>
              <a:t> &lt;utf-16le&gt;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(548 byte)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831D2D-C00B-464D-B834-B8D96CC7392E}"/>
              </a:ext>
            </a:extLst>
          </p:cNvPr>
          <p:cNvSpPr/>
          <p:nvPr/>
        </p:nvSpPr>
        <p:spPr>
          <a:xfrm>
            <a:off x="3082081" y="1991332"/>
            <a:ext cx="1433076" cy="24906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2F45D4-F640-43C6-9145-D0BDCC48A0C4}"/>
              </a:ext>
            </a:extLst>
          </p:cNvPr>
          <p:cNvSpPr/>
          <p:nvPr/>
        </p:nvSpPr>
        <p:spPr>
          <a:xfrm>
            <a:off x="5961328" y="2240970"/>
            <a:ext cx="2876716" cy="241299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4DD60F-F1C0-437E-82D5-B31DD658AFE0}"/>
              </a:ext>
            </a:extLst>
          </p:cNvPr>
          <p:cNvSpPr/>
          <p:nvPr/>
        </p:nvSpPr>
        <p:spPr>
          <a:xfrm>
            <a:off x="4515157" y="1990670"/>
            <a:ext cx="1447451" cy="253276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UNK1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D41560-D3AF-4295-8BF9-95368F025C66}"/>
              </a:ext>
            </a:extLst>
          </p:cNvPr>
          <p:cNvSpPr/>
          <p:nvPr/>
        </p:nvSpPr>
        <p:spPr>
          <a:xfrm>
            <a:off x="5962608" y="1990008"/>
            <a:ext cx="2875435" cy="250962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9C5C01-59ED-4095-A4A9-BC5B7B586FC3}"/>
              </a:ext>
            </a:extLst>
          </p:cNvPr>
          <p:cNvSpPr/>
          <p:nvPr/>
        </p:nvSpPr>
        <p:spPr>
          <a:xfrm>
            <a:off x="3082722" y="2242167"/>
            <a:ext cx="2879245" cy="241299"/>
          </a:xfrm>
          <a:prstGeom prst="rect">
            <a:avLst/>
          </a:prstGeom>
          <a:solidFill>
            <a:srgbClr val="7030A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4B2437-18EE-4DF9-936B-9995EC96A399}"/>
              </a:ext>
            </a:extLst>
          </p:cNvPr>
          <p:cNvSpPr/>
          <p:nvPr/>
        </p:nvSpPr>
        <p:spPr>
          <a:xfrm>
            <a:off x="3082722" y="2483466"/>
            <a:ext cx="1440868" cy="240102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UNK2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821DEF-4D10-41C0-ADAC-FAC042527845}"/>
              </a:ext>
            </a:extLst>
          </p:cNvPr>
          <p:cNvSpPr/>
          <p:nvPr/>
        </p:nvSpPr>
        <p:spPr>
          <a:xfrm>
            <a:off x="4522950" y="2484039"/>
            <a:ext cx="1437736" cy="241299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File Size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D556B25-6DD6-4B0B-BEC7-FCD5A74E114D}"/>
              </a:ext>
            </a:extLst>
          </p:cNvPr>
          <p:cNvSpPr/>
          <p:nvPr/>
        </p:nvSpPr>
        <p:spPr>
          <a:xfrm>
            <a:off x="5960686" y="2482269"/>
            <a:ext cx="2877357" cy="241299"/>
          </a:xfrm>
          <a:prstGeom prst="rect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UNK3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519A49-2FCB-4C7D-9E36-343DDFC361A2}"/>
              </a:ext>
            </a:extLst>
          </p:cNvPr>
          <p:cNvSpPr/>
          <p:nvPr/>
        </p:nvSpPr>
        <p:spPr>
          <a:xfrm>
            <a:off x="3082081" y="2720592"/>
            <a:ext cx="5755962" cy="711234"/>
          </a:xfrm>
          <a:prstGeom prst="rect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 </a:t>
            </a:r>
            <a:r>
              <a:rPr lang="en-US" altLang="ko-KR" sz="1400" dirty="0" err="1">
                <a:solidFill>
                  <a:schemeClr val="tx1"/>
                </a:solidFill>
              </a:rPr>
              <a:t>Buf</a:t>
            </a:r>
            <a:r>
              <a:rPr lang="en-US" altLang="ko-KR" sz="1400" dirty="0">
                <a:solidFill>
                  <a:schemeClr val="tx1"/>
                </a:solidFill>
              </a:rPr>
              <a:t> &lt;utf-16le&gt;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(548 byte)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47D21E-F44F-489C-B5A6-75682D07642E}"/>
              </a:ext>
            </a:extLst>
          </p:cNvPr>
          <p:cNvSpPr/>
          <p:nvPr/>
        </p:nvSpPr>
        <p:spPr>
          <a:xfrm>
            <a:off x="1617944" y="505037"/>
            <a:ext cx="1433076" cy="249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If ID ==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9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62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 il-hyun</dc:creator>
  <cp:lastModifiedBy>ju il-hyun</cp:lastModifiedBy>
  <cp:revision>7</cp:revision>
  <dcterms:created xsi:type="dcterms:W3CDTF">2021-04-18T09:50:23Z</dcterms:created>
  <dcterms:modified xsi:type="dcterms:W3CDTF">2021-11-30T14:40:00Z</dcterms:modified>
</cp:coreProperties>
</file>