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50" d="100"/>
          <a:sy n="50" d="100"/>
        </p:scale>
        <p:origin x="15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FC26E-1BE5-49B0-9AF8-C69EDAE73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7D8FB-2B60-4FBF-BD70-A65B98720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4C6DF-FFA2-4773-8001-FE037E2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43EAD-D075-4EBA-BEEC-320F1BBD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6E809-B335-4FF3-9376-D7FB8B7F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0AF0-103C-4C86-9B81-62D72CD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F5B7-F870-444D-849C-00454FA1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901DC-A61A-4B06-AA06-E14DA754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27934-42B7-461A-A6A0-AF019351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65ADB-D499-43EA-9358-D7623D57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384BD8-3F66-4C78-96E7-2D2746245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A63C2-E3A5-4B2B-813F-B5A404C54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C97C5-B4CD-44F0-8260-5CA45659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44B9D-0985-481F-9EC0-AA38FB90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A19F6-9D5D-4371-BE20-3FF67AC6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78BD8-5867-4885-A726-97E4F16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65FB0-6839-4D96-8BE2-47C98343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FEC46-7210-4868-9B86-B96A487C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574C5-BD31-46DE-B2FF-F4294BB7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800AF-B76B-4755-84E2-A50D4A94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97508-FBD6-4694-98B9-00EBB382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42AFB-0D59-46B5-8B15-CC57C575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8AAED-C516-46D0-B68A-4F39BE84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A3EF-06AC-4559-8DEA-B2B7DC5A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A27B-BAB2-4C5A-BB30-B6AFAA2F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82AA4-7CF6-4708-9ED6-25FE7DD0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40B54-4E50-470A-AC07-66EB23E57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1BBE1-EB70-40E3-8485-00BB49E9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B456A-22CB-49CE-8B83-379973EF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314C1-ABB1-4949-89C8-D67F9F0B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7D97E-B91A-4E8B-9660-B6555366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4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7F1CD-73BC-4020-9EEC-B5CEBF2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64E1F-F012-4DF5-AD86-0CBA11E7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15FD-0D6B-4EB2-AAFC-F55B0E51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868E02-3D36-4EBD-A7C6-08D09901F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630EC-0928-4CDD-A2B8-BFFFD4F1B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A1C242-9DC3-4927-B59F-A80422E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88F13C-6E00-421D-8EEC-697DAC0D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15DB-9048-4D71-97C7-921F4FB0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1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52FEE-4D48-4E68-BDF7-181F51AA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09D90E-8536-4177-9708-5DB2D9EA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749CFE-0364-4E96-BE8E-9EAB1415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66C20-B553-4E4B-B64C-18C7433E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4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42A69D-7CF6-4D93-8207-933CE140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B4A664-3464-40D3-B5ED-FFB087A7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EE73B-8420-4253-BC4F-39B7B4F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7655-F70E-4F28-BB72-6D9BF0A8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67B6-A368-4CE6-8705-464A816B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06332-67A0-4708-B096-173F6B84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95E9F-8511-4CEA-9B19-C85902F1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F1D7B-D7E7-4502-9C37-C983386A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DFA4E-208A-4E1B-A1F5-5D121EFF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8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CAEEE-FEA5-4753-954D-7AC967C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79FD9-902B-4B78-A9BE-3B7EC3CF4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C7F44-85EA-4ADA-B7C3-2D0666D2E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40C86-50A2-4E8D-A8C8-8EF6278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787C-C16C-40F7-806E-8DD96152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3C477-BBBD-41C8-8378-92EBC9C2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3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4343D-A81C-4009-BA41-36BF7006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00FDD-503F-4C91-B6C5-AE1CF0F9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BD7A3-2074-4D7C-8BCE-DBB1DE55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D4B5-AEE3-42ED-9C3B-4D7A2F7373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68321-0C71-496C-A077-10D11DD63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BF3F4-B11C-44B8-ADDA-2B9FB07C4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A6498A-4DD3-4DD0-A2C1-19873288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5" y="1727925"/>
            <a:ext cx="5826017" cy="29206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57D57F-2E44-476E-A3F4-005F69F062E2}"/>
              </a:ext>
            </a:extLst>
          </p:cNvPr>
          <p:cNvSpPr/>
          <p:nvPr/>
        </p:nvSpPr>
        <p:spPr>
          <a:xfrm>
            <a:off x="572864" y="1727925"/>
            <a:ext cx="5859410" cy="507827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D550E-37AC-49C4-9818-A4ECD4A2095C}"/>
              </a:ext>
            </a:extLst>
          </p:cNvPr>
          <p:cNvSpPr/>
          <p:nvPr/>
        </p:nvSpPr>
        <p:spPr>
          <a:xfrm>
            <a:off x="572864" y="2235753"/>
            <a:ext cx="144933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7FDFD8-BF2D-4678-AC31-5F72BEE3418A}"/>
              </a:ext>
            </a:extLst>
          </p:cNvPr>
          <p:cNvSpPr/>
          <p:nvPr/>
        </p:nvSpPr>
        <p:spPr>
          <a:xfrm>
            <a:off x="2022200" y="2235753"/>
            <a:ext cx="2919412" cy="241299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73112D-713A-4D6D-8C77-E5C38615EB88}"/>
              </a:ext>
            </a:extLst>
          </p:cNvPr>
          <p:cNvSpPr/>
          <p:nvPr/>
        </p:nvSpPr>
        <p:spPr>
          <a:xfrm>
            <a:off x="4941612" y="2235753"/>
            <a:ext cx="1490662" cy="241299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417E0-6DD5-4002-97F5-EC6C8FABD6B1}"/>
              </a:ext>
            </a:extLst>
          </p:cNvPr>
          <p:cNvSpPr/>
          <p:nvPr/>
        </p:nvSpPr>
        <p:spPr>
          <a:xfrm>
            <a:off x="572864" y="2477052"/>
            <a:ext cx="5859410" cy="2171527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6CC37D-A16A-4BE2-B4A5-10617FD68E0B}"/>
              </a:ext>
            </a:extLst>
          </p:cNvPr>
          <p:cNvSpPr/>
          <p:nvPr/>
        </p:nvSpPr>
        <p:spPr>
          <a:xfrm>
            <a:off x="6973664" y="1103810"/>
            <a:ext cx="5859410" cy="507827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Signature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( 32 byte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191D3E-4C2D-4864-AC29-D789EC597675}"/>
              </a:ext>
            </a:extLst>
          </p:cNvPr>
          <p:cNvSpPr/>
          <p:nvPr/>
        </p:nvSpPr>
        <p:spPr>
          <a:xfrm>
            <a:off x="6973664" y="1611638"/>
            <a:ext cx="1449336" cy="507827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Size Of File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 byte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04FCEB-8FE3-4993-9799-D801BAFE6D3A}"/>
              </a:ext>
            </a:extLst>
          </p:cNvPr>
          <p:cNvSpPr/>
          <p:nvPr/>
        </p:nvSpPr>
        <p:spPr>
          <a:xfrm>
            <a:off x="8423000" y="1611638"/>
            <a:ext cx="2919412" cy="507827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Padd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4A85D5-6FE2-4988-AFC0-23AD2385F667}"/>
              </a:ext>
            </a:extLst>
          </p:cNvPr>
          <p:cNvSpPr/>
          <p:nvPr/>
        </p:nvSpPr>
        <p:spPr>
          <a:xfrm>
            <a:off x="11342412" y="1611638"/>
            <a:ext cx="1490662" cy="507827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E6DA66-DD8A-4F37-9673-4D8C70BFCB84}"/>
              </a:ext>
            </a:extLst>
          </p:cNvPr>
          <p:cNvSpPr/>
          <p:nvPr/>
        </p:nvSpPr>
        <p:spPr>
          <a:xfrm>
            <a:off x="6973664" y="2119465"/>
            <a:ext cx="5859410" cy="2171527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File Name &lt;utf-16le&gt;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(548 byte)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4FEE43-3150-463F-8074-7A0D3CEE62A6}"/>
              </a:ext>
            </a:extLst>
          </p:cNvPr>
          <p:cNvSpPr/>
          <p:nvPr/>
        </p:nvSpPr>
        <p:spPr>
          <a:xfrm>
            <a:off x="6973664" y="4290992"/>
            <a:ext cx="5859410" cy="1369579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File Contents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2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6CC37D-A16A-4BE2-B4A5-10617FD68E0B}"/>
              </a:ext>
            </a:extLst>
          </p:cNvPr>
          <p:cNvSpPr/>
          <p:nvPr/>
        </p:nvSpPr>
        <p:spPr>
          <a:xfrm>
            <a:off x="3051020" y="241818"/>
            <a:ext cx="5859410" cy="507827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Signature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( 32 byte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191D3E-4C2D-4864-AC29-D789EC597675}"/>
              </a:ext>
            </a:extLst>
          </p:cNvPr>
          <p:cNvSpPr/>
          <p:nvPr/>
        </p:nvSpPr>
        <p:spPr>
          <a:xfrm>
            <a:off x="3051020" y="749646"/>
            <a:ext cx="1449336" cy="507827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Size Of File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 byte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04FCEB-8FE3-4993-9799-D801BAFE6D3A}"/>
              </a:ext>
            </a:extLst>
          </p:cNvPr>
          <p:cNvSpPr/>
          <p:nvPr/>
        </p:nvSpPr>
        <p:spPr>
          <a:xfrm>
            <a:off x="4500356" y="749646"/>
            <a:ext cx="2919412" cy="507827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Padd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4A85D5-6FE2-4988-AFC0-23AD2385F667}"/>
              </a:ext>
            </a:extLst>
          </p:cNvPr>
          <p:cNvSpPr/>
          <p:nvPr/>
        </p:nvSpPr>
        <p:spPr>
          <a:xfrm>
            <a:off x="7419768" y="749646"/>
            <a:ext cx="1490662" cy="507827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E6DA66-DD8A-4F37-9673-4D8C70BFCB84}"/>
              </a:ext>
            </a:extLst>
          </p:cNvPr>
          <p:cNvSpPr/>
          <p:nvPr/>
        </p:nvSpPr>
        <p:spPr>
          <a:xfrm>
            <a:off x="3051020" y="1257473"/>
            <a:ext cx="5859410" cy="2171527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File Name &lt;utf-16le&gt;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(548 byte)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4FEE43-3150-463F-8074-7A0D3CEE62A6}"/>
              </a:ext>
            </a:extLst>
          </p:cNvPr>
          <p:cNvSpPr/>
          <p:nvPr/>
        </p:nvSpPr>
        <p:spPr>
          <a:xfrm>
            <a:off x="3051020" y="7957068"/>
            <a:ext cx="5859410" cy="1369579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File Contents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949431-C753-4084-9FB1-B69867426F4B}"/>
              </a:ext>
            </a:extLst>
          </p:cNvPr>
          <p:cNvSpPr/>
          <p:nvPr/>
        </p:nvSpPr>
        <p:spPr>
          <a:xfrm>
            <a:off x="3051020" y="3429000"/>
            <a:ext cx="5859410" cy="507827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Signature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( 32 byte 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51BD9B-42AF-48E3-A5AD-8E6A05D7F080}"/>
              </a:ext>
            </a:extLst>
          </p:cNvPr>
          <p:cNvSpPr/>
          <p:nvPr/>
        </p:nvSpPr>
        <p:spPr>
          <a:xfrm>
            <a:off x="3051020" y="3936828"/>
            <a:ext cx="1449336" cy="507827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Size Of File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 byte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EC522B-1BDF-4996-81A8-6148B61EDE67}"/>
              </a:ext>
            </a:extLst>
          </p:cNvPr>
          <p:cNvSpPr/>
          <p:nvPr/>
        </p:nvSpPr>
        <p:spPr>
          <a:xfrm>
            <a:off x="4500356" y="3936828"/>
            <a:ext cx="2919412" cy="507827"/>
          </a:xfrm>
          <a:prstGeom prst="rect">
            <a:avLst/>
          </a:prstGeom>
          <a:solidFill>
            <a:schemeClr val="bg2">
              <a:lumMod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Padd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13C7A-7368-4756-9BB8-515B8DAD3BCC}"/>
              </a:ext>
            </a:extLst>
          </p:cNvPr>
          <p:cNvSpPr/>
          <p:nvPr/>
        </p:nvSpPr>
        <p:spPr>
          <a:xfrm>
            <a:off x="7419768" y="3936828"/>
            <a:ext cx="1490662" cy="507827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01AF8A-8CC9-4181-8BE6-5E4838E8E9E2}"/>
              </a:ext>
            </a:extLst>
          </p:cNvPr>
          <p:cNvSpPr/>
          <p:nvPr/>
        </p:nvSpPr>
        <p:spPr>
          <a:xfrm>
            <a:off x="3051020" y="4444655"/>
            <a:ext cx="5859410" cy="2171527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File Name &lt;utf-16le&gt;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(548 byte)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89C398-914D-4457-9051-A54CD13BAB07}"/>
              </a:ext>
            </a:extLst>
          </p:cNvPr>
          <p:cNvCxnSpPr/>
          <p:nvPr/>
        </p:nvCxnSpPr>
        <p:spPr>
          <a:xfrm>
            <a:off x="5960062" y="6991350"/>
            <a:ext cx="0" cy="5905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64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 il-hyun</dc:creator>
  <cp:lastModifiedBy>ju il-hyun</cp:lastModifiedBy>
  <cp:revision>4</cp:revision>
  <dcterms:created xsi:type="dcterms:W3CDTF">2021-04-18T09:50:23Z</dcterms:created>
  <dcterms:modified xsi:type="dcterms:W3CDTF">2021-04-25T05:21:00Z</dcterms:modified>
</cp:coreProperties>
</file>