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8" r:id="rId4"/>
    <p:sldId id="267" r:id="rId5"/>
    <p:sldId id="269" r:id="rId6"/>
    <p:sldId id="265" r:id="rId7"/>
    <p:sldId id="275" r:id="rId8"/>
    <p:sldId id="258" r:id="rId9"/>
    <p:sldId id="259" r:id="rId10"/>
    <p:sldId id="274" r:id="rId11"/>
    <p:sldId id="276" r:id="rId12"/>
    <p:sldId id="279" r:id="rId13"/>
    <p:sldId id="277" r:id="rId14"/>
    <p:sldId id="278" r:id="rId15"/>
    <p:sldId id="281" r:id="rId16"/>
    <p:sldId id="260" r:id="rId17"/>
    <p:sldId id="282" r:id="rId18"/>
    <p:sldId id="283" r:id="rId19"/>
    <p:sldId id="284" r:id="rId20"/>
    <p:sldId id="285" r:id="rId21"/>
    <p:sldId id="271" r:id="rId22"/>
    <p:sldId id="286" r:id="rId23"/>
    <p:sldId id="272" r:id="rId24"/>
    <p:sldId id="27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1"/>
    <p:restoredTop sz="96327"/>
  </p:normalViewPr>
  <p:slideViewPr>
    <p:cSldViewPr snapToGrid="0" snapToObjects="1">
      <p:cViewPr varScale="1">
        <p:scale>
          <a:sx n="114" d="100"/>
          <a:sy n="114"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8E040-5583-E84B-B47C-F425C374A4F0}"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CDA6EE7-3D94-4F47-B5CD-9D0475F5C6F4}">
      <dgm:prSet phldrT="[Text]"/>
      <dgm:spPr/>
      <dgm:t>
        <a:bodyPr/>
        <a:lstStyle/>
        <a:p>
          <a:r>
            <a:rPr lang="en-US" dirty="0"/>
            <a:t>admin</a:t>
          </a:r>
        </a:p>
      </dgm:t>
    </dgm:pt>
    <dgm:pt modelId="{BD2EE006-DD3E-2D49-B881-2F06505C54AA}" type="parTrans" cxnId="{357EC79A-56A1-EE48-A6ED-DCEDE10915E6}">
      <dgm:prSet/>
      <dgm:spPr/>
      <dgm:t>
        <a:bodyPr/>
        <a:lstStyle/>
        <a:p>
          <a:endParaRPr lang="en-US"/>
        </a:p>
      </dgm:t>
    </dgm:pt>
    <dgm:pt modelId="{71E7B8FB-D5A0-7D43-A529-B4BD6F25EE76}" type="sibTrans" cxnId="{357EC79A-56A1-EE48-A6ED-DCEDE10915E6}">
      <dgm:prSet/>
      <dgm:spPr/>
      <dgm:t>
        <a:bodyPr/>
        <a:lstStyle/>
        <a:p>
          <a:endParaRPr lang="en-US"/>
        </a:p>
      </dgm:t>
    </dgm:pt>
    <dgm:pt modelId="{0BFD4E14-4DC1-464B-8BED-DA5AD90598C2}" type="asst">
      <dgm:prSet phldrT="[Text]"/>
      <dgm:spPr/>
      <dgm:t>
        <a:bodyPr/>
        <a:lstStyle/>
        <a:p>
          <a:r>
            <a:rPr lang="en-US" dirty="0"/>
            <a:t>manager</a:t>
          </a:r>
        </a:p>
      </dgm:t>
    </dgm:pt>
    <dgm:pt modelId="{EF564A56-97CE-8D49-B080-E8A18397AE6C}" type="parTrans" cxnId="{65705705-D286-8641-A4C7-54554E91FA1B}">
      <dgm:prSet/>
      <dgm:spPr/>
      <dgm:t>
        <a:bodyPr/>
        <a:lstStyle/>
        <a:p>
          <a:endParaRPr lang="en-US"/>
        </a:p>
      </dgm:t>
    </dgm:pt>
    <dgm:pt modelId="{1814F2BA-C6C2-6A4B-85B7-DD6138E65941}" type="sibTrans" cxnId="{65705705-D286-8641-A4C7-54554E91FA1B}">
      <dgm:prSet/>
      <dgm:spPr/>
      <dgm:t>
        <a:bodyPr/>
        <a:lstStyle/>
        <a:p>
          <a:endParaRPr lang="en-US"/>
        </a:p>
      </dgm:t>
    </dgm:pt>
    <dgm:pt modelId="{98AF40E9-2546-D74D-B710-F5F6CE7E0B85}">
      <dgm:prSet phldrT="[Text]"/>
      <dgm:spPr/>
      <dgm:t>
        <a:bodyPr/>
        <a:lstStyle/>
        <a:p>
          <a:pPr rtl="0"/>
          <a:r>
            <a:rPr lang="en-US" dirty="0"/>
            <a:t>employee 1</a:t>
          </a:r>
        </a:p>
      </dgm:t>
    </dgm:pt>
    <dgm:pt modelId="{65C11FE5-3037-ED42-98A0-EFE79F7E89FB}" type="parTrans" cxnId="{A260AF21-2471-5F4C-B5F8-651D6CA91472}">
      <dgm:prSet/>
      <dgm:spPr/>
      <dgm:t>
        <a:bodyPr/>
        <a:lstStyle/>
        <a:p>
          <a:endParaRPr lang="en-US"/>
        </a:p>
      </dgm:t>
    </dgm:pt>
    <dgm:pt modelId="{02A6E21B-859F-C649-919E-788D61F44DC1}" type="sibTrans" cxnId="{A260AF21-2471-5F4C-B5F8-651D6CA91472}">
      <dgm:prSet/>
      <dgm:spPr/>
      <dgm:t>
        <a:bodyPr/>
        <a:lstStyle/>
        <a:p>
          <a:endParaRPr lang="en-US"/>
        </a:p>
      </dgm:t>
    </dgm:pt>
    <dgm:pt modelId="{D37B0D2E-DC21-124D-A823-719364C2A1E9}">
      <dgm:prSet phldrT="[Text]"/>
      <dgm:spPr/>
      <dgm:t>
        <a:bodyPr/>
        <a:lstStyle/>
        <a:p>
          <a:r>
            <a:rPr lang="en-US" dirty="0"/>
            <a:t>employee 2 </a:t>
          </a:r>
        </a:p>
      </dgm:t>
    </dgm:pt>
    <dgm:pt modelId="{E95BD8F9-05A1-1844-B4F5-8D7E0C6126E5}" type="parTrans" cxnId="{2AC4B599-02E9-454C-A1CE-1450219FF156}">
      <dgm:prSet/>
      <dgm:spPr/>
      <dgm:t>
        <a:bodyPr/>
        <a:lstStyle/>
        <a:p>
          <a:endParaRPr lang="en-US"/>
        </a:p>
      </dgm:t>
    </dgm:pt>
    <dgm:pt modelId="{9DFB1D44-9256-B942-B7FE-CABA1FC1CE27}" type="sibTrans" cxnId="{2AC4B599-02E9-454C-A1CE-1450219FF156}">
      <dgm:prSet/>
      <dgm:spPr/>
      <dgm:t>
        <a:bodyPr/>
        <a:lstStyle/>
        <a:p>
          <a:endParaRPr lang="en-US"/>
        </a:p>
      </dgm:t>
    </dgm:pt>
    <dgm:pt modelId="{3C627B02-0C92-EE40-A2B3-0351DF50F1F6}">
      <dgm:prSet phldrT="[Text]"/>
      <dgm:spPr/>
      <dgm:t>
        <a:bodyPr/>
        <a:lstStyle/>
        <a:p>
          <a:r>
            <a:rPr lang="en-US" dirty="0"/>
            <a:t>employee N</a:t>
          </a:r>
        </a:p>
      </dgm:t>
    </dgm:pt>
    <dgm:pt modelId="{3FBF5D6F-03E0-8B43-9814-1A2C1F4DAC6D}" type="parTrans" cxnId="{9E51C193-9ADC-B541-BA43-170E04243B62}">
      <dgm:prSet/>
      <dgm:spPr/>
      <dgm:t>
        <a:bodyPr/>
        <a:lstStyle/>
        <a:p>
          <a:endParaRPr lang="en-US"/>
        </a:p>
      </dgm:t>
    </dgm:pt>
    <dgm:pt modelId="{DF399F50-B8F2-1A42-B43C-8D3E5C2C8030}" type="sibTrans" cxnId="{9E51C193-9ADC-B541-BA43-170E04243B62}">
      <dgm:prSet/>
      <dgm:spPr/>
      <dgm:t>
        <a:bodyPr/>
        <a:lstStyle/>
        <a:p>
          <a:endParaRPr lang="en-US"/>
        </a:p>
      </dgm:t>
    </dgm:pt>
    <dgm:pt modelId="{35BC0AFA-8CF2-2447-BE1A-1E5B1102D5B5}">
      <dgm:prSet phldrT="[Text]"/>
      <dgm:spPr/>
      <dgm:t>
        <a:bodyPr/>
        <a:lstStyle/>
        <a:p>
          <a:pPr rtl="0"/>
          <a:r>
            <a:rPr lang="en-US" dirty="0"/>
            <a:t>client </a:t>
          </a:r>
        </a:p>
      </dgm:t>
    </dgm:pt>
    <dgm:pt modelId="{C603A440-7DED-3D41-9E00-59C9CE6A8D5B}" type="parTrans" cxnId="{7E22C231-B73C-4D4B-8695-B23C2CCCC454}">
      <dgm:prSet/>
      <dgm:spPr/>
      <dgm:t>
        <a:bodyPr/>
        <a:lstStyle/>
        <a:p>
          <a:endParaRPr lang="en-US"/>
        </a:p>
      </dgm:t>
    </dgm:pt>
    <dgm:pt modelId="{7D9F0E63-1609-0A42-9C98-4790D9DE7DEC}" type="sibTrans" cxnId="{7E22C231-B73C-4D4B-8695-B23C2CCCC454}">
      <dgm:prSet/>
      <dgm:spPr/>
      <dgm:t>
        <a:bodyPr/>
        <a:lstStyle/>
        <a:p>
          <a:endParaRPr lang="en-US"/>
        </a:p>
      </dgm:t>
    </dgm:pt>
    <dgm:pt modelId="{529CAE8F-7BAB-3B4B-A414-1FFB0927B54A}">
      <dgm:prSet phldrT="[Text]"/>
      <dgm:spPr/>
      <dgm:t>
        <a:bodyPr/>
        <a:lstStyle/>
        <a:p>
          <a:pPr rtl="0"/>
          <a:r>
            <a:rPr lang="en-US" dirty="0"/>
            <a:t>client </a:t>
          </a:r>
        </a:p>
      </dgm:t>
    </dgm:pt>
    <dgm:pt modelId="{9467DE7C-58F6-CC42-97B5-D4B9E491A7D9}" type="parTrans" cxnId="{26A740ED-013B-5C4F-8300-98FA445922DE}">
      <dgm:prSet/>
      <dgm:spPr/>
      <dgm:t>
        <a:bodyPr/>
        <a:lstStyle/>
        <a:p>
          <a:endParaRPr lang="en-US"/>
        </a:p>
      </dgm:t>
    </dgm:pt>
    <dgm:pt modelId="{050687E2-ED70-9E43-A450-4B6A4ED2AD2D}" type="sibTrans" cxnId="{26A740ED-013B-5C4F-8300-98FA445922DE}">
      <dgm:prSet/>
      <dgm:spPr/>
      <dgm:t>
        <a:bodyPr/>
        <a:lstStyle/>
        <a:p>
          <a:endParaRPr lang="en-US"/>
        </a:p>
      </dgm:t>
    </dgm:pt>
    <dgm:pt modelId="{8DE1622B-471D-004D-8359-A92FC3E2726B}">
      <dgm:prSet phldrT="[Text]"/>
      <dgm:spPr/>
      <dgm:t>
        <a:bodyPr/>
        <a:lstStyle/>
        <a:p>
          <a:pPr rtl="0"/>
          <a:r>
            <a:rPr lang="en-US" dirty="0"/>
            <a:t>client </a:t>
          </a:r>
        </a:p>
      </dgm:t>
    </dgm:pt>
    <dgm:pt modelId="{C2EB23EA-FFCB-D345-826E-46E3EF1CDA6C}" type="parTrans" cxnId="{3111D66B-B881-174C-9EBB-3C152CD18444}">
      <dgm:prSet/>
      <dgm:spPr/>
      <dgm:t>
        <a:bodyPr/>
        <a:lstStyle/>
        <a:p>
          <a:endParaRPr lang="en-US"/>
        </a:p>
      </dgm:t>
    </dgm:pt>
    <dgm:pt modelId="{1577C786-8B78-744E-B817-4731B2C9879A}" type="sibTrans" cxnId="{3111D66B-B881-174C-9EBB-3C152CD18444}">
      <dgm:prSet/>
      <dgm:spPr/>
      <dgm:t>
        <a:bodyPr/>
        <a:lstStyle/>
        <a:p>
          <a:endParaRPr lang="en-US"/>
        </a:p>
      </dgm:t>
    </dgm:pt>
    <dgm:pt modelId="{EFE32B97-90E4-9948-B254-9A9344613437}">
      <dgm:prSet phldrT="[Text]"/>
      <dgm:spPr/>
      <dgm:t>
        <a:bodyPr/>
        <a:lstStyle/>
        <a:p>
          <a:pPr rtl="0"/>
          <a:r>
            <a:rPr lang="en-US" dirty="0"/>
            <a:t>client </a:t>
          </a:r>
        </a:p>
      </dgm:t>
    </dgm:pt>
    <dgm:pt modelId="{D3C37FBC-F536-C342-A91B-41F1F80AF436}" type="parTrans" cxnId="{54796D15-389A-3344-A1E9-8A65FEB96E16}">
      <dgm:prSet/>
      <dgm:spPr/>
      <dgm:t>
        <a:bodyPr/>
        <a:lstStyle/>
        <a:p>
          <a:endParaRPr lang="en-US"/>
        </a:p>
      </dgm:t>
    </dgm:pt>
    <dgm:pt modelId="{FB3992AD-4830-5842-8796-943D999749A7}" type="sibTrans" cxnId="{54796D15-389A-3344-A1E9-8A65FEB96E16}">
      <dgm:prSet/>
      <dgm:spPr/>
      <dgm:t>
        <a:bodyPr/>
        <a:lstStyle/>
        <a:p>
          <a:endParaRPr lang="en-US"/>
        </a:p>
      </dgm:t>
    </dgm:pt>
    <dgm:pt modelId="{D1467CD2-12EA-E947-B16A-80F4E9C4EDC0}">
      <dgm:prSet phldrT="[Text]"/>
      <dgm:spPr/>
      <dgm:t>
        <a:bodyPr/>
        <a:lstStyle/>
        <a:p>
          <a:pPr rtl="0"/>
          <a:r>
            <a:rPr lang="en-US" dirty="0"/>
            <a:t>client</a:t>
          </a:r>
        </a:p>
      </dgm:t>
    </dgm:pt>
    <dgm:pt modelId="{854A3DD0-12A1-6F43-8566-EF38240E6BE4}" type="parTrans" cxnId="{0B926696-DDB0-754F-BB53-59047CC5DE0E}">
      <dgm:prSet/>
      <dgm:spPr/>
      <dgm:t>
        <a:bodyPr/>
        <a:lstStyle/>
        <a:p>
          <a:endParaRPr lang="en-US"/>
        </a:p>
      </dgm:t>
    </dgm:pt>
    <dgm:pt modelId="{22C27A50-7076-6C44-8D14-9572EA39EC17}" type="sibTrans" cxnId="{0B926696-DDB0-754F-BB53-59047CC5DE0E}">
      <dgm:prSet/>
      <dgm:spPr/>
      <dgm:t>
        <a:bodyPr/>
        <a:lstStyle/>
        <a:p>
          <a:endParaRPr lang="en-US"/>
        </a:p>
      </dgm:t>
    </dgm:pt>
    <dgm:pt modelId="{AE0D1C8B-DF5C-9B4B-8B01-5806F9240C3E}">
      <dgm:prSet phldrT="[Text]"/>
      <dgm:spPr/>
      <dgm:t>
        <a:bodyPr/>
        <a:lstStyle/>
        <a:p>
          <a:r>
            <a:rPr lang="en-US" dirty="0"/>
            <a:t>client </a:t>
          </a:r>
        </a:p>
      </dgm:t>
    </dgm:pt>
    <dgm:pt modelId="{B8955EBF-9083-6841-8D5D-8CBE4926ECF5}" type="parTrans" cxnId="{6CD49D4B-004E-5D44-97DE-F4F4F571EE09}">
      <dgm:prSet/>
      <dgm:spPr/>
      <dgm:t>
        <a:bodyPr/>
        <a:lstStyle/>
        <a:p>
          <a:endParaRPr lang="en-US"/>
        </a:p>
      </dgm:t>
    </dgm:pt>
    <dgm:pt modelId="{27C153B0-D199-5147-9BD6-247B3EC244AE}" type="sibTrans" cxnId="{6CD49D4B-004E-5D44-97DE-F4F4F571EE09}">
      <dgm:prSet/>
      <dgm:spPr/>
      <dgm:t>
        <a:bodyPr/>
        <a:lstStyle/>
        <a:p>
          <a:endParaRPr lang="en-US"/>
        </a:p>
      </dgm:t>
    </dgm:pt>
    <dgm:pt modelId="{522FB11D-F746-B541-B34E-8AE66C05B3AF}" type="pres">
      <dgm:prSet presAssocID="{09A8E040-5583-E84B-B47C-F425C374A4F0}" presName="hierChild1" presStyleCnt="0">
        <dgm:presLayoutVars>
          <dgm:chPref val="1"/>
          <dgm:dir/>
          <dgm:animOne val="branch"/>
          <dgm:animLvl val="lvl"/>
          <dgm:resizeHandles/>
        </dgm:presLayoutVars>
      </dgm:prSet>
      <dgm:spPr/>
    </dgm:pt>
    <dgm:pt modelId="{6EF4CA9F-F45A-274E-8C93-F174C68AAF31}" type="pres">
      <dgm:prSet presAssocID="{1CDA6EE7-3D94-4F47-B5CD-9D0475F5C6F4}" presName="hierRoot1" presStyleCnt="0"/>
      <dgm:spPr/>
    </dgm:pt>
    <dgm:pt modelId="{407E17C5-E18F-0249-8160-AF7D0DB52F93}" type="pres">
      <dgm:prSet presAssocID="{1CDA6EE7-3D94-4F47-B5CD-9D0475F5C6F4}" presName="composite" presStyleCnt="0"/>
      <dgm:spPr/>
    </dgm:pt>
    <dgm:pt modelId="{B47B4848-91E9-D041-9139-2D6CC153DA25}" type="pres">
      <dgm:prSet presAssocID="{1CDA6EE7-3D94-4F47-B5CD-9D0475F5C6F4}" presName="background" presStyleLbl="node0" presStyleIdx="0" presStyleCnt="1"/>
      <dgm:spPr>
        <a:solidFill>
          <a:srgbClr val="FF0000"/>
        </a:solidFill>
      </dgm:spPr>
    </dgm:pt>
    <dgm:pt modelId="{2BC428EE-DEA3-5347-B269-60154B92EA64}" type="pres">
      <dgm:prSet presAssocID="{1CDA6EE7-3D94-4F47-B5CD-9D0475F5C6F4}" presName="text" presStyleLbl="fgAcc0" presStyleIdx="0" presStyleCnt="1">
        <dgm:presLayoutVars>
          <dgm:chPref val="3"/>
        </dgm:presLayoutVars>
      </dgm:prSet>
      <dgm:spPr/>
    </dgm:pt>
    <dgm:pt modelId="{98BC38FE-97FB-3A47-A2E4-16E49E0EED92}" type="pres">
      <dgm:prSet presAssocID="{1CDA6EE7-3D94-4F47-B5CD-9D0475F5C6F4}" presName="hierChild2" presStyleCnt="0"/>
      <dgm:spPr/>
    </dgm:pt>
    <dgm:pt modelId="{2AB1C22E-346E-BA46-BAE8-7A7C6613C229}" type="pres">
      <dgm:prSet presAssocID="{EF564A56-97CE-8D49-B080-E8A18397AE6C}" presName="Name10" presStyleLbl="parChTrans1D2" presStyleIdx="0" presStyleCnt="1"/>
      <dgm:spPr/>
    </dgm:pt>
    <dgm:pt modelId="{48D23C9A-D4E6-A747-A061-BC3D443E0BD8}" type="pres">
      <dgm:prSet presAssocID="{0BFD4E14-4DC1-464B-8BED-DA5AD90598C2}" presName="hierRoot2" presStyleCnt="0"/>
      <dgm:spPr/>
    </dgm:pt>
    <dgm:pt modelId="{568E85B3-9034-CD4C-934B-8646E3670285}" type="pres">
      <dgm:prSet presAssocID="{0BFD4E14-4DC1-464B-8BED-DA5AD90598C2}" presName="composite2" presStyleCnt="0"/>
      <dgm:spPr/>
    </dgm:pt>
    <dgm:pt modelId="{EF4BB089-BCCE-4D48-8078-EB838D46B35E}" type="pres">
      <dgm:prSet presAssocID="{0BFD4E14-4DC1-464B-8BED-DA5AD90598C2}" presName="background2" presStyleLbl="asst1" presStyleIdx="0" presStyleCnt="1"/>
      <dgm:spPr>
        <a:solidFill>
          <a:srgbClr val="00B0F0"/>
        </a:solidFill>
      </dgm:spPr>
    </dgm:pt>
    <dgm:pt modelId="{EDE90679-3B3D-A545-9F14-99DEE3967F6F}" type="pres">
      <dgm:prSet presAssocID="{0BFD4E14-4DC1-464B-8BED-DA5AD90598C2}" presName="text2" presStyleLbl="fgAcc2" presStyleIdx="0" presStyleCnt="1">
        <dgm:presLayoutVars>
          <dgm:chPref val="3"/>
        </dgm:presLayoutVars>
      </dgm:prSet>
      <dgm:spPr/>
    </dgm:pt>
    <dgm:pt modelId="{46AD370E-4C1B-8447-A0DE-620C393A8139}" type="pres">
      <dgm:prSet presAssocID="{0BFD4E14-4DC1-464B-8BED-DA5AD90598C2}" presName="hierChild3" presStyleCnt="0"/>
      <dgm:spPr/>
    </dgm:pt>
    <dgm:pt modelId="{F5793C60-4FA8-BB4B-8AA4-359C687277BA}" type="pres">
      <dgm:prSet presAssocID="{65C11FE5-3037-ED42-98A0-EFE79F7E89FB}" presName="Name17" presStyleLbl="parChTrans1D3" presStyleIdx="0" presStyleCnt="3"/>
      <dgm:spPr/>
    </dgm:pt>
    <dgm:pt modelId="{6CDCEBAC-1DB2-8F43-AED0-1DDDF7FB5AF2}" type="pres">
      <dgm:prSet presAssocID="{98AF40E9-2546-D74D-B710-F5F6CE7E0B85}" presName="hierRoot3" presStyleCnt="0"/>
      <dgm:spPr/>
    </dgm:pt>
    <dgm:pt modelId="{6D764A72-6B26-3545-8A33-78830B6A19A7}" type="pres">
      <dgm:prSet presAssocID="{98AF40E9-2546-D74D-B710-F5F6CE7E0B85}" presName="composite3" presStyleCnt="0"/>
      <dgm:spPr/>
    </dgm:pt>
    <dgm:pt modelId="{5E947E72-BA1F-9E4A-986C-4B31D7961258}" type="pres">
      <dgm:prSet presAssocID="{98AF40E9-2546-D74D-B710-F5F6CE7E0B85}" presName="background3" presStyleLbl="node3" presStyleIdx="0" presStyleCnt="3"/>
      <dgm:spPr/>
    </dgm:pt>
    <dgm:pt modelId="{7540592B-7D94-AB4A-B916-EDCF1C5F458A}" type="pres">
      <dgm:prSet presAssocID="{98AF40E9-2546-D74D-B710-F5F6CE7E0B85}" presName="text3" presStyleLbl="fgAcc3" presStyleIdx="0" presStyleCnt="3">
        <dgm:presLayoutVars>
          <dgm:chPref val="3"/>
        </dgm:presLayoutVars>
      </dgm:prSet>
      <dgm:spPr/>
    </dgm:pt>
    <dgm:pt modelId="{888B42B7-8EB6-D549-B47E-AEF25772F9A5}" type="pres">
      <dgm:prSet presAssocID="{98AF40E9-2546-D74D-B710-F5F6CE7E0B85}" presName="hierChild4" presStyleCnt="0"/>
      <dgm:spPr/>
    </dgm:pt>
    <dgm:pt modelId="{7C1E7E83-D2A5-9B46-B94C-ED252F93B341}" type="pres">
      <dgm:prSet presAssocID="{C603A440-7DED-3D41-9E00-59C9CE6A8D5B}" presName="Name23" presStyleLbl="parChTrans1D4" presStyleIdx="0" presStyleCnt="6"/>
      <dgm:spPr/>
    </dgm:pt>
    <dgm:pt modelId="{9290B410-5049-2E44-B6DF-3A2B844FF551}" type="pres">
      <dgm:prSet presAssocID="{35BC0AFA-8CF2-2447-BE1A-1E5B1102D5B5}" presName="hierRoot4" presStyleCnt="0"/>
      <dgm:spPr/>
    </dgm:pt>
    <dgm:pt modelId="{0C339174-2704-0F42-92F9-09E5416958B9}" type="pres">
      <dgm:prSet presAssocID="{35BC0AFA-8CF2-2447-BE1A-1E5B1102D5B5}" presName="composite4" presStyleCnt="0"/>
      <dgm:spPr/>
    </dgm:pt>
    <dgm:pt modelId="{3EFFCC31-DE8C-8D48-AFB8-BC70AB36801F}" type="pres">
      <dgm:prSet presAssocID="{35BC0AFA-8CF2-2447-BE1A-1E5B1102D5B5}" presName="background4" presStyleLbl="node4" presStyleIdx="0" presStyleCnt="6"/>
      <dgm:spPr>
        <a:solidFill>
          <a:srgbClr val="FFFF00"/>
        </a:solidFill>
      </dgm:spPr>
    </dgm:pt>
    <dgm:pt modelId="{066CE0BB-B227-3C4E-BA21-4767F35D15C5}" type="pres">
      <dgm:prSet presAssocID="{35BC0AFA-8CF2-2447-BE1A-1E5B1102D5B5}" presName="text4" presStyleLbl="fgAcc4" presStyleIdx="0" presStyleCnt="6">
        <dgm:presLayoutVars>
          <dgm:chPref val="3"/>
        </dgm:presLayoutVars>
      </dgm:prSet>
      <dgm:spPr/>
    </dgm:pt>
    <dgm:pt modelId="{0845B0DE-2656-CF43-8E90-2116ADCFB4E9}" type="pres">
      <dgm:prSet presAssocID="{35BC0AFA-8CF2-2447-BE1A-1E5B1102D5B5}" presName="hierChild5" presStyleCnt="0"/>
      <dgm:spPr/>
    </dgm:pt>
    <dgm:pt modelId="{FC0AE6AA-09F9-E84E-9231-CBC9BA65725D}" type="pres">
      <dgm:prSet presAssocID="{9467DE7C-58F6-CC42-97B5-D4B9E491A7D9}" presName="Name23" presStyleLbl="parChTrans1D4" presStyleIdx="1" presStyleCnt="6"/>
      <dgm:spPr/>
    </dgm:pt>
    <dgm:pt modelId="{FD3A8E39-2767-924A-97D2-ED55052F56D8}" type="pres">
      <dgm:prSet presAssocID="{529CAE8F-7BAB-3B4B-A414-1FFB0927B54A}" presName="hierRoot4" presStyleCnt="0"/>
      <dgm:spPr/>
    </dgm:pt>
    <dgm:pt modelId="{75FB8FE3-3A96-9F42-BF51-418005E725AD}" type="pres">
      <dgm:prSet presAssocID="{529CAE8F-7BAB-3B4B-A414-1FFB0927B54A}" presName="composite4" presStyleCnt="0"/>
      <dgm:spPr/>
    </dgm:pt>
    <dgm:pt modelId="{D89C2E42-0266-A049-A83C-F155B5C5EF14}" type="pres">
      <dgm:prSet presAssocID="{529CAE8F-7BAB-3B4B-A414-1FFB0927B54A}" presName="background4" presStyleLbl="node4" presStyleIdx="1" presStyleCnt="6"/>
      <dgm:spPr>
        <a:solidFill>
          <a:srgbClr val="FFFF00"/>
        </a:solidFill>
      </dgm:spPr>
    </dgm:pt>
    <dgm:pt modelId="{787DBEE0-F5B7-F34F-A7AC-E2E22C7B1C5A}" type="pres">
      <dgm:prSet presAssocID="{529CAE8F-7BAB-3B4B-A414-1FFB0927B54A}" presName="text4" presStyleLbl="fgAcc4" presStyleIdx="1" presStyleCnt="6">
        <dgm:presLayoutVars>
          <dgm:chPref val="3"/>
        </dgm:presLayoutVars>
      </dgm:prSet>
      <dgm:spPr/>
    </dgm:pt>
    <dgm:pt modelId="{E79EC57A-1748-7C49-B7ED-F86D8F691526}" type="pres">
      <dgm:prSet presAssocID="{529CAE8F-7BAB-3B4B-A414-1FFB0927B54A}" presName="hierChild5" presStyleCnt="0"/>
      <dgm:spPr/>
    </dgm:pt>
    <dgm:pt modelId="{0D0B00B0-AD65-CE44-8B49-84F15A800A88}" type="pres">
      <dgm:prSet presAssocID="{C2EB23EA-FFCB-D345-826E-46E3EF1CDA6C}" presName="Name23" presStyleLbl="parChTrans1D4" presStyleIdx="2" presStyleCnt="6"/>
      <dgm:spPr/>
    </dgm:pt>
    <dgm:pt modelId="{20C4C8E3-EE57-0842-9E24-9A3EFBC005E0}" type="pres">
      <dgm:prSet presAssocID="{8DE1622B-471D-004D-8359-A92FC3E2726B}" presName="hierRoot4" presStyleCnt="0"/>
      <dgm:spPr/>
    </dgm:pt>
    <dgm:pt modelId="{FD1191D3-4392-B341-9B5B-49B7F5C39177}" type="pres">
      <dgm:prSet presAssocID="{8DE1622B-471D-004D-8359-A92FC3E2726B}" presName="composite4" presStyleCnt="0"/>
      <dgm:spPr/>
    </dgm:pt>
    <dgm:pt modelId="{72BC5265-3294-EF4C-B1EA-9ACC1AE9D772}" type="pres">
      <dgm:prSet presAssocID="{8DE1622B-471D-004D-8359-A92FC3E2726B}" presName="background4" presStyleLbl="node4" presStyleIdx="2" presStyleCnt="6"/>
      <dgm:spPr>
        <a:solidFill>
          <a:srgbClr val="FFFF00"/>
        </a:solidFill>
      </dgm:spPr>
    </dgm:pt>
    <dgm:pt modelId="{323CB29D-6A67-6440-9C23-E3709CE210D7}" type="pres">
      <dgm:prSet presAssocID="{8DE1622B-471D-004D-8359-A92FC3E2726B}" presName="text4" presStyleLbl="fgAcc4" presStyleIdx="2" presStyleCnt="6">
        <dgm:presLayoutVars>
          <dgm:chPref val="3"/>
        </dgm:presLayoutVars>
      </dgm:prSet>
      <dgm:spPr/>
    </dgm:pt>
    <dgm:pt modelId="{6DCD4DA0-2733-1B43-ADA6-B75EDD8C2DDC}" type="pres">
      <dgm:prSet presAssocID="{8DE1622B-471D-004D-8359-A92FC3E2726B}" presName="hierChild5" presStyleCnt="0"/>
      <dgm:spPr/>
    </dgm:pt>
    <dgm:pt modelId="{A5C77E24-447A-1B4F-9D3C-46186B253F2C}" type="pres">
      <dgm:prSet presAssocID="{E95BD8F9-05A1-1844-B4F5-8D7E0C6126E5}" presName="Name17" presStyleLbl="parChTrans1D3" presStyleIdx="1" presStyleCnt="3"/>
      <dgm:spPr/>
    </dgm:pt>
    <dgm:pt modelId="{71CD16FE-BD5C-3E42-96E3-50A0927EB55E}" type="pres">
      <dgm:prSet presAssocID="{D37B0D2E-DC21-124D-A823-719364C2A1E9}" presName="hierRoot3" presStyleCnt="0"/>
      <dgm:spPr/>
    </dgm:pt>
    <dgm:pt modelId="{97520C11-5779-0147-BB84-450C980537DF}" type="pres">
      <dgm:prSet presAssocID="{D37B0D2E-DC21-124D-A823-719364C2A1E9}" presName="composite3" presStyleCnt="0"/>
      <dgm:spPr/>
    </dgm:pt>
    <dgm:pt modelId="{5C9D5D70-CB0E-D34F-BC4A-8925F06D7AF1}" type="pres">
      <dgm:prSet presAssocID="{D37B0D2E-DC21-124D-A823-719364C2A1E9}" presName="background3" presStyleLbl="node3" presStyleIdx="1" presStyleCnt="3"/>
      <dgm:spPr/>
    </dgm:pt>
    <dgm:pt modelId="{79EADE84-0AA3-B04E-AD99-354A0B3F89FD}" type="pres">
      <dgm:prSet presAssocID="{D37B0D2E-DC21-124D-A823-719364C2A1E9}" presName="text3" presStyleLbl="fgAcc3" presStyleIdx="1" presStyleCnt="3">
        <dgm:presLayoutVars>
          <dgm:chPref val="3"/>
        </dgm:presLayoutVars>
      </dgm:prSet>
      <dgm:spPr/>
    </dgm:pt>
    <dgm:pt modelId="{58C2F796-DB6D-8F48-9D49-194F21D95DFC}" type="pres">
      <dgm:prSet presAssocID="{D37B0D2E-DC21-124D-A823-719364C2A1E9}" presName="hierChild4" presStyleCnt="0"/>
      <dgm:spPr/>
    </dgm:pt>
    <dgm:pt modelId="{1B3D19DB-D42C-D74F-8233-152B916AE58E}" type="pres">
      <dgm:prSet presAssocID="{D3C37FBC-F536-C342-A91B-41F1F80AF436}" presName="Name23" presStyleLbl="parChTrans1D4" presStyleIdx="3" presStyleCnt="6"/>
      <dgm:spPr/>
    </dgm:pt>
    <dgm:pt modelId="{3C927403-8D91-5C40-9705-CC757FCCAB54}" type="pres">
      <dgm:prSet presAssocID="{EFE32B97-90E4-9948-B254-9A9344613437}" presName="hierRoot4" presStyleCnt="0"/>
      <dgm:spPr/>
    </dgm:pt>
    <dgm:pt modelId="{6F43ECD4-B18E-1C4B-87CD-47FBAD2D887D}" type="pres">
      <dgm:prSet presAssocID="{EFE32B97-90E4-9948-B254-9A9344613437}" presName="composite4" presStyleCnt="0"/>
      <dgm:spPr/>
    </dgm:pt>
    <dgm:pt modelId="{CBA679EC-A601-7E49-9B29-173AF670581E}" type="pres">
      <dgm:prSet presAssocID="{EFE32B97-90E4-9948-B254-9A9344613437}" presName="background4" presStyleLbl="node4" presStyleIdx="3" presStyleCnt="6"/>
      <dgm:spPr>
        <a:solidFill>
          <a:srgbClr val="FFFF00"/>
        </a:solidFill>
      </dgm:spPr>
    </dgm:pt>
    <dgm:pt modelId="{A7FD114C-4172-1748-B7BF-33A3306DDA6E}" type="pres">
      <dgm:prSet presAssocID="{EFE32B97-90E4-9948-B254-9A9344613437}" presName="text4" presStyleLbl="fgAcc4" presStyleIdx="3" presStyleCnt="6">
        <dgm:presLayoutVars>
          <dgm:chPref val="3"/>
        </dgm:presLayoutVars>
      </dgm:prSet>
      <dgm:spPr/>
    </dgm:pt>
    <dgm:pt modelId="{7052E281-8495-7440-BCDA-EBD485F2C8A0}" type="pres">
      <dgm:prSet presAssocID="{EFE32B97-90E4-9948-B254-9A9344613437}" presName="hierChild5" presStyleCnt="0"/>
      <dgm:spPr/>
    </dgm:pt>
    <dgm:pt modelId="{F573FFD9-E4B1-B94D-9071-77A0AEB2EEAD}" type="pres">
      <dgm:prSet presAssocID="{854A3DD0-12A1-6F43-8566-EF38240E6BE4}" presName="Name23" presStyleLbl="parChTrans1D4" presStyleIdx="4" presStyleCnt="6"/>
      <dgm:spPr/>
    </dgm:pt>
    <dgm:pt modelId="{92FE82F1-357C-394A-B0A3-646C38898714}" type="pres">
      <dgm:prSet presAssocID="{D1467CD2-12EA-E947-B16A-80F4E9C4EDC0}" presName="hierRoot4" presStyleCnt="0"/>
      <dgm:spPr/>
    </dgm:pt>
    <dgm:pt modelId="{7368EE7E-42EA-E843-8BEA-5AFFBA9E6091}" type="pres">
      <dgm:prSet presAssocID="{D1467CD2-12EA-E947-B16A-80F4E9C4EDC0}" presName="composite4" presStyleCnt="0"/>
      <dgm:spPr/>
    </dgm:pt>
    <dgm:pt modelId="{087709DF-4EAD-D849-B7D8-F202BE57F83E}" type="pres">
      <dgm:prSet presAssocID="{D1467CD2-12EA-E947-B16A-80F4E9C4EDC0}" presName="background4" presStyleLbl="node4" presStyleIdx="4" presStyleCnt="6"/>
      <dgm:spPr>
        <a:solidFill>
          <a:srgbClr val="FFFF00"/>
        </a:solidFill>
      </dgm:spPr>
    </dgm:pt>
    <dgm:pt modelId="{1AA178E4-01EC-CA45-AD55-82A4628872B9}" type="pres">
      <dgm:prSet presAssocID="{D1467CD2-12EA-E947-B16A-80F4E9C4EDC0}" presName="text4" presStyleLbl="fgAcc4" presStyleIdx="4" presStyleCnt="6">
        <dgm:presLayoutVars>
          <dgm:chPref val="3"/>
        </dgm:presLayoutVars>
      </dgm:prSet>
      <dgm:spPr/>
    </dgm:pt>
    <dgm:pt modelId="{F5C6C457-F707-8A45-8F41-95BB8329B588}" type="pres">
      <dgm:prSet presAssocID="{D1467CD2-12EA-E947-B16A-80F4E9C4EDC0}" presName="hierChild5" presStyleCnt="0"/>
      <dgm:spPr/>
    </dgm:pt>
    <dgm:pt modelId="{0E5A7444-E716-1544-BED1-8B71E92456BE}" type="pres">
      <dgm:prSet presAssocID="{3FBF5D6F-03E0-8B43-9814-1A2C1F4DAC6D}" presName="Name17" presStyleLbl="parChTrans1D3" presStyleIdx="2" presStyleCnt="3"/>
      <dgm:spPr/>
    </dgm:pt>
    <dgm:pt modelId="{20B9363D-FB54-C14C-AEE9-709E5D994C97}" type="pres">
      <dgm:prSet presAssocID="{3C627B02-0C92-EE40-A2B3-0351DF50F1F6}" presName="hierRoot3" presStyleCnt="0"/>
      <dgm:spPr/>
    </dgm:pt>
    <dgm:pt modelId="{08C9E3E2-970C-354A-BD12-1B5418EFC6E1}" type="pres">
      <dgm:prSet presAssocID="{3C627B02-0C92-EE40-A2B3-0351DF50F1F6}" presName="composite3" presStyleCnt="0"/>
      <dgm:spPr/>
    </dgm:pt>
    <dgm:pt modelId="{EBFF0649-5E81-0D40-AF2A-32CA3612E445}" type="pres">
      <dgm:prSet presAssocID="{3C627B02-0C92-EE40-A2B3-0351DF50F1F6}" presName="background3" presStyleLbl="node3" presStyleIdx="2" presStyleCnt="3"/>
      <dgm:spPr/>
    </dgm:pt>
    <dgm:pt modelId="{B99EF8A7-034E-E842-9789-B82401FAB01C}" type="pres">
      <dgm:prSet presAssocID="{3C627B02-0C92-EE40-A2B3-0351DF50F1F6}" presName="text3" presStyleLbl="fgAcc3" presStyleIdx="2" presStyleCnt="3">
        <dgm:presLayoutVars>
          <dgm:chPref val="3"/>
        </dgm:presLayoutVars>
      </dgm:prSet>
      <dgm:spPr/>
    </dgm:pt>
    <dgm:pt modelId="{9B7796A3-529B-FF49-89FF-295BAC6C5AC3}" type="pres">
      <dgm:prSet presAssocID="{3C627B02-0C92-EE40-A2B3-0351DF50F1F6}" presName="hierChild4" presStyleCnt="0"/>
      <dgm:spPr/>
    </dgm:pt>
    <dgm:pt modelId="{46FFDE4F-8368-E243-B365-34771879986D}" type="pres">
      <dgm:prSet presAssocID="{B8955EBF-9083-6841-8D5D-8CBE4926ECF5}" presName="Name23" presStyleLbl="parChTrans1D4" presStyleIdx="5" presStyleCnt="6"/>
      <dgm:spPr/>
    </dgm:pt>
    <dgm:pt modelId="{F9D53BEE-2C80-2548-A827-754FFF000214}" type="pres">
      <dgm:prSet presAssocID="{AE0D1C8B-DF5C-9B4B-8B01-5806F9240C3E}" presName="hierRoot4" presStyleCnt="0"/>
      <dgm:spPr/>
    </dgm:pt>
    <dgm:pt modelId="{1C9FD4ED-269D-3143-9734-A7C1A80EE648}" type="pres">
      <dgm:prSet presAssocID="{AE0D1C8B-DF5C-9B4B-8B01-5806F9240C3E}" presName="composite4" presStyleCnt="0"/>
      <dgm:spPr/>
    </dgm:pt>
    <dgm:pt modelId="{21C9E632-E623-C145-9497-FA5E9AE5CD7D}" type="pres">
      <dgm:prSet presAssocID="{AE0D1C8B-DF5C-9B4B-8B01-5806F9240C3E}" presName="background4" presStyleLbl="node4" presStyleIdx="5" presStyleCnt="6"/>
      <dgm:spPr>
        <a:solidFill>
          <a:srgbClr val="FFFF00"/>
        </a:solidFill>
      </dgm:spPr>
    </dgm:pt>
    <dgm:pt modelId="{41979FBB-6811-7949-A24D-79B89BD5F2D4}" type="pres">
      <dgm:prSet presAssocID="{AE0D1C8B-DF5C-9B4B-8B01-5806F9240C3E}" presName="text4" presStyleLbl="fgAcc4" presStyleIdx="5" presStyleCnt="6">
        <dgm:presLayoutVars>
          <dgm:chPref val="3"/>
        </dgm:presLayoutVars>
      </dgm:prSet>
      <dgm:spPr/>
    </dgm:pt>
    <dgm:pt modelId="{5702DA32-9314-C541-BA77-E03A9AFFE5B7}" type="pres">
      <dgm:prSet presAssocID="{AE0D1C8B-DF5C-9B4B-8B01-5806F9240C3E}" presName="hierChild5" presStyleCnt="0"/>
      <dgm:spPr/>
    </dgm:pt>
  </dgm:ptLst>
  <dgm:cxnLst>
    <dgm:cxn modelId="{2F817501-9D2C-5345-A7BA-ADB808EC6FDE}" type="presOf" srcId="{3FBF5D6F-03E0-8B43-9814-1A2C1F4DAC6D}" destId="{0E5A7444-E716-1544-BED1-8B71E92456BE}" srcOrd="0" destOrd="0" presId="urn:microsoft.com/office/officeart/2005/8/layout/hierarchy1"/>
    <dgm:cxn modelId="{65705705-D286-8641-A4C7-54554E91FA1B}" srcId="{1CDA6EE7-3D94-4F47-B5CD-9D0475F5C6F4}" destId="{0BFD4E14-4DC1-464B-8BED-DA5AD90598C2}" srcOrd="0" destOrd="0" parTransId="{EF564A56-97CE-8D49-B080-E8A18397AE6C}" sibTransId="{1814F2BA-C6C2-6A4B-85B7-DD6138E65941}"/>
    <dgm:cxn modelId="{54796D15-389A-3344-A1E9-8A65FEB96E16}" srcId="{D37B0D2E-DC21-124D-A823-719364C2A1E9}" destId="{EFE32B97-90E4-9948-B254-9A9344613437}" srcOrd="0" destOrd="0" parTransId="{D3C37FBC-F536-C342-A91B-41F1F80AF436}" sibTransId="{FB3992AD-4830-5842-8796-943D999749A7}"/>
    <dgm:cxn modelId="{05350317-F53C-BB44-99AB-68AC07DCA2FE}" type="presOf" srcId="{EF564A56-97CE-8D49-B080-E8A18397AE6C}" destId="{2AB1C22E-346E-BA46-BAE8-7A7C6613C229}" srcOrd="0" destOrd="0" presId="urn:microsoft.com/office/officeart/2005/8/layout/hierarchy1"/>
    <dgm:cxn modelId="{0E833F17-D685-8742-9521-110E8FD0616F}" type="presOf" srcId="{8DE1622B-471D-004D-8359-A92FC3E2726B}" destId="{323CB29D-6A67-6440-9C23-E3709CE210D7}" srcOrd="0" destOrd="0" presId="urn:microsoft.com/office/officeart/2005/8/layout/hierarchy1"/>
    <dgm:cxn modelId="{0A2E6419-72BF-E643-A072-24C644C8C63B}" type="presOf" srcId="{EFE32B97-90E4-9948-B254-9A9344613437}" destId="{A7FD114C-4172-1748-B7BF-33A3306DDA6E}" srcOrd="0" destOrd="0" presId="urn:microsoft.com/office/officeart/2005/8/layout/hierarchy1"/>
    <dgm:cxn modelId="{BB44891E-5FC0-2049-A3C4-8A0A691D16F5}" type="presOf" srcId="{09A8E040-5583-E84B-B47C-F425C374A4F0}" destId="{522FB11D-F746-B541-B34E-8AE66C05B3AF}" srcOrd="0" destOrd="0" presId="urn:microsoft.com/office/officeart/2005/8/layout/hierarchy1"/>
    <dgm:cxn modelId="{A260AF21-2471-5F4C-B5F8-651D6CA91472}" srcId="{0BFD4E14-4DC1-464B-8BED-DA5AD90598C2}" destId="{98AF40E9-2546-D74D-B710-F5F6CE7E0B85}" srcOrd="0" destOrd="0" parTransId="{65C11FE5-3037-ED42-98A0-EFE79F7E89FB}" sibTransId="{02A6E21B-859F-C649-919E-788D61F44DC1}"/>
    <dgm:cxn modelId="{6E15FE25-3604-7D41-AC98-72110B4A364D}" type="presOf" srcId="{E95BD8F9-05A1-1844-B4F5-8D7E0C6126E5}" destId="{A5C77E24-447A-1B4F-9D3C-46186B253F2C}" srcOrd="0" destOrd="0" presId="urn:microsoft.com/office/officeart/2005/8/layout/hierarchy1"/>
    <dgm:cxn modelId="{7E22C231-B73C-4D4B-8695-B23C2CCCC454}" srcId="{98AF40E9-2546-D74D-B710-F5F6CE7E0B85}" destId="{35BC0AFA-8CF2-2447-BE1A-1E5B1102D5B5}" srcOrd="0" destOrd="0" parTransId="{C603A440-7DED-3D41-9E00-59C9CE6A8D5B}" sibTransId="{7D9F0E63-1609-0A42-9C98-4790D9DE7DEC}"/>
    <dgm:cxn modelId="{DFFAFC32-5398-F74B-89DF-02A44A7291C0}" type="presOf" srcId="{9467DE7C-58F6-CC42-97B5-D4B9E491A7D9}" destId="{FC0AE6AA-09F9-E84E-9231-CBC9BA65725D}" srcOrd="0" destOrd="0" presId="urn:microsoft.com/office/officeart/2005/8/layout/hierarchy1"/>
    <dgm:cxn modelId="{3EEB5D38-6A02-384E-B40E-21AB3B80B0B3}" type="presOf" srcId="{3C627B02-0C92-EE40-A2B3-0351DF50F1F6}" destId="{B99EF8A7-034E-E842-9789-B82401FAB01C}" srcOrd="0" destOrd="0" presId="urn:microsoft.com/office/officeart/2005/8/layout/hierarchy1"/>
    <dgm:cxn modelId="{CB595B39-ABB3-4144-82B2-89F041C29F18}" type="presOf" srcId="{854A3DD0-12A1-6F43-8566-EF38240E6BE4}" destId="{F573FFD9-E4B1-B94D-9071-77A0AEB2EEAD}" srcOrd="0" destOrd="0" presId="urn:microsoft.com/office/officeart/2005/8/layout/hierarchy1"/>
    <dgm:cxn modelId="{3432C063-7A5C-2642-8B24-02F6A25FE7D0}" type="presOf" srcId="{AE0D1C8B-DF5C-9B4B-8B01-5806F9240C3E}" destId="{41979FBB-6811-7949-A24D-79B89BD5F2D4}" srcOrd="0" destOrd="0" presId="urn:microsoft.com/office/officeart/2005/8/layout/hierarchy1"/>
    <dgm:cxn modelId="{40449544-3B53-6C42-A545-6DEBD03CE09B}" type="presOf" srcId="{0BFD4E14-4DC1-464B-8BED-DA5AD90598C2}" destId="{EDE90679-3B3D-A545-9F14-99DEE3967F6F}" srcOrd="0" destOrd="0" presId="urn:microsoft.com/office/officeart/2005/8/layout/hierarchy1"/>
    <dgm:cxn modelId="{6CD49D4B-004E-5D44-97DE-F4F4F571EE09}" srcId="{3C627B02-0C92-EE40-A2B3-0351DF50F1F6}" destId="{AE0D1C8B-DF5C-9B4B-8B01-5806F9240C3E}" srcOrd="0" destOrd="0" parTransId="{B8955EBF-9083-6841-8D5D-8CBE4926ECF5}" sibTransId="{27C153B0-D199-5147-9BD6-247B3EC244AE}"/>
    <dgm:cxn modelId="{3111D66B-B881-174C-9EBB-3C152CD18444}" srcId="{98AF40E9-2546-D74D-B710-F5F6CE7E0B85}" destId="{8DE1622B-471D-004D-8359-A92FC3E2726B}" srcOrd="2" destOrd="0" parTransId="{C2EB23EA-FFCB-D345-826E-46E3EF1CDA6C}" sibTransId="{1577C786-8B78-744E-B817-4731B2C9879A}"/>
    <dgm:cxn modelId="{F5D61A70-BCF4-384F-BF2C-1E10D719E499}" type="presOf" srcId="{C2EB23EA-FFCB-D345-826E-46E3EF1CDA6C}" destId="{0D0B00B0-AD65-CE44-8B49-84F15A800A88}" srcOrd="0" destOrd="0" presId="urn:microsoft.com/office/officeart/2005/8/layout/hierarchy1"/>
    <dgm:cxn modelId="{526F2976-CCA4-C540-A0BB-071368A49AA5}" type="presOf" srcId="{35BC0AFA-8CF2-2447-BE1A-1E5B1102D5B5}" destId="{066CE0BB-B227-3C4E-BA21-4767F35D15C5}" srcOrd="0" destOrd="0" presId="urn:microsoft.com/office/officeart/2005/8/layout/hierarchy1"/>
    <dgm:cxn modelId="{8092045A-CB01-7A47-AFB4-8D3BD9BCD30A}" type="presOf" srcId="{1CDA6EE7-3D94-4F47-B5CD-9D0475F5C6F4}" destId="{2BC428EE-DEA3-5347-B269-60154B92EA64}" srcOrd="0" destOrd="0" presId="urn:microsoft.com/office/officeart/2005/8/layout/hierarchy1"/>
    <dgm:cxn modelId="{6BF20382-98A3-8746-A012-6B6465637D27}" type="presOf" srcId="{98AF40E9-2546-D74D-B710-F5F6CE7E0B85}" destId="{7540592B-7D94-AB4A-B916-EDCF1C5F458A}" srcOrd="0" destOrd="0" presId="urn:microsoft.com/office/officeart/2005/8/layout/hierarchy1"/>
    <dgm:cxn modelId="{D1C84B8D-AAD0-C540-8B75-64D90CE7E30F}" type="presOf" srcId="{D1467CD2-12EA-E947-B16A-80F4E9C4EDC0}" destId="{1AA178E4-01EC-CA45-AD55-82A4628872B9}" srcOrd="0" destOrd="0" presId="urn:microsoft.com/office/officeart/2005/8/layout/hierarchy1"/>
    <dgm:cxn modelId="{9E51C193-9ADC-B541-BA43-170E04243B62}" srcId="{0BFD4E14-4DC1-464B-8BED-DA5AD90598C2}" destId="{3C627B02-0C92-EE40-A2B3-0351DF50F1F6}" srcOrd="2" destOrd="0" parTransId="{3FBF5D6F-03E0-8B43-9814-1A2C1F4DAC6D}" sibTransId="{DF399F50-B8F2-1A42-B43C-8D3E5C2C8030}"/>
    <dgm:cxn modelId="{0B926696-DDB0-754F-BB53-59047CC5DE0E}" srcId="{D37B0D2E-DC21-124D-A823-719364C2A1E9}" destId="{D1467CD2-12EA-E947-B16A-80F4E9C4EDC0}" srcOrd="1" destOrd="0" parTransId="{854A3DD0-12A1-6F43-8566-EF38240E6BE4}" sibTransId="{22C27A50-7076-6C44-8D14-9572EA39EC17}"/>
    <dgm:cxn modelId="{2AC4B599-02E9-454C-A1CE-1450219FF156}" srcId="{0BFD4E14-4DC1-464B-8BED-DA5AD90598C2}" destId="{D37B0D2E-DC21-124D-A823-719364C2A1E9}" srcOrd="1" destOrd="0" parTransId="{E95BD8F9-05A1-1844-B4F5-8D7E0C6126E5}" sibTransId="{9DFB1D44-9256-B942-B7FE-CABA1FC1CE27}"/>
    <dgm:cxn modelId="{357EC79A-56A1-EE48-A6ED-DCEDE10915E6}" srcId="{09A8E040-5583-E84B-B47C-F425C374A4F0}" destId="{1CDA6EE7-3D94-4F47-B5CD-9D0475F5C6F4}" srcOrd="0" destOrd="0" parTransId="{BD2EE006-DD3E-2D49-B881-2F06505C54AA}" sibTransId="{71E7B8FB-D5A0-7D43-A529-B4BD6F25EE76}"/>
    <dgm:cxn modelId="{2B0E339B-FBC3-2D44-8089-74F4812F9768}" type="presOf" srcId="{D37B0D2E-DC21-124D-A823-719364C2A1E9}" destId="{79EADE84-0AA3-B04E-AD99-354A0B3F89FD}" srcOrd="0" destOrd="0" presId="urn:microsoft.com/office/officeart/2005/8/layout/hierarchy1"/>
    <dgm:cxn modelId="{8C42BCAE-4A3F-BA4F-9179-04EAC5A4A0CC}" type="presOf" srcId="{C603A440-7DED-3D41-9E00-59C9CE6A8D5B}" destId="{7C1E7E83-D2A5-9B46-B94C-ED252F93B341}" srcOrd="0" destOrd="0" presId="urn:microsoft.com/office/officeart/2005/8/layout/hierarchy1"/>
    <dgm:cxn modelId="{7466BCB7-211A-C346-89E4-6537C6249DAB}" type="presOf" srcId="{D3C37FBC-F536-C342-A91B-41F1F80AF436}" destId="{1B3D19DB-D42C-D74F-8233-152B916AE58E}" srcOrd="0" destOrd="0" presId="urn:microsoft.com/office/officeart/2005/8/layout/hierarchy1"/>
    <dgm:cxn modelId="{D57FBAE4-414E-E741-B901-6F0967D4B54C}" type="presOf" srcId="{B8955EBF-9083-6841-8D5D-8CBE4926ECF5}" destId="{46FFDE4F-8368-E243-B365-34771879986D}" srcOrd="0" destOrd="0" presId="urn:microsoft.com/office/officeart/2005/8/layout/hierarchy1"/>
    <dgm:cxn modelId="{F7CDA4EC-0057-C74F-BA67-35AC331960AE}" type="presOf" srcId="{529CAE8F-7BAB-3B4B-A414-1FFB0927B54A}" destId="{787DBEE0-F5B7-F34F-A7AC-E2E22C7B1C5A}" srcOrd="0" destOrd="0" presId="urn:microsoft.com/office/officeart/2005/8/layout/hierarchy1"/>
    <dgm:cxn modelId="{26A740ED-013B-5C4F-8300-98FA445922DE}" srcId="{98AF40E9-2546-D74D-B710-F5F6CE7E0B85}" destId="{529CAE8F-7BAB-3B4B-A414-1FFB0927B54A}" srcOrd="1" destOrd="0" parTransId="{9467DE7C-58F6-CC42-97B5-D4B9E491A7D9}" sibTransId="{050687E2-ED70-9E43-A450-4B6A4ED2AD2D}"/>
    <dgm:cxn modelId="{0AD43AFB-1F6B-C94F-8CF3-B124BC2F56BB}" type="presOf" srcId="{65C11FE5-3037-ED42-98A0-EFE79F7E89FB}" destId="{F5793C60-4FA8-BB4B-8AA4-359C687277BA}" srcOrd="0" destOrd="0" presId="urn:microsoft.com/office/officeart/2005/8/layout/hierarchy1"/>
    <dgm:cxn modelId="{D7A94278-E48F-BE46-809D-27A1471B9C0F}" type="presParOf" srcId="{522FB11D-F746-B541-B34E-8AE66C05B3AF}" destId="{6EF4CA9F-F45A-274E-8C93-F174C68AAF31}" srcOrd="0" destOrd="0" presId="urn:microsoft.com/office/officeart/2005/8/layout/hierarchy1"/>
    <dgm:cxn modelId="{E46C193C-089F-0F44-A805-76E3BF49BDB0}" type="presParOf" srcId="{6EF4CA9F-F45A-274E-8C93-F174C68AAF31}" destId="{407E17C5-E18F-0249-8160-AF7D0DB52F93}" srcOrd="0" destOrd="0" presId="urn:microsoft.com/office/officeart/2005/8/layout/hierarchy1"/>
    <dgm:cxn modelId="{9D01EBE8-7EAD-7E4F-8385-8F2E42223C40}" type="presParOf" srcId="{407E17C5-E18F-0249-8160-AF7D0DB52F93}" destId="{B47B4848-91E9-D041-9139-2D6CC153DA25}" srcOrd="0" destOrd="0" presId="urn:microsoft.com/office/officeart/2005/8/layout/hierarchy1"/>
    <dgm:cxn modelId="{0313A04E-81A4-1D45-A7F1-F8EB38427816}" type="presParOf" srcId="{407E17C5-E18F-0249-8160-AF7D0DB52F93}" destId="{2BC428EE-DEA3-5347-B269-60154B92EA64}" srcOrd="1" destOrd="0" presId="urn:microsoft.com/office/officeart/2005/8/layout/hierarchy1"/>
    <dgm:cxn modelId="{AE63EDC1-65E3-E544-9789-F9D4B02A7868}" type="presParOf" srcId="{6EF4CA9F-F45A-274E-8C93-F174C68AAF31}" destId="{98BC38FE-97FB-3A47-A2E4-16E49E0EED92}" srcOrd="1" destOrd="0" presId="urn:microsoft.com/office/officeart/2005/8/layout/hierarchy1"/>
    <dgm:cxn modelId="{EA3667ED-E4A2-074F-B3C7-7F1CC82BF775}" type="presParOf" srcId="{98BC38FE-97FB-3A47-A2E4-16E49E0EED92}" destId="{2AB1C22E-346E-BA46-BAE8-7A7C6613C229}" srcOrd="0" destOrd="0" presId="urn:microsoft.com/office/officeart/2005/8/layout/hierarchy1"/>
    <dgm:cxn modelId="{4F7F79E1-A970-0E4A-A49B-10A217C1EDE9}" type="presParOf" srcId="{98BC38FE-97FB-3A47-A2E4-16E49E0EED92}" destId="{48D23C9A-D4E6-A747-A061-BC3D443E0BD8}" srcOrd="1" destOrd="0" presId="urn:microsoft.com/office/officeart/2005/8/layout/hierarchy1"/>
    <dgm:cxn modelId="{DAFBDF77-C0CD-754E-83B1-5E5EF633828D}" type="presParOf" srcId="{48D23C9A-D4E6-A747-A061-BC3D443E0BD8}" destId="{568E85B3-9034-CD4C-934B-8646E3670285}" srcOrd="0" destOrd="0" presId="urn:microsoft.com/office/officeart/2005/8/layout/hierarchy1"/>
    <dgm:cxn modelId="{8654F3BD-D26C-3041-8AF4-38BEB63EC16C}" type="presParOf" srcId="{568E85B3-9034-CD4C-934B-8646E3670285}" destId="{EF4BB089-BCCE-4D48-8078-EB838D46B35E}" srcOrd="0" destOrd="0" presId="urn:microsoft.com/office/officeart/2005/8/layout/hierarchy1"/>
    <dgm:cxn modelId="{961E14B7-ADC3-F14B-B6A6-808D87C6C222}" type="presParOf" srcId="{568E85B3-9034-CD4C-934B-8646E3670285}" destId="{EDE90679-3B3D-A545-9F14-99DEE3967F6F}" srcOrd="1" destOrd="0" presId="urn:microsoft.com/office/officeart/2005/8/layout/hierarchy1"/>
    <dgm:cxn modelId="{4636F994-9DAC-5E4E-B770-E8F5FD9A1C0A}" type="presParOf" srcId="{48D23C9A-D4E6-A747-A061-BC3D443E0BD8}" destId="{46AD370E-4C1B-8447-A0DE-620C393A8139}" srcOrd="1" destOrd="0" presId="urn:microsoft.com/office/officeart/2005/8/layout/hierarchy1"/>
    <dgm:cxn modelId="{0147B20E-A8AB-7849-9B67-A13883B17614}" type="presParOf" srcId="{46AD370E-4C1B-8447-A0DE-620C393A8139}" destId="{F5793C60-4FA8-BB4B-8AA4-359C687277BA}" srcOrd="0" destOrd="0" presId="urn:microsoft.com/office/officeart/2005/8/layout/hierarchy1"/>
    <dgm:cxn modelId="{6EA40347-7763-824C-ADD9-8ACF3AB1C713}" type="presParOf" srcId="{46AD370E-4C1B-8447-A0DE-620C393A8139}" destId="{6CDCEBAC-1DB2-8F43-AED0-1DDDF7FB5AF2}" srcOrd="1" destOrd="0" presId="urn:microsoft.com/office/officeart/2005/8/layout/hierarchy1"/>
    <dgm:cxn modelId="{E52C3F7B-E987-F544-8F16-295186BABDB6}" type="presParOf" srcId="{6CDCEBAC-1DB2-8F43-AED0-1DDDF7FB5AF2}" destId="{6D764A72-6B26-3545-8A33-78830B6A19A7}" srcOrd="0" destOrd="0" presId="urn:microsoft.com/office/officeart/2005/8/layout/hierarchy1"/>
    <dgm:cxn modelId="{B9E0DB1F-F97F-5A4B-B627-1938C7CD6321}" type="presParOf" srcId="{6D764A72-6B26-3545-8A33-78830B6A19A7}" destId="{5E947E72-BA1F-9E4A-986C-4B31D7961258}" srcOrd="0" destOrd="0" presId="urn:microsoft.com/office/officeart/2005/8/layout/hierarchy1"/>
    <dgm:cxn modelId="{A7E516CB-4179-5642-B921-7B20DB635A93}" type="presParOf" srcId="{6D764A72-6B26-3545-8A33-78830B6A19A7}" destId="{7540592B-7D94-AB4A-B916-EDCF1C5F458A}" srcOrd="1" destOrd="0" presId="urn:microsoft.com/office/officeart/2005/8/layout/hierarchy1"/>
    <dgm:cxn modelId="{DDBB3E8E-D365-E14B-B620-EB27ED59524B}" type="presParOf" srcId="{6CDCEBAC-1DB2-8F43-AED0-1DDDF7FB5AF2}" destId="{888B42B7-8EB6-D549-B47E-AEF25772F9A5}" srcOrd="1" destOrd="0" presId="urn:microsoft.com/office/officeart/2005/8/layout/hierarchy1"/>
    <dgm:cxn modelId="{A7B1BB34-0852-E548-BC13-F651AB0401ED}" type="presParOf" srcId="{888B42B7-8EB6-D549-B47E-AEF25772F9A5}" destId="{7C1E7E83-D2A5-9B46-B94C-ED252F93B341}" srcOrd="0" destOrd="0" presId="urn:microsoft.com/office/officeart/2005/8/layout/hierarchy1"/>
    <dgm:cxn modelId="{9BB7D703-B4E9-1447-94F8-D4AB9BD4C74A}" type="presParOf" srcId="{888B42B7-8EB6-D549-B47E-AEF25772F9A5}" destId="{9290B410-5049-2E44-B6DF-3A2B844FF551}" srcOrd="1" destOrd="0" presId="urn:microsoft.com/office/officeart/2005/8/layout/hierarchy1"/>
    <dgm:cxn modelId="{7C4E3569-A715-D544-8605-FAAB3CE25DB4}" type="presParOf" srcId="{9290B410-5049-2E44-B6DF-3A2B844FF551}" destId="{0C339174-2704-0F42-92F9-09E5416958B9}" srcOrd="0" destOrd="0" presId="urn:microsoft.com/office/officeart/2005/8/layout/hierarchy1"/>
    <dgm:cxn modelId="{6223DD1F-65EE-C046-B074-F441DD4F195D}" type="presParOf" srcId="{0C339174-2704-0F42-92F9-09E5416958B9}" destId="{3EFFCC31-DE8C-8D48-AFB8-BC70AB36801F}" srcOrd="0" destOrd="0" presId="urn:microsoft.com/office/officeart/2005/8/layout/hierarchy1"/>
    <dgm:cxn modelId="{C099A20A-198A-B441-A7FD-AABF6A8F5C7F}" type="presParOf" srcId="{0C339174-2704-0F42-92F9-09E5416958B9}" destId="{066CE0BB-B227-3C4E-BA21-4767F35D15C5}" srcOrd="1" destOrd="0" presId="urn:microsoft.com/office/officeart/2005/8/layout/hierarchy1"/>
    <dgm:cxn modelId="{B913FFB7-9B65-A449-B166-3A909E3C8893}" type="presParOf" srcId="{9290B410-5049-2E44-B6DF-3A2B844FF551}" destId="{0845B0DE-2656-CF43-8E90-2116ADCFB4E9}" srcOrd="1" destOrd="0" presId="urn:microsoft.com/office/officeart/2005/8/layout/hierarchy1"/>
    <dgm:cxn modelId="{B80C1B61-20DA-D949-B0CB-DBAA459C764D}" type="presParOf" srcId="{888B42B7-8EB6-D549-B47E-AEF25772F9A5}" destId="{FC0AE6AA-09F9-E84E-9231-CBC9BA65725D}" srcOrd="2" destOrd="0" presId="urn:microsoft.com/office/officeart/2005/8/layout/hierarchy1"/>
    <dgm:cxn modelId="{13DE3B86-66BE-3C4B-ABA9-B4F7A85692BB}" type="presParOf" srcId="{888B42B7-8EB6-D549-B47E-AEF25772F9A5}" destId="{FD3A8E39-2767-924A-97D2-ED55052F56D8}" srcOrd="3" destOrd="0" presId="urn:microsoft.com/office/officeart/2005/8/layout/hierarchy1"/>
    <dgm:cxn modelId="{7F940603-5F61-8C4D-A13A-8C5978D19C2F}" type="presParOf" srcId="{FD3A8E39-2767-924A-97D2-ED55052F56D8}" destId="{75FB8FE3-3A96-9F42-BF51-418005E725AD}" srcOrd="0" destOrd="0" presId="urn:microsoft.com/office/officeart/2005/8/layout/hierarchy1"/>
    <dgm:cxn modelId="{C4675E71-13A8-024B-8C02-90101DC29371}" type="presParOf" srcId="{75FB8FE3-3A96-9F42-BF51-418005E725AD}" destId="{D89C2E42-0266-A049-A83C-F155B5C5EF14}" srcOrd="0" destOrd="0" presId="urn:microsoft.com/office/officeart/2005/8/layout/hierarchy1"/>
    <dgm:cxn modelId="{ED48C996-A179-5347-A881-65EC5663C8B1}" type="presParOf" srcId="{75FB8FE3-3A96-9F42-BF51-418005E725AD}" destId="{787DBEE0-F5B7-F34F-A7AC-E2E22C7B1C5A}" srcOrd="1" destOrd="0" presId="urn:microsoft.com/office/officeart/2005/8/layout/hierarchy1"/>
    <dgm:cxn modelId="{8494D7DD-664C-464B-90DC-6F7E98446184}" type="presParOf" srcId="{FD3A8E39-2767-924A-97D2-ED55052F56D8}" destId="{E79EC57A-1748-7C49-B7ED-F86D8F691526}" srcOrd="1" destOrd="0" presId="urn:microsoft.com/office/officeart/2005/8/layout/hierarchy1"/>
    <dgm:cxn modelId="{C84E914E-1902-7B43-9F34-92B03052C7F1}" type="presParOf" srcId="{888B42B7-8EB6-D549-B47E-AEF25772F9A5}" destId="{0D0B00B0-AD65-CE44-8B49-84F15A800A88}" srcOrd="4" destOrd="0" presId="urn:microsoft.com/office/officeart/2005/8/layout/hierarchy1"/>
    <dgm:cxn modelId="{47A2F1C7-517A-9847-A1EB-676DBF8C563E}" type="presParOf" srcId="{888B42B7-8EB6-D549-B47E-AEF25772F9A5}" destId="{20C4C8E3-EE57-0842-9E24-9A3EFBC005E0}" srcOrd="5" destOrd="0" presId="urn:microsoft.com/office/officeart/2005/8/layout/hierarchy1"/>
    <dgm:cxn modelId="{8593E401-5B1A-7F49-A8C9-A5041B5A73C4}" type="presParOf" srcId="{20C4C8E3-EE57-0842-9E24-9A3EFBC005E0}" destId="{FD1191D3-4392-B341-9B5B-49B7F5C39177}" srcOrd="0" destOrd="0" presId="urn:microsoft.com/office/officeart/2005/8/layout/hierarchy1"/>
    <dgm:cxn modelId="{846A0157-0737-7D4D-9D9E-1A85AD543509}" type="presParOf" srcId="{FD1191D3-4392-B341-9B5B-49B7F5C39177}" destId="{72BC5265-3294-EF4C-B1EA-9ACC1AE9D772}" srcOrd="0" destOrd="0" presId="urn:microsoft.com/office/officeart/2005/8/layout/hierarchy1"/>
    <dgm:cxn modelId="{A48C32C8-01A3-704B-BBFD-ED228AB54AA4}" type="presParOf" srcId="{FD1191D3-4392-B341-9B5B-49B7F5C39177}" destId="{323CB29D-6A67-6440-9C23-E3709CE210D7}" srcOrd="1" destOrd="0" presId="urn:microsoft.com/office/officeart/2005/8/layout/hierarchy1"/>
    <dgm:cxn modelId="{F9ECCC1E-89B0-7145-8EA7-5150D4715A48}" type="presParOf" srcId="{20C4C8E3-EE57-0842-9E24-9A3EFBC005E0}" destId="{6DCD4DA0-2733-1B43-ADA6-B75EDD8C2DDC}" srcOrd="1" destOrd="0" presId="urn:microsoft.com/office/officeart/2005/8/layout/hierarchy1"/>
    <dgm:cxn modelId="{DFFDB88E-FF82-D844-B179-CC251B0653B0}" type="presParOf" srcId="{46AD370E-4C1B-8447-A0DE-620C393A8139}" destId="{A5C77E24-447A-1B4F-9D3C-46186B253F2C}" srcOrd="2" destOrd="0" presId="urn:microsoft.com/office/officeart/2005/8/layout/hierarchy1"/>
    <dgm:cxn modelId="{D2FCA217-2F9A-5148-83A4-2F086C36590E}" type="presParOf" srcId="{46AD370E-4C1B-8447-A0DE-620C393A8139}" destId="{71CD16FE-BD5C-3E42-96E3-50A0927EB55E}" srcOrd="3" destOrd="0" presId="urn:microsoft.com/office/officeart/2005/8/layout/hierarchy1"/>
    <dgm:cxn modelId="{AEFCB2BB-9882-0B46-9E5E-BA8B5F45FC6F}" type="presParOf" srcId="{71CD16FE-BD5C-3E42-96E3-50A0927EB55E}" destId="{97520C11-5779-0147-BB84-450C980537DF}" srcOrd="0" destOrd="0" presId="urn:microsoft.com/office/officeart/2005/8/layout/hierarchy1"/>
    <dgm:cxn modelId="{5E0D1538-7084-FB43-88FC-7FE6B648A9D2}" type="presParOf" srcId="{97520C11-5779-0147-BB84-450C980537DF}" destId="{5C9D5D70-CB0E-D34F-BC4A-8925F06D7AF1}" srcOrd="0" destOrd="0" presId="urn:microsoft.com/office/officeart/2005/8/layout/hierarchy1"/>
    <dgm:cxn modelId="{A404BF20-0AFA-904F-B363-A19FEAFBC881}" type="presParOf" srcId="{97520C11-5779-0147-BB84-450C980537DF}" destId="{79EADE84-0AA3-B04E-AD99-354A0B3F89FD}" srcOrd="1" destOrd="0" presId="urn:microsoft.com/office/officeart/2005/8/layout/hierarchy1"/>
    <dgm:cxn modelId="{A6D9CF87-4A87-0F4E-81E6-FF63B0E442C0}" type="presParOf" srcId="{71CD16FE-BD5C-3E42-96E3-50A0927EB55E}" destId="{58C2F796-DB6D-8F48-9D49-194F21D95DFC}" srcOrd="1" destOrd="0" presId="urn:microsoft.com/office/officeart/2005/8/layout/hierarchy1"/>
    <dgm:cxn modelId="{023BE77C-8AE6-204E-8759-2BEB3EAB0870}" type="presParOf" srcId="{58C2F796-DB6D-8F48-9D49-194F21D95DFC}" destId="{1B3D19DB-D42C-D74F-8233-152B916AE58E}" srcOrd="0" destOrd="0" presId="urn:microsoft.com/office/officeart/2005/8/layout/hierarchy1"/>
    <dgm:cxn modelId="{EAEFE33B-9F92-E148-BAAB-23C8E2F93F8B}" type="presParOf" srcId="{58C2F796-DB6D-8F48-9D49-194F21D95DFC}" destId="{3C927403-8D91-5C40-9705-CC757FCCAB54}" srcOrd="1" destOrd="0" presId="urn:microsoft.com/office/officeart/2005/8/layout/hierarchy1"/>
    <dgm:cxn modelId="{0EBB2546-FE7A-3A41-981D-781C3528EAED}" type="presParOf" srcId="{3C927403-8D91-5C40-9705-CC757FCCAB54}" destId="{6F43ECD4-B18E-1C4B-87CD-47FBAD2D887D}" srcOrd="0" destOrd="0" presId="urn:microsoft.com/office/officeart/2005/8/layout/hierarchy1"/>
    <dgm:cxn modelId="{BE049C07-81DD-A749-A9D1-4E7639473F1E}" type="presParOf" srcId="{6F43ECD4-B18E-1C4B-87CD-47FBAD2D887D}" destId="{CBA679EC-A601-7E49-9B29-173AF670581E}" srcOrd="0" destOrd="0" presId="urn:microsoft.com/office/officeart/2005/8/layout/hierarchy1"/>
    <dgm:cxn modelId="{A56F1CEF-5081-CF4F-B921-2599CB94C1CD}" type="presParOf" srcId="{6F43ECD4-B18E-1C4B-87CD-47FBAD2D887D}" destId="{A7FD114C-4172-1748-B7BF-33A3306DDA6E}" srcOrd="1" destOrd="0" presId="urn:microsoft.com/office/officeart/2005/8/layout/hierarchy1"/>
    <dgm:cxn modelId="{967F3B36-933F-5D4F-B256-D375E82EA5B0}" type="presParOf" srcId="{3C927403-8D91-5C40-9705-CC757FCCAB54}" destId="{7052E281-8495-7440-BCDA-EBD485F2C8A0}" srcOrd="1" destOrd="0" presId="urn:microsoft.com/office/officeart/2005/8/layout/hierarchy1"/>
    <dgm:cxn modelId="{936C18E3-8F9A-0A46-9677-57CE1656CE78}" type="presParOf" srcId="{58C2F796-DB6D-8F48-9D49-194F21D95DFC}" destId="{F573FFD9-E4B1-B94D-9071-77A0AEB2EEAD}" srcOrd="2" destOrd="0" presId="urn:microsoft.com/office/officeart/2005/8/layout/hierarchy1"/>
    <dgm:cxn modelId="{4B176134-5834-284F-99C6-ECEC0EDD1996}" type="presParOf" srcId="{58C2F796-DB6D-8F48-9D49-194F21D95DFC}" destId="{92FE82F1-357C-394A-B0A3-646C38898714}" srcOrd="3" destOrd="0" presId="urn:microsoft.com/office/officeart/2005/8/layout/hierarchy1"/>
    <dgm:cxn modelId="{A22DB7EF-8E47-A14C-B7EC-E0CABE88F209}" type="presParOf" srcId="{92FE82F1-357C-394A-B0A3-646C38898714}" destId="{7368EE7E-42EA-E843-8BEA-5AFFBA9E6091}" srcOrd="0" destOrd="0" presId="urn:microsoft.com/office/officeart/2005/8/layout/hierarchy1"/>
    <dgm:cxn modelId="{2ED8BE3D-A0BF-754F-AB18-6A90C554E115}" type="presParOf" srcId="{7368EE7E-42EA-E843-8BEA-5AFFBA9E6091}" destId="{087709DF-4EAD-D849-B7D8-F202BE57F83E}" srcOrd="0" destOrd="0" presId="urn:microsoft.com/office/officeart/2005/8/layout/hierarchy1"/>
    <dgm:cxn modelId="{73A02411-AE87-3946-A92D-79EE86772228}" type="presParOf" srcId="{7368EE7E-42EA-E843-8BEA-5AFFBA9E6091}" destId="{1AA178E4-01EC-CA45-AD55-82A4628872B9}" srcOrd="1" destOrd="0" presId="urn:microsoft.com/office/officeart/2005/8/layout/hierarchy1"/>
    <dgm:cxn modelId="{33ED1ED3-E133-1546-B2B9-CB3A990BC340}" type="presParOf" srcId="{92FE82F1-357C-394A-B0A3-646C38898714}" destId="{F5C6C457-F707-8A45-8F41-95BB8329B588}" srcOrd="1" destOrd="0" presId="urn:microsoft.com/office/officeart/2005/8/layout/hierarchy1"/>
    <dgm:cxn modelId="{DBA79F4F-9053-5F47-8786-F73FA16D5E5E}" type="presParOf" srcId="{46AD370E-4C1B-8447-A0DE-620C393A8139}" destId="{0E5A7444-E716-1544-BED1-8B71E92456BE}" srcOrd="4" destOrd="0" presId="urn:microsoft.com/office/officeart/2005/8/layout/hierarchy1"/>
    <dgm:cxn modelId="{EE1251C9-22C9-3B44-AC9B-70B08E9C47C8}" type="presParOf" srcId="{46AD370E-4C1B-8447-A0DE-620C393A8139}" destId="{20B9363D-FB54-C14C-AEE9-709E5D994C97}" srcOrd="5" destOrd="0" presId="urn:microsoft.com/office/officeart/2005/8/layout/hierarchy1"/>
    <dgm:cxn modelId="{35828B9E-392C-2240-9D15-3FC0538C355C}" type="presParOf" srcId="{20B9363D-FB54-C14C-AEE9-709E5D994C97}" destId="{08C9E3E2-970C-354A-BD12-1B5418EFC6E1}" srcOrd="0" destOrd="0" presId="urn:microsoft.com/office/officeart/2005/8/layout/hierarchy1"/>
    <dgm:cxn modelId="{C66ADDAA-FA1C-5340-87B5-AEED90BEF9B9}" type="presParOf" srcId="{08C9E3E2-970C-354A-BD12-1B5418EFC6E1}" destId="{EBFF0649-5E81-0D40-AF2A-32CA3612E445}" srcOrd="0" destOrd="0" presId="urn:microsoft.com/office/officeart/2005/8/layout/hierarchy1"/>
    <dgm:cxn modelId="{2AC7A3A2-63B9-D34D-AEB0-3D7A113EFABB}" type="presParOf" srcId="{08C9E3E2-970C-354A-BD12-1B5418EFC6E1}" destId="{B99EF8A7-034E-E842-9789-B82401FAB01C}" srcOrd="1" destOrd="0" presId="urn:microsoft.com/office/officeart/2005/8/layout/hierarchy1"/>
    <dgm:cxn modelId="{0D90E8ED-EB3F-B349-93F0-8812FD572E48}" type="presParOf" srcId="{20B9363D-FB54-C14C-AEE9-709E5D994C97}" destId="{9B7796A3-529B-FF49-89FF-295BAC6C5AC3}" srcOrd="1" destOrd="0" presId="urn:microsoft.com/office/officeart/2005/8/layout/hierarchy1"/>
    <dgm:cxn modelId="{5918C1DD-A6EC-DA45-AE67-889FAE5E6D12}" type="presParOf" srcId="{9B7796A3-529B-FF49-89FF-295BAC6C5AC3}" destId="{46FFDE4F-8368-E243-B365-34771879986D}" srcOrd="0" destOrd="0" presId="urn:microsoft.com/office/officeart/2005/8/layout/hierarchy1"/>
    <dgm:cxn modelId="{3ABBFF67-0BE8-5F4E-9EB8-11B25BE303E0}" type="presParOf" srcId="{9B7796A3-529B-FF49-89FF-295BAC6C5AC3}" destId="{F9D53BEE-2C80-2548-A827-754FFF000214}" srcOrd="1" destOrd="0" presId="urn:microsoft.com/office/officeart/2005/8/layout/hierarchy1"/>
    <dgm:cxn modelId="{CB06CB09-E699-DB48-8484-65590A8B841D}" type="presParOf" srcId="{F9D53BEE-2C80-2548-A827-754FFF000214}" destId="{1C9FD4ED-269D-3143-9734-A7C1A80EE648}" srcOrd="0" destOrd="0" presId="urn:microsoft.com/office/officeart/2005/8/layout/hierarchy1"/>
    <dgm:cxn modelId="{08D6195C-0500-B84E-A8EB-34327576A85D}" type="presParOf" srcId="{1C9FD4ED-269D-3143-9734-A7C1A80EE648}" destId="{21C9E632-E623-C145-9497-FA5E9AE5CD7D}" srcOrd="0" destOrd="0" presId="urn:microsoft.com/office/officeart/2005/8/layout/hierarchy1"/>
    <dgm:cxn modelId="{80C944DF-7A04-B94E-9D81-C49136B37424}" type="presParOf" srcId="{1C9FD4ED-269D-3143-9734-A7C1A80EE648}" destId="{41979FBB-6811-7949-A24D-79B89BD5F2D4}" srcOrd="1" destOrd="0" presId="urn:microsoft.com/office/officeart/2005/8/layout/hierarchy1"/>
    <dgm:cxn modelId="{A9DA149C-BF6B-2A49-9442-7EBEB3B5F20C}" type="presParOf" srcId="{F9D53BEE-2C80-2548-A827-754FFF000214}" destId="{5702DA32-9314-C541-BA77-E03A9AFFE5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06029C-A283-2245-8A6D-CEAC1F5882D5}"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F73ED3CC-05A7-364A-9C18-A899CF881730}">
      <dgm:prSet phldrT="[Text]"/>
      <dgm:spPr/>
      <dgm:t>
        <a:bodyPr/>
        <a:lstStyle/>
        <a:p>
          <a:pPr rtl="0"/>
          <a:r>
            <a:rPr lang="en-US" dirty="0"/>
            <a:t>forgot password</a:t>
          </a:r>
        </a:p>
      </dgm:t>
    </dgm:pt>
    <dgm:pt modelId="{74263646-D1F5-574E-9361-00C2D802AE93}" type="parTrans" cxnId="{E3445B60-C6B4-E040-A911-4BEDA29610EF}">
      <dgm:prSet/>
      <dgm:spPr/>
      <dgm:t>
        <a:bodyPr/>
        <a:lstStyle/>
        <a:p>
          <a:endParaRPr lang="en-US"/>
        </a:p>
      </dgm:t>
    </dgm:pt>
    <dgm:pt modelId="{B78DCAFB-358E-C945-A75D-37A7F3A71ADC}" type="sibTrans" cxnId="{E3445B60-C6B4-E040-A911-4BEDA29610EF}">
      <dgm:prSet/>
      <dgm:spPr/>
      <dgm:t>
        <a:bodyPr/>
        <a:lstStyle/>
        <a:p>
          <a:endParaRPr lang="en-US"/>
        </a:p>
      </dgm:t>
    </dgm:pt>
    <dgm:pt modelId="{8091F4D9-AB12-E14C-AAC4-DC713FF72D4D}" type="asst">
      <dgm:prSet phldrT="[Text]"/>
      <dgm:spPr/>
      <dgm:t>
        <a:bodyPr/>
        <a:lstStyle/>
        <a:p>
          <a:pPr rtl="0"/>
          <a:r>
            <a:rPr lang="en-US" dirty="0"/>
            <a:t>Dashboard </a:t>
          </a:r>
        </a:p>
        <a:p>
          <a:pPr rtl="0"/>
          <a:r>
            <a:rPr lang="en-US" dirty="0"/>
            <a:t>Main page</a:t>
          </a:r>
        </a:p>
      </dgm:t>
    </dgm:pt>
    <dgm:pt modelId="{749A16B6-D4DA-9B4C-81DE-83F73B856F0E}" type="parTrans" cxnId="{851D5B5D-AD9A-1C4F-BD99-481BA525B3DB}">
      <dgm:prSet/>
      <dgm:spPr/>
      <dgm:t>
        <a:bodyPr/>
        <a:lstStyle/>
        <a:p>
          <a:endParaRPr lang="en-US"/>
        </a:p>
      </dgm:t>
    </dgm:pt>
    <dgm:pt modelId="{C24A4882-466D-4A4E-8898-E39A25C6FD23}" type="sibTrans" cxnId="{851D5B5D-AD9A-1C4F-BD99-481BA525B3DB}">
      <dgm:prSet/>
      <dgm:spPr/>
      <dgm:t>
        <a:bodyPr/>
        <a:lstStyle/>
        <a:p>
          <a:endParaRPr lang="en-US"/>
        </a:p>
      </dgm:t>
    </dgm:pt>
    <dgm:pt modelId="{DEAA2766-9968-3C4F-9E28-7CA8992F28F0}">
      <dgm:prSet phldrT="[Text]"/>
      <dgm:spPr/>
      <dgm:t>
        <a:bodyPr/>
        <a:lstStyle/>
        <a:p>
          <a:pPr rtl="0"/>
          <a:r>
            <a:rPr lang="en-US" dirty="0"/>
            <a:t>Digital Marketing page </a:t>
          </a:r>
        </a:p>
      </dgm:t>
    </dgm:pt>
    <dgm:pt modelId="{5865090A-8D86-974A-A6BD-469631E693A0}" type="parTrans" cxnId="{28542C97-28A2-5246-BF58-54F19FBDD76E}">
      <dgm:prSet/>
      <dgm:spPr/>
      <dgm:t>
        <a:bodyPr/>
        <a:lstStyle/>
        <a:p>
          <a:endParaRPr lang="en-US"/>
        </a:p>
      </dgm:t>
    </dgm:pt>
    <dgm:pt modelId="{A954FD89-502B-0546-9F07-280B51F9A9EC}" type="sibTrans" cxnId="{28542C97-28A2-5246-BF58-54F19FBDD76E}">
      <dgm:prSet/>
      <dgm:spPr/>
      <dgm:t>
        <a:bodyPr/>
        <a:lstStyle/>
        <a:p>
          <a:endParaRPr lang="en-US"/>
        </a:p>
      </dgm:t>
    </dgm:pt>
    <dgm:pt modelId="{4CC4D539-EEFD-4F46-A131-0231F3B690D2}">
      <dgm:prSet phldrT="[Text]"/>
      <dgm:spPr/>
      <dgm:t>
        <a:bodyPr/>
        <a:lstStyle/>
        <a:p>
          <a:pPr rtl="0"/>
          <a:r>
            <a:rPr lang="en-US" dirty="0"/>
            <a:t>Social media page</a:t>
          </a:r>
        </a:p>
      </dgm:t>
    </dgm:pt>
    <dgm:pt modelId="{4B2B7BE9-FAC0-A040-90BA-E248E16E544F}" type="parTrans" cxnId="{103BF0F6-AC10-7947-86C2-A8023EB7F763}">
      <dgm:prSet/>
      <dgm:spPr/>
      <dgm:t>
        <a:bodyPr/>
        <a:lstStyle/>
        <a:p>
          <a:endParaRPr lang="en-US"/>
        </a:p>
      </dgm:t>
    </dgm:pt>
    <dgm:pt modelId="{5AC4912D-9B1E-AB42-9B9A-9E4907348E28}" type="sibTrans" cxnId="{103BF0F6-AC10-7947-86C2-A8023EB7F763}">
      <dgm:prSet/>
      <dgm:spPr/>
      <dgm:t>
        <a:bodyPr/>
        <a:lstStyle/>
        <a:p>
          <a:endParaRPr lang="en-US"/>
        </a:p>
      </dgm:t>
    </dgm:pt>
    <dgm:pt modelId="{D4E88D32-AE21-1741-9869-D7D571C2096A}">
      <dgm:prSet phldrT="[Text]"/>
      <dgm:spPr/>
      <dgm:t>
        <a:bodyPr/>
        <a:lstStyle/>
        <a:p>
          <a:pPr rtl="0"/>
          <a:r>
            <a:rPr lang="en-US" dirty="0"/>
            <a:t>Creative page</a:t>
          </a:r>
        </a:p>
      </dgm:t>
    </dgm:pt>
    <dgm:pt modelId="{F90833C9-975F-904D-9282-7C161435F8CB}" type="parTrans" cxnId="{AF1D3677-9929-FD45-8A9A-EC462A3E387E}">
      <dgm:prSet/>
      <dgm:spPr/>
      <dgm:t>
        <a:bodyPr/>
        <a:lstStyle/>
        <a:p>
          <a:endParaRPr lang="en-US"/>
        </a:p>
      </dgm:t>
    </dgm:pt>
    <dgm:pt modelId="{4A334E0E-FA43-D04E-9207-04328F2B1F1C}" type="sibTrans" cxnId="{AF1D3677-9929-FD45-8A9A-EC462A3E387E}">
      <dgm:prSet/>
      <dgm:spPr/>
      <dgm:t>
        <a:bodyPr/>
        <a:lstStyle/>
        <a:p>
          <a:endParaRPr lang="en-US"/>
        </a:p>
      </dgm:t>
    </dgm:pt>
    <dgm:pt modelId="{88E9582F-5DD9-1D45-83C8-750D4245072A}">
      <dgm:prSet phldrT="[Text]"/>
      <dgm:spPr/>
      <dgm:t>
        <a:bodyPr/>
        <a:lstStyle/>
        <a:p>
          <a:pPr rtl="0"/>
          <a:r>
            <a:rPr lang="en-US" dirty="0"/>
            <a:t>Media Page</a:t>
          </a:r>
        </a:p>
      </dgm:t>
    </dgm:pt>
    <dgm:pt modelId="{F65A169D-7734-F94E-BE7E-A84A052FDA5A}" type="parTrans" cxnId="{8423D423-D146-2144-81E0-2EE5B6C21BF7}">
      <dgm:prSet/>
      <dgm:spPr/>
      <dgm:t>
        <a:bodyPr/>
        <a:lstStyle/>
        <a:p>
          <a:endParaRPr lang="en-US"/>
        </a:p>
      </dgm:t>
    </dgm:pt>
    <dgm:pt modelId="{81CF9664-6A2C-5643-923E-0E4FAB959988}" type="sibTrans" cxnId="{8423D423-D146-2144-81E0-2EE5B6C21BF7}">
      <dgm:prSet/>
      <dgm:spPr/>
      <dgm:t>
        <a:bodyPr/>
        <a:lstStyle/>
        <a:p>
          <a:endParaRPr lang="en-US"/>
        </a:p>
      </dgm:t>
    </dgm:pt>
    <dgm:pt modelId="{476BBF01-1C89-FC47-8937-6901036C5759}">
      <dgm:prSet phldrT="[Text]"/>
      <dgm:spPr/>
      <dgm:t>
        <a:bodyPr/>
        <a:lstStyle/>
        <a:p>
          <a:pPr rtl="0"/>
          <a:r>
            <a:rPr lang="en-US" dirty="0"/>
            <a:t>Additional Report page</a:t>
          </a:r>
        </a:p>
      </dgm:t>
    </dgm:pt>
    <dgm:pt modelId="{36330313-41C3-784F-9C5A-66CA9933D2A9}" type="parTrans" cxnId="{6390D7D8-C2F8-4040-B608-5188E314D8E9}">
      <dgm:prSet/>
      <dgm:spPr/>
      <dgm:t>
        <a:bodyPr/>
        <a:lstStyle/>
        <a:p>
          <a:endParaRPr lang="en-US"/>
        </a:p>
      </dgm:t>
    </dgm:pt>
    <dgm:pt modelId="{B629101C-2CAE-F34C-AE50-ED7ED932BD1D}" type="sibTrans" cxnId="{6390D7D8-C2F8-4040-B608-5188E314D8E9}">
      <dgm:prSet/>
      <dgm:spPr/>
      <dgm:t>
        <a:bodyPr/>
        <a:lstStyle/>
        <a:p>
          <a:endParaRPr lang="en-US"/>
        </a:p>
      </dgm:t>
    </dgm:pt>
    <dgm:pt modelId="{1D8A73B5-B97A-1445-ACCE-7AE3153D8B98}">
      <dgm:prSet phldrT="[Text]"/>
      <dgm:spPr/>
      <dgm:t>
        <a:bodyPr/>
        <a:lstStyle/>
        <a:p>
          <a:pPr rtl="0"/>
          <a:r>
            <a:rPr lang="en-US" dirty="0"/>
            <a:t>Invoices page</a:t>
          </a:r>
        </a:p>
      </dgm:t>
    </dgm:pt>
    <dgm:pt modelId="{E4E01F04-62A4-E542-949B-528B72803B40}" type="parTrans" cxnId="{F9F56B16-15EA-6740-9DDF-DA8B9BA91B07}">
      <dgm:prSet/>
      <dgm:spPr/>
      <dgm:t>
        <a:bodyPr/>
        <a:lstStyle/>
        <a:p>
          <a:endParaRPr lang="en-US"/>
        </a:p>
      </dgm:t>
    </dgm:pt>
    <dgm:pt modelId="{111C8FF0-87E7-9248-A0FC-8A578E21C5A0}" type="sibTrans" cxnId="{F9F56B16-15EA-6740-9DDF-DA8B9BA91B07}">
      <dgm:prSet/>
      <dgm:spPr/>
      <dgm:t>
        <a:bodyPr/>
        <a:lstStyle/>
        <a:p>
          <a:endParaRPr lang="en-US"/>
        </a:p>
      </dgm:t>
    </dgm:pt>
    <dgm:pt modelId="{204D71A9-7721-2A47-8C0C-9CCCC56E7DF1}">
      <dgm:prSet phldrT="[Text]"/>
      <dgm:spPr/>
      <dgm:t>
        <a:bodyPr/>
        <a:lstStyle/>
        <a:p>
          <a:pPr rtl="0"/>
          <a:r>
            <a:rPr lang="en-US" dirty="0"/>
            <a:t>Profile page</a:t>
          </a:r>
        </a:p>
      </dgm:t>
    </dgm:pt>
    <dgm:pt modelId="{123D29B6-18CF-AE4E-B53C-B7D933E2E47B}" type="parTrans" cxnId="{ECBAF98A-94E0-B941-8A27-2A7CEE821045}">
      <dgm:prSet/>
      <dgm:spPr/>
      <dgm:t>
        <a:bodyPr/>
        <a:lstStyle/>
        <a:p>
          <a:endParaRPr lang="en-US"/>
        </a:p>
      </dgm:t>
    </dgm:pt>
    <dgm:pt modelId="{150C859D-93AD-8344-ABB6-F204CAA97393}" type="sibTrans" cxnId="{ECBAF98A-94E0-B941-8A27-2A7CEE821045}">
      <dgm:prSet/>
      <dgm:spPr/>
      <dgm:t>
        <a:bodyPr/>
        <a:lstStyle/>
        <a:p>
          <a:endParaRPr lang="en-US"/>
        </a:p>
      </dgm:t>
    </dgm:pt>
    <dgm:pt modelId="{2A24AFA5-14AB-A246-B605-B167BF2BABA4}">
      <dgm:prSet phldrT="[Text]"/>
      <dgm:spPr/>
      <dgm:t>
        <a:bodyPr/>
        <a:lstStyle/>
        <a:p>
          <a:pPr rtl="0"/>
          <a:r>
            <a:rPr lang="en-US" dirty="0"/>
            <a:t>employees page</a:t>
          </a:r>
        </a:p>
      </dgm:t>
    </dgm:pt>
    <dgm:pt modelId="{E6161583-ED10-8145-B96D-39DBE754D520}" type="parTrans" cxnId="{89EC2162-3EC1-0A44-B908-4616DE2AF526}">
      <dgm:prSet/>
      <dgm:spPr/>
      <dgm:t>
        <a:bodyPr/>
        <a:lstStyle/>
        <a:p>
          <a:endParaRPr lang="en-US"/>
        </a:p>
      </dgm:t>
    </dgm:pt>
    <dgm:pt modelId="{5BA7E98B-3577-7842-89D8-9D018D4050EB}" type="sibTrans" cxnId="{89EC2162-3EC1-0A44-B908-4616DE2AF526}">
      <dgm:prSet/>
      <dgm:spPr/>
      <dgm:t>
        <a:bodyPr/>
        <a:lstStyle/>
        <a:p>
          <a:endParaRPr lang="en-US"/>
        </a:p>
      </dgm:t>
    </dgm:pt>
    <dgm:pt modelId="{C3D66873-39AF-3E45-A4C6-9DA074CDEC16}">
      <dgm:prSet phldrT="[Text]"/>
      <dgm:spPr/>
      <dgm:t>
        <a:bodyPr/>
        <a:lstStyle/>
        <a:p>
          <a:pPr rtl="0"/>
          <a:r>
            <a:rPr lang="en-US" dirty="0"/>
            <a:t>clients page</a:t>
          </a:r>
        </a:p>
      </dgm:t>
    </dgm:pt>
    <dgm:pt modelId="{3D682D4D-9314-124B-A889-34D620D39A1F}" type="parTrans" cxnId="{F6F889B8-1302-6C4B-8759-33044986B552}">
      <dgm:prSet/>
      <dgm:spPr/>
      <dgm:t>
        <a:bodyPr/>
        <a:lstStyle/>
        <a:p>
          <a:endParaRPr lang="en-US"/>
        </a:p>
      </dgm:t>
    </dgm:pt>
    <dgm:pt modelId="{5C6B7468-9924-C848-A224-42FAA7A00A18}" type="sibTrans" cxnId="{F6F889B8-1302-6C4B-8759-33044986B552}">
      <dgm:prSet/>
      <dgm:spPr/>
      <dgm:t>
        <a:bodyPr/>
        <a:lstStyle/>
        <a:p>
          <a:endParaRPr lang="en-US"/>
        </a:p>
      </dgm:t>
    </dgm:pt>
    <dgm:pt modelId="{671CF04B-F03B-3141-B484-02976554B61C}">
      <dgm:prSet phldrT="[Text]"/>
      <dgm:spPr/>
      <dgm:t>
        <a:bodyPr/>
        <a:lstStyle/>
        <a:p>
          <a:pPr rtl="0"/>
          <a:r>
            <a:rPr lang="en-US" dirty="0"/>
            <a:t>notification page</a:t>
          </a:r>
        </a:p>
      </dgm:t>
    </dgm:pt>
    <dgm:pt modelId="{8B67BBD2-B3AE-5D41-B8D4-6867F0A2C923}" type="parTrans" cxnId="{312B30EA-8A54-4E4A-B6CF-F946B30374CA}">
      <dgm:prSet/>
      <dgm:spPr/>
      <dgm:t>
        <a:bodyPr/>
        <a:lstStyle/>
        <a:p>
          <a:endParaRPr lang="en-US"/>
        </a:p>
      </dgm:t>
    </dgm:pt>
    <dgm:pt modelId="{EC2733CD-9717-484E-B785-0425CF57DB3D}" type="sibTrans" cxnId="{312B30EA-8A54-4E4A-B6CF-F946B30374CA}">
      <dgm:prSet/>
      <dgm:spPr/>
      <dgm:t>
        <a:bodyPr/>
        <a:lstStyle/>
        <a:p>
          <a:endParaRPr lang="en-US"/>
        </a:p>
      </dgm:t>
    </dgm:pt>
    <dgm:pt modelId="{96F3CC65-BBB2-614F-A857-AD89425EC07A}">
      <dgm:prSet phldrT="[Text]"/>
      <dgm:spPr/>
      <dgm:t>
        <a:bodyPr/>
        <a:lstStyle/>
        <a:p>
          <a:pPr rtl="0"/>
          <a:r>
            <a:rPr lang="en-US" dirty="0"/>
            <a:t>log in</a:t>
          </a:r>
        </a:p>
      </dgm:t>
    </dgm:pt>
    <dgm:pt modelId="{45F8B543-1032-6348-A762-ABDDA0283C69}" type="parTrans" cxnId="{7B7946BC-F12F-2343-B36F-9F790E7E2356}">
      <dgm:prSet/>
      <dgm:spPr/>
      <dgm:t>
        <a:bodyPr/>
        <a:lstStyle/>
        <a:p>
          <a:endParaRPr lang="en-US"/>
        </a:p>
      </dgm:t>
    </dgm:pt>
    <dgm:pt modelId="{DBC19A63-76A4-B542-8808-3F3E7BEC1586}" type="sibTrans" cxnId="{7B7946BC-F12F-2343-B36F-9F790E7E2356}">
      <dgm:prSet/>
      <dgm:spPr/>
      <dgm:t>
        <a:bodyPr/>
        <a:lstStyle/>
        <a:p>
          <a:endParaRPr lang="en-US"/>
        </a:p>
      </dgm:t>
    </dgm:pt>
    <dgm:pt modelId="{7D9734D8-A329-E948-AB84-C660BA06C1DE}">
      <dgm:prSet phldrT="[Text]"/>
      <dgm:spPr/>
      <dgm:t>
        <a:bodyPr/>
        <a:lstStyle/>
        <a:p>
          <a:pPr rtl="0"/>
          <a:r>
            <a:rPr lang="en-US" dirty="0"/>
            <a:t>all users page </a:t>
          </a:r>
        </a:p>
      </dgm:t>
    </dgm:pt>
    <dgm:pt modelId="{004AAF42-5F5F-B240-9DDA-D3BAF7E7403A}" type="parTrans" cxnId="{C4E2053A-244C-8847-B3EA-35BBB471B016}">
      <dgm:prSet/>
      <dgm:spPr/>
      <dgm:t>
        <a:bodyPr/>
        <a:lstStyle/>
        <a:p>
          <a:endParaRPr lang="en-US"/>
        </a:p>
      </dgm:t>
    </dgm:pt>
    <dgm:pt modelId="{EE8828A6-07A8-CD46-8F64-2E620A23AEEC}" type="sibTrans" cxnId="{C4E2053A-244C-8847-B3EA-35BBB471B016}">
      <dgm:prSet/>
      <dgm:spPr/>
      <dgm:t>
        <a:bodyPr/>
        <a:lstStyle/>
        <a:p>
          <a:endParaRPr lang="en-US"/>
        </a:p>
      </dgm:t>
    </dgm:pt>
    <dgm:pt modelId="{6781801A-B177-C247-AAD1-ADF4C99497FA}" type="pres">
      <dgm:prSet presAssocID="{4E06029C-A283-2245-8A6D-CEAC1F5882D5}" presName="hierChild1" presStyleCnt="0">
        <dgm:presLayoutVars>
          <dgm:orgChart val="1"/>
          <dgm:chPref val="1"/>
          <dgm:dir/>
          <dgm:animOne val="branch"/>
          <dgm:animLvl val="lvl"/>
          <dgm:resizeHandles/>
        </dgm:presLayoutVars>
      </dgm:prSet>
      <dgm:spPr/>
    </dgm:pt>
    <dgm:pt modelId="{20EEA2EC-59E5-7E45-8CFA-4F0D00294CFA}" type="pres">
      <dgm:prSet presAssocID="{F73ED3CC-05A7-364A-9C18-A899CF881730}" presName="hierRoot1" presStyleCnt="0">
        <dgm:presLayoutVars>
          <dgm:hierBranch val="init"/>
        </dgm:presLayoutVars>
      </dgm:prSet>
      <dgm:spPr/>
    </dgm:pt>
    <dgm:pt modelId="{DB03DB1D-DEAB-5B43-91DA-A972B50FFEF8}" type="pres">
      <dgm:prSet presAssocID="{F73ED3CC-05A7-364A-9C18-A899CF881730}" presName="rootComposite1" presStyleCnt="0"/>
      <dgm:spPr/>
    </dgm:pt>
    <dgm:pt modelId="{FAE7DB8D-282B-684E-A78B-05A8CBE8199F}" type="pres">
      <dgm:prSet presAssocID="{F73ED3CC-05A7-364A-9C18-A899CF881730}" presName="rootText1" presStyleLbl="node0" presStyleIdx="0" presStyleCnt="2">
        <dgm:presLayoutVars>
          <dgm:chPref val="3"/>
        </dgm:presLayoutVars>
      </dgm:prSet>
      <dgm:spPr/>
    </dgm:pt>
    <dgm:pt modelId="{21BE4875-473D-A749-BD6A-394A5260429F}" type="pres">
      <dgm:prSet presAssocID="{F73ED3CC-05A7-364A-9C18-A899CF881730}" presName="rootConnector1" presStyleLbl="node1" presStyleIdx="0" presStyleCnt="0"/>
      <dgm:spPr/>
    </dgm:pt>
    <dgm:pt modelId="{37C40439-C533-2346-BFB1-75F18C388FA6}" type="pres">
      <dgm:prSet presAssocID="{F73ED3CC-05A7-364A-9C18-A899CF881730}" presName="hierChild2" presStyleCnt="0"/>
      <dgm:spPr/>
    </dgm:pt>
    <dgm:pt modelId="{1E5E8609-300C-ED45-91C8-8173E71E2E3D}" type="pres">
      <dgm:prSet presAssocID="{F73ED3CC-05A7-364A-9C18-A899CF881730}" presName="hierChild3" presStyleCnt="0"/>
      <dgm:spPr/>
    </dgm:pt>
    <dgm:pt modelId="{625527CB-7DCC-9448-BB6A-456E12079B88}" type="pres">
      <dgm:prSet presAssocID="{96F3CC65-BBB2-614F-A857-AD89425EC07A}" presName="hierRoot1" presStyleCnt="0">
        <dgm:presLayoutVars>
          <dgm:hierBranch val="init"/>
        </dgm:presLayoutVars>
      </dgm:prSet>
      <dgm:spPr/>
    </dgm:pt>
    <dgm:pt modelId="{17A0C945-435C-C94F-8026-15FB94CC7A8C}" type="pres">
      <dgm:prSet presAssocID="{96F3CC65-BBB2-614F-A857-AD89425EC07A}" presName="rootComposite1" presStyleCnt="0"/>
      <dgm:spPr/>
    </dgm:pt>
    <dgm:pt modelId="{68E5082A-DAB9-B04F-9C09-833A813D726E}" type="pres">
      <dgm:prSet presAssocID="{96F3CC65-BBB2-614F-A857-AD89425EC07A}" presName="rootText1" presStyleLbl="node0" presStyleIdx="1" presStyleCnt="2">
        <dgm:presLayoutVars>
          <dgm:chPref val="3"/>
        </dgm:presLayoutVars>
      </dgm:prSet>
      <dgm:spPr/>
    </dgm:pt>
    <dgm:pt modelId="{1237A9C7-2FD7-8247-AA2B-64D409EB3336}" type="pres">
      <dgm:prSet presAssocID="{96F3CC65-BBB2-614F-A857-AD89425EC07A}" presName="rootConnector1" presStyleLbl="node1" presStyleIdx="0" presStyleCnt="0"/>
      <dgm:spPr/>
    </dgm:pt>
    <dgm:pt modelId="{7ECD67A2-EFD9-6249-A119-4459BCCA84C4}" type="pres">
      <dgm:prSet presAssocID="{96F3CC65-BBB2-614F-A857-AD89425EC07A}" presName="hierChild2" presStyleCnt="0"/>
      <dgm:spPr/>
    </dgm:pt>
    <dgm:pt modelId="{3849CBDA-2F83-3A4F-A833-CCAE8003902E}" type="pres">
      <dgm:prSet presAssocID="{004AAF42-5F5F-B240-9DDA-D3BAF7E7403A}" presName="Name37" presStyleLbl="parChTrans1D2" presStyleIdx="0" presStyleCnt="12"/>
      <dgm:spPr/>
    </dgm:pt>
    <dgm:pt modelId="{6883C256-8B26-4845-AD57-C4C69DEBC64B}" type="pres">
      <dgm:prSet presAssocID="{7D9734D8-A329-E948-AB84-C660BA06C1DE}" presName="hierRoot2" presStyleCnt="0">
        <dgm:presLayoutVars>
          <dgm:hierBranch val="init"/>
        </dgm:presLayoutVars>
      </dgm:prSet>
      <dgm:spPr/>
    </dgm:pt>
    <dgm:pt modelId="{D66A90FC-B850-A140-904B-FDBCB3547CF8}" type="pres">
      <dgm:prSet presAssocID="{7D9734D8-A329-E948-AB84-C660BA06C1DE}" presName="rootComposite" presStyleCnt="0"/>
      <dgm:spPr/>
    </dgm:pt>
    <dgm:pt modelId="{ECE8E936-CEB8-6943-ADB0-E023A9F5FFED}" type="pres">
      <dgm:prSet presAssocID="{7D9734D8-A329-E948-AB84-C660BA06C1DE}" presName="rootText" presStyleLbl="node2" presStyleIdx="0" presStyleCnt="11">
        <dgm:presLayoutVars>
          <dgm:chPref val="3"/>
        </dgm:presLayoutVars>
      </dgm:prSet>
      <dgm:spPr/>
    </dgm:pt>
    <dgm:pt modelId="{C9CB6B85-BFCC-A64A-BB7E-1F1541977243}" type="pres">
      <dgm:prSet presAssocID="{7D9734D8-A329-E948-AB84-C660BA06C1DE}" presName="rootConnector" presStyleLbl="node2" presStyleIdx="0" presStyleCnt="11"/>
      <dgm:spPr/>
    </dgm:pt>
    <dgm:pt modelId="{F3B2F7F9-B7AD-5048-AE0E-C55D2F06AB0E}" type="pres">
      <dgm:prSet presAssocID="{7D9734D8-A329-E948-AB84-C660BA06C1DE}" presName="hierChild4" presStyleCnt="0"/>
      <dgm:spPr/>
    </dgm:pt>
    <dgm:pt modelId="{77349B59-D5EE-FA4A-AA07-50B10202C789}" type="pres">
      <dgm:prSet presAssocID="{7D9734D8-A329-E948-AB84-C660BA06C1DE}" presName="hierChild5" presStyleCnt="0"/>
      <dgm:spPr/>
    </dgm:pt>
    <dgm:pt modelId="{D8865A94-CFCE-E746-87FA-ACB25EBF77D2}" type="pres">
      <dgm:prSet presAssocID="{E6161583-ED10-8145-B96D-39DBE754D520}" presName="Name37" presStyleLbl="parChTrans1D2" presStyleIdx="1" presStyleCnt="12"/>
      <dgm:spPr/>
    </dgm:pt>
    <dgm:pt modelId="{1483D26B-3256-5E42-B898-446B2C2C5BE0}" type="pres">
      <dgm:prSet presAssocID="{2A24AFA5-14AB-A246-B605-B167BF2BABA4}" presName="hierRoot2" presStyleCnt="0">
        <dgm:presLayoutVars>
          <dgm:hierBranch val="init"/>
        </dgm:presLayoutVars>
      </dgm:prSet>
      <dgm:spPr/>
    </dgm:pt>
    <dgm:pt modelId="{1E78B71D-545D-EB41-B207-503AF3DD16B8}" type="pres">
      <dgm:prSet presAssocID="{2A24AFA5-14AB-A246-B605-B167BF2BABA4}" presName="rootComposite" presStyleCnt="0"/>
      <dgm:spPr/>
    </dgm:pt>
    <dgm:pt modelId="{D954EB53-6BA6-5E47-95E0-200B7D4E0F97}" type="pres">
      <dgm:prSet presAssocID="{2A24AFA5-14AB-A246-B605-B167BF2BABA4}" presName="rootText" presStyleLbl="node2" presStyleIdx="1" presStyleCnt="11">
        <dgm:presLayoutVars>
          <dgm:chPref val="3"/>
        </dgm:presLayoutVars>
      </dgm:prSet>
      <dgm:spPr/>
    </dgm:pt>
    <dgm:pt modelId="{80F4E8D2-8826-E248-936B-A1D4397EEA05}" type="pres">
      <dgm:prSet presAssocID="{2A24AFA5-14AB-A246-B605-B167BF2BABA4}" presName="rootConnector" presStyleLbl="node2" presStyleIdx="1" presStyleCnt="11"/>
      <dgm:spPr/>
    </dgm:pt>
    <dgm:pt modelId="{13C5EFAD-C0A5-E241-B3D7-1CE3ECB09730}" type="pres">
      <dgm:prSet presAssocID="{2A24AFA5-14AB-A246-B605-B167BF2BABA4}" presName="hierChild4" presStyleCnt="0"/>
      <dgm:spPr/>
    </dgm:pt>
    <dgm:pt modelId="{6677D278-1988-3C47-A867-36D6258CBD9C}" type="pres">
      <dgm:prSet presAssocID="{2A24AFA5-14AB-A246-B605-B167BF2BABA4}" presName="hierChild5" presStyleCnt="0"/>
      <dgm:spPr/>
    </dgm:pt>
    <dgm:pt modelId="{EBA436D1-3BAA-0347-AE07-A054CA7588AE}" type="pres">
      <dgm:prSet presAssocID="{3D682D4D-9314-124B-A889-34D620D39A1F}" presName="Name37" presStyleLbl="parChTrans1D2" presStyleIdx="2" presStyleCnt="12"/>
      <dgm:spPr/>
    </dgm:pt>
    <dgm:pt modelId="{6E6FBED0-56B5-F042-805E-B3F2B6008570}" type="pres">
      <dgm:prSet presAssocID="{C3D66873-39AF-3E45-A4C6-9DA074CDEC16}" presName="hierRoot2" presStyleCnt="0">
        <dgm:presLayoutVars>
          <dgm:hierBranch val="init"/>
        </dgm:presLayoutVars>
      </dgm:prSet>
      <dgm:spPr/>
    </dgm:pt>
    <dgm:pt modelId="{E90021BC-394E-9F4C-975B-A15D9A9670AD}" type="pres">
      <dgm:prSet presAssocID="{C3D66873-39AF-3E45-A4C6-9DA074CDEC16}" presName="rootComposite" presStyleCnt="0"/>
      <dgm:spPr/>
    </dgm:pt>
    <dgm:pt modelId="{1818164A-0D2B-174B-AB6D-5E03E66C3199}" type="pres">
      <dgm:prSet presAssocID="{C3D66873-39AF-3E45-A4C6-9DA074CDEC16}" presName="rootText" presStyleLbl="node2" presStyleIdx="2" presStyleCnt="11">
        <dgm:presLayoutVars>
          <dgm:chPref val="3"/>
        </dgm:presLayoutVars>
      </dgm:prSet>
      <dgm:spPr/>
    </dgm:pt>
    <dgm:pt modelId="{21914530-47A2-384F-9A89-F8740DB5877C}" type="pres">
      <dgm:prSet presAssocID="{C3D66873-39AF-3E45-A4C6-9DA074CDEC16}" presName="rootConnector" presStyleLbl="node2" presStyleIdx="2" presStyleCnt="11"/>
      <dgm:spPr/>
    </dgm:pt>
    <dgm:pt modelId="{9CE06E83-E171-0242-9B8A-E3A8A17E4F84}" type="pres">
      <dgm:prSet presAssocID="{C3D66873-39AF-3E45-A4C6-9DA074CDEC16}" presName="hierChild4" presStyleCnt="0"/>
      <dgm:spPr/>
    </dgm:pt>
    <dgm:pt modelId="{DF9FA775-E06C-5749-AB7E-406305EC38E1}" type="pres">
      <dgm:prSet presAssocID="{C3D66873-39AF-3E45-A4C6-9DA074CDEC16}" presName="hierChild5" presStyleCnt="0"/>
      <dgm:spPr/>
    </dgm:pt>
    <dgm:pt modelId="{6FF2632C-8123-D94B-9B78-9F9FA146C2E5}" type="pres">
      <dgm:prSet presAssocID="{8B67BBD2-B3AE-5D41-B8D4-6867F0A2C923}" presName="Name37" presStyleLbl="parChTrans1D2" presStyleIdx="3" presStyleCnt="12"/>
      <dgm:spPr/>
    </dgm:pt>
    <dgm:pt modelId="{8C8AFB29-1B51-7E4D-B4E7-A2D915C31D81}" type="pres">
      <dgm:prSet presAssocID="{671CF04B-F03B-3141-B484-02976554B61C}" presName="hierRoot2" presStyleCnt="0">
        <dgm:presLayoutVars>
          <dgm:hierBranch val="init"/>
        </dgm:presLayoutVars>
      </dgm:prSet>
      <dgm:spPr/>
    </dgm:pt>
    <dgm:pt modelId="{E3C611D7-FE69-1543-9BC9-C9EEC3DAA977}" type="pres">
      <dgm:prSet presAssocID="{671CF04B-F03B-3141-B484-02976554B61C}" presName="rootComposite" presStyleCnt="0"/>
      <dgm:spPr/>
    </dgm:pt>
    <dgm:pt modelId="{686342BB-55F8-0849-B520-F4C7992CB3FA}" type="pres">
      <dgm:prSet presAssocID="{671CF04B-F03B-3141-B484-02976554B61C}" presName="rootText" presStyleLbl="node2" presStyleIdx="3" presStyleCnt="11">
        <dgm:presLayoutVars>
          <dgm:chPref val="3"/>
        </dgm:presLayoutVars>
      </dgm:prSet>
      <dgm:spPr/>
    </dgm:pt>
    <dgm:pt modelId="{FC1CE1E8-7454-7246-B8CA-491694F175A8}" type="pres">
      <dgm:prSet presAssocID="{671CF04B-F03B-3141-B484-02976554B61C}" presName="rootConnector" presStyleLbl="node2" presStyleIdx="3" presStyleCnt="11"/>
      <dgm:spPr/>
    </dgm:pt>
    <dgm:pt modelId="{0EB55780-CB6F-1040-AC71-5A5E59A28ED2}" type="pres">
      <dgm:prSet presAssocID="{671CF04B-F03B-3141-B484-02976554B61C}" presName="hierChild4" presStyleCnt="0"/>
      <dgm:spPr/>
    </dgm:pt>
    <dgm:pt modelId="{9CE3F301-4B5A-094A-A38E-0621863B64EE}" type="pres">
      <dgm:prSet presAssocID="{671CF04B-F03B-3141-B484-02976554B61C}" presName="hierChild5" presStyleCnt="0"/>
      <dgm:spPr/>
    </dgm:pt>
    <dgm:pt modelId="{3EC4E9D1-79FA-4241-9B9F-BB952A9FC006}" type="pres">
      <dgm:prSet presAssocID="{5865090A-8D86-974A-A6BD-469631E693A0}" presName="Name37" presStyleLbl="parChTrans1D2" presStyleIdx="4" presStyleCnt="12"/>
      <dgm:spPr/>
    </dgm:pt>
    <dgm:pt modelId="{AA915D0B-B022-EB4E-8A1C-51181BC1747D}" type="pres">
      <dgm:prSet presAssocID="{DEAA2766-9968-3C4F-9E28-7CA8992F28F0}" presName="hierRoot2" presStyleCnt="0">
        <dgm:presLayoutVars>
          <dgm:hierBranch val="init"/>
        </dgm:presLayoutVars>
      </dgm:prSet>
      <dgm:spPr/>
    </dgm:pt>
    <dgm:pt modelId="{6BD515A7-E398-4844-9965-851E505C4F44}" type="pres">
      <dgm:prSet presAssocID="{DEAA2766-9968-3C4F-9E28-7CA8992F28F0}" presName="rootComposite" presStyleCnt="0"/>
      <dgm:spPr/>
    </dgm:pt>
    <dgm:pt modelId="{F3A5B4FE-CC1B-EE44-8BAB-58C8D90269F5}" type="pres">
      <dgm:prSet presAssocID="{DEAA2766-9968-3C4F-9E28-7CA8992F28F0}" presName="rootText" presStyleLbl="node2" presStyleIdx="4" presStyleCnt="11">
        <dgm:presLayoutVars>
          <dgm:chPref val="3"/>
        </dgm:presLayoutVars>
      </dgm:prSet>
      <dgm:spPr/>
    </dgm:pt>
    <dgm:pt modelId="{DB8D2295-F5AD-9D4D-B575-FB993ED4902E}" type="pres">
      <dgm:prSet presAssocID="{DEAA2766-9968-3C4F-9E28-7CA8992F28F0}" presName="rootConnector" presStyleLbl="node2" presStyleIdx="4" presStyleCnt="11"/>
      <dgm:spPr/>
    </dgm:pt>
    <dgm:pt modelId="{0412FDC6-FC00-9545-B218-248B007D4673}" type="pres">
      <dgm:prSet presAssocID="{DEAA2766-9968-3C4F-9E28-7CA8992F28F0}" presName="hierChild4" presStyleCnt="0"/>
      <dgm:spPr/>
    </dgm:pt>
    <dgm:pt modelId="{FE804D96-A22F-E342-B44C-57A18D5D9754}" type="pres">
      <dgm:prSet presAssocID="{DEAA2766-9968-3C4F-9E28-7CA8992F28F0}" presName="hierChild5" presStyleCnt="0"/>
      <dgm:spPr/>
    </dgm:pt>
    <dgm:pt modelId="{C9165E44-9034-344A-9DB2-353A8205C909}" type="pres">
      <dgm:prSet presAssocID="{4B2B7BE9-FAC0-A040-90BA-E248E16E544F}" presName="Name37" presStyleLbl="parChTrans1D2" presStyleIdx="5" presStyleCnt="12"/>
      <dgm:spPr/>
    </dgm:pt>
    <dgm:pt modelId="{9DD342DF-909B-4D4E-8D8A-E56B999640FC}" type="pres">
      <dgm:prSet presAssocID="{4CC4D539-EEFD-4F46-A131-0231F3B690D2}" presName="hierRoot2" presStyleCnt="0">
        <dgm:presLayoutVars>
          <dgm:hierBranch val="init"/>
        </dgm:presLayoutVars>
      </dgm:prSet>
      <dgm:spPr/>
    </dgm:pt>
    <dgm:pt modelId="{51D2D02B-3CA7-5542-A24C-EC523CEDC0EC}" type="pres">
      <dgm:prSet presAssocID="{4CC4D539-EEFD-4F46-A131-0231F3B690D2}" presName="rootComposite" presStyleCnt="0"/>
      <dgm:spPr/>
    </dgm:pt>
    <dgm:pt modelId="{E6B9B570-4E49-AA45-93E1-A78195B00E71}" type="pres">
      <dgm:prSet presAssocID="{4CC4D539-EEFD-4F46-A131-0231F3B690D2}" presName="rootText" presStyleLbl="node2" presStyleIdx="5" presStyleCnt="11">
        <dgm:presLayoutVars>
          <dgm:chPref val="3"/>
        </dgm:presLayoutVars>
      </dgm:prSet>
      <dgm:spPr/>
    </dgm:pt>
    <dgm:pt modelId="{FBA239FF-7F8C-294D-B5D8-6E5F2763DD1B}" type="pres">
      <dgm:prSet presAssocID="{4CC4D539-EEFD-4F46-A131-0231F3B690D2}" presName="rootConnector" presStyleLbl="node2" presStyleIdx="5" presStyleCnt="11"/>
      <dgm:spPr/>
    </dgm:pt>
    <dgm:pt modelId="{0A4021C4-6FB9-7B46-9A46-2D92D3617892}" type="pres">
      <dgm:prSet presAssocID="{4CC4D539-EEFD-4F46-A131-0231F3B690D2}" presName="hierChild4" presStyleCnt="0"/>
      <dgm:spPr/>
    </dgm:pt>
    <dgm:pt modelId="{BCE04BC2-424E-C246-825A-C3250FB3841D}" type="pres">
      <dgm:prSet presAssocID="{4CC4D539-EEFD-4F46-A131-0231F3B690D2}" presName="hierChild5" presStyleCnt="0"/>
      <dgm:spPr/>
    </dgm:pt>
    <dgm:pt modelId="{95E0AE32-CB22-4D43-BBBD-F79D986EB935}" type="pres">
      <dgm:prSet presAssocID="{F90833C9-975F-904D-9282-7C161435F8CB}" presName="Name37" presStyleLbl="parChTrans1D2" presStyleIdx="6" presStyleCnt="12"/>
      <dgm:spPr/>
    </dgm:pt>
    <dgm:pt modelId="{BCBAD89A-07C4-0B43-ADEF-E3D73E0862F6}" type="pres">
      <dgm:prSet presAssocID="{D4E88D32-AE21-1741-9869-D7D571C2096A}" presName="hierRoot2" presStyleCnt="0">
        <dgm:presLayoutVars>
          <dgm:hierBranch val="init"/>
        </dgm:presLayoutVars>
      </dgm:prSet>
      <dgm:spPr/>
    </dgm:pt>
    <dgm:pt modelId="{AF343F12-26E3-9D44-B5E7-0435E533D4A2}" type="pres">
      <dgm:prSet presAssocID="{D4E88D32-AE21-1741-9869-D7D571C2096A}" presName="rootComposite" presStyleCnt="0"/>
      <dgm:spPr/>
    </dgm:pt>
    <dgm:pt modelId="{A2A6B030-DA26-EA4E-B82A-F039A95513C2}" type="pres">
      <dgm:prSet presAssocID="{D4E88D32-AE21-1741-9869-D7D571C2096A}" presName="rootText" presStyleLbl="node2" presStyleIdx="6" presStyleCnt="11">
        <dgm:presLayoutVars>
          <dgm:chPref val="3"/>
        </dgm:presLayoutVars>
      </dgm:prSet>
      <dgm:spPr/>
    </dgm:pt>
    <dgm:pt modelId="{65332C84-6FD0-9B45-96C5-CAB3A3B95C0F}" type="pres">
      <dgm:prSet presAssocID="{D4E88D32-AE21-1741-9869-D7D571C2096A}" presName="rootConnector" presStyleLbl="node2" presStyleIdx="6" presStyleCnt="11"/>
      <dgm:spPr/>
    </dgm:pt>
    <dgm:pt modelId="{B0C89B24-80C5-6648-839F-63270D718DCF}" type="pres">
      <dgm:prSet presAssocID="{D4E88D32-AE21-1741-9869-D7D571C2096A}" presName="hierChild4" presStyleCnt="0"/>
      <dgm:spPr/>
    </dgm:pt>
    <dgm:pt modelId="{FC40DDBF-F58A-254E-90B3-769ABE3FEF26}" type="pres">
      <dgm:prSet presAssocID="{D4E88D32-AE21-1741-9869-D7D571C2096A}" presName="hierChild5" presStyleCnt="0"/>
      <dgm:spPr/>
    </dgm:pt>
    <dgm:pt modelId="{F6FF2895-2B62-A64F-B7B3-67CE81F54907}" type="pres">
      <dgm:prSet presAssocID="{F65A169D-7734-F94E-BE7E-A84A052FDA5A}" presName="Name37" presStyleLbl="parChTrans1D2" presStyleIdx="7" presStyleCnt="12"/>
      <dgm:spPr/>
    </dgm:pt>
    <dgm:pt modelId="{F379A3C6-20B8-6E4B-BFA1-E58ADFAB7430}" type="pres">
      <dgm:prSet presAssocID="{88E9582F-5DD9-1D45-83C8-750D4245072A}" presName="hierRoot2" presStyleCnt="0">
        <dgm:presLayoutVars>
          <dgm:hierBranch val="init"/>
        </dgm:presLayoutVars>
      </dgm:prSet>
      <dgm:spPr/>
    </dgm:pt>
    <dgm:pt modelId="{676FF404-91DF-1D4A-95F7-873FB06BBB1B}" type="pres">
      <dgm:prSet presAssocID="{88E9582F-5DD9-1D45-83C8-750D4245072A}" presName="rootComposite" presStyleCnt="0"/>
      <dgm:spPr/>
    </dgm:pt>
    <dgm:pt modelId="{B7C7BFC9-AB89-9944-B397-57278F607F1A}" type="pres">
      <dgm:prSet presAssocID="{88E9582F-5DD9-1D45-83C8-750D4245072A}" presName="rootText" presStyleLbl="node2" presStyleIdx="7" presStyleCnt="11">
        <dgm:presLayoutVars>
          <dgm:chPref val="3"/>
        </dgm:presLayoutVars>
      </dgm:prSet>
      <dgm:spPr/>
    </dgm:pt>
    <dgm:pt modelId="{FE337728-FC33-264C-88E9-94281BCF535E}" type="pres">
      <dgm:prSet presAssocID="{88E9582F-5DD9-1D45-83C8-750D4245072A}" presName="rootConnector" presStyleLbl="node2" presStyleIdx="7" presStyleCnt="11"/>
      <dgm:spPr/>
    </dgm:pt>
    <dgm:pt modelId="{D721B5D6-F653-3245-873B-6B3371542EA7}" type="pres">
      <dgm:prSet presAssocID="{88E9582F-5DD9-1D45-83C8-750D4245072A}" presName="hierChild4" presStyleCnt="0"/>
      <dgm:spPr/>
    </dgm:pt>
    <dgm:pt modelId="{FFDAA42A-6DA5-5B4B-BB26-555928EB5AB7}" type="pres">
      <dgm:prSet presAssocID="{88E9582F-5DD9-1D45-83C8-750D4245072A}" presName="hierChild5" presStyleCnt="0"/>
      <dgm:spPr/>
    </dgm:pt>
    <dgm:pt modelId="{910C9EB6-0EB5-1D4E-AE7F-67AD064BDF06}" type="pres">
      <dgm:prSet presAssocID="{36330313-41C3-784F-9C5A-66CA9933D2A9}" presName="Name37" presStyleLbl="parChTrans1D2" presStyleIdx="8" presStyleCnt="12"/>
      <dgm:spPr/>
    </dgm:pt>
    <dgm:pt modelId="{90C4A909-6907-F944-990C-5ED6F40C5435}" type="pres">
      <dgm:prSet presAssocID="{476BBF01-1C89-FC47-8937-6901036C5759}" presName="hierRoot2" presStyleCnt="0">
        <dgm:presLayoutVars>
          <dgm:hierBranch val="init"/>
        </dgm:presLayoutVars>
      </dgm:prSet>
      <dgm:spPr/>
    </dgm:pt>
    <dgm:pt modelId="{7120D65B-88AE-D944-8759-BB0CA44AE1E0}" type="pres">
      <dgm:prSet presAssocID="{476BBF01-1C89-FC47-8937-6901036C5759}" presName="rootComposite" presStyleCnt="0"/>
      <dgm:spPr/>
    </dgm:pt>
    <dgm:pt modelId="{1FFE94EF-C927-7747-A9E2-CE6F55249D57}" type="pres">
      <dgm:prSet presAssocID="{476BBF01-1C89-FC47-8937-6901036C5759}" presName="rootText" presStyleLbl="node2" presStyleIdx="8" presStyleCnt="11">
        <dgm:presLayoutVars>
          <dgm:chPref val="3"/>
        </dgm:presLayoutVars>
      </dgm:prSet>
      <dgm:spPr/>
    </dgm:pt>
    <dgm:pt modelId="{2890D11B-7AA8-EC46-9471-9FCE7F215E52}" type="pres">
      <dgm:prSet presAssocID="{476BBF01-1C89-FC47-8937-6901036C5759}" presName="rootConnector" presStyleLbl="node2" presStyleIdx="8" presStyleCnt="11"/>
      <dgm:spPr/>
    </dgm:pt>
    <dgm:pt modelId="{D2B33BAE-3B92-B442-A13A-097D199691A3}" type="pres">
      <dgm:prSet presAssocID="{476BBF01-1C89-FC47-8937-6901036C5759}" presName="hierChild4" presStyleCnt="0"/>
      <dgm:spPr/>
    </dgm:pt>
    <dgm:pt modelId="{9CC6BF42-4E23-6C4C-83A6-643488B97988}" type="pres">
      <dgm:prSet presAssocID="{476BBF01-1C89-FC47-8937-6901036C5759}" presName="hierChild5" presStyleCnt="0"/>
      <dgm:spPr/>
    </dgm:pt>
    <dgm:pt modelId="{E8D47048-0636-9747-8FAF-3B98CDD65A1B}" type="pres">
      <dgm:prSet presAssocID="{E4E01F04-62A4-E542-949B-528B72803B40}" presName="Name37" presStyleLbl="parChTrans1D2" presStyleIdx="9" presStyleCnt="12"/>
      <dgm:spPr/>
    </dgm:pt>
    <dgm:pt modelId="{EC3178D1-55B0-B949-8331-2FD73067BD1C}" type="pres">
      <dgm:prSet presAssocID="{1D8A73B5-B97A-1445-ACCE-7AE3153D8B98}" presName="hierRoot2" presStyleCnt="0">
        <dgm:presLayoutVars>
          <dgm:hierBranch val="init"/>
        </dgm:presLayoutVars>
      </dgm:prSet>
      <dgm:spPr/>
    </dgm:pt>
    <dgm:pt modelId="{3979EB26-6068-9047-94B1-A7A7FF649D3E}" type="pres">
      <dgm:prSet presAssocID="{1D8A73B5-B97A-1445-ACCE-7AE3153D8B98}" presName="rootComposite" presStyleCnt="0"/>
      <dgm:spPr/>
    </dgm:pt>
    <dgm:pt modelId="{075B4872-35D8-D540-A7BE-5320A1074702}" type="pres">
      <dgm:prSet presAssocID="{1D8A73B5-B97A-1445-ACCE-7AE3153D8B98}" presName="rootText" presStyleLbl="node2" presStyleIdx="9" presStyleCnt="11">
        <dgm:presLayoutVars>
          <dgm:chPref val="3"/>
        </dgm:presLayoutVars>
      </dgm:prSet>
      <dgm:spPr/>
    </dgm:pt>
    <dgm:pt modelId="{2FF08DF8-EB11-5C49-9D9C-ABFF907F75E2}" type="pres">
      <dgm:prSet presAssocID="{1D8A73B5-B97A-1445-ACCE-7AE3153D8B98}" presName="rootConnector" presStyleLbl="node2" presStyleIdx="9" presStyleCnt="11"/>
      <dgm:spPr/>
    </dgm:pt>
    <dgm:pt modelId="{4D195493-C658-CA4B-97D6-7291A70B287C}" type="pres">
      <dgm:prSet presAssocID="{1D8A73B5-B97A-1445-ACCE-7AE3153D8B98}" presName="hierChild4" presStyleCnt="0"/>
      <dgm:spPr/>
    </dgm:pt>
    <dgm:pt modelId="{0D5340FE-8922-6E41-8542-E43EFD6BDB19}" type="pres">
      <dgm:prSet presAssocID="{1D8A73B5-B97A-1445-ACCE-7AE3153D8B98}" presName="hierChild5" presStyleCnt="0"/>
      <dgm:spPr/>
    </dgm:pt>
    <dgm:pt modelId="{843B7B30-5F19-6E43-8BE9-B56E53B38307}" type="pres">
      <dgm:prSet presAssocID="{123D29B6-18CF-AE4E-B53C-B7D933E2E47B}" presName="Name37" presStyleLbl="parChTrans1D2" presStyleIdx="10" presStyleCnt="12"/>
      <dgm:spPr/>
    </dgm:pt>
    <dgm:pt modelId="{63394BC5-41C7-164F-BC0F-7F3E8BBC5FC2}" type="pres">
      <dgm:prSet presAssocID="{204D71A9-7721-2A47-8C0C-9CCCC56E7DF1}" presName="hierRoot2" presStyleCnt="0">
        <dgm:presLayoutVars>
          <dgm:hierBranch val="init"/>
        </dgm:presLayoutVars>
      </dgm:prSet>
      <dgm:spPr/>
    </dgm:pt>
    <dgm:pt modelId="{8D40B5FB-DE9B-2E4E-B203-FC975578E5D3}" type="pres">
      <dgm:prSet presAssocID="{204D71A9-7721-2A47-8C0C-9CCCC56E7DF1}" presName="rootComposite" presStyleCnt="0"/>
      <dgm:spPr/>
    </dgm:pt>
    <dgm:pt modelId="{027780DA-E450-9645-9503-66ECFDBB8D89}" type="pres">
      <dgm:prSet presAssocID="{204D71A9-7721-2A47-8C0C-9CCCC56E7DF1}" presName="rootText" presStyleLbl="node2" presStyleIdx="10" presStyleCnt="11">
        <dgm:presLayoutVars>
          <dgm:chPref val="3"/>
        </dgm:presLayoutVars>
      </dgm:prSet>
      <dgm:spPr/>
    </dgm:pt>
    <dgm:pt modelId="{0EB1539D-BB37-AA4D-A7BB-BCAF3F48521C}" type="pres">
      <dgm:prSet presAssocID="{204D71A9-7721-2A47-8C0C-9CCCC56E7DF1}" presName="rootConnector" presStyleLbl="node2" presStyleIdx="10" presStyleCnt="11"/>
      <dgm:spPr/>
    </dgm:pt>
    <dgm:pt modelId="{49087984-4FBB-F940-BFF1-5F95203C2E1D}" type="pres">
      <dgm:prSet presAssocID="{204D71A9-7721-2A47-8C0C-9CCCC56E7DF1}" presName="hierChild4" presStyleCnt="0"/>
      <dgm:spPr/>
    </dgm:pt>
    <dgm:pt modelId="{F440F49B-DABB-1B4B-AFD2-226B216D3D0B}" type="pres">
      <dgm:prSet presAssocID="{204D71A9-7721-2A47-8C0C-9CCCC56E7DF1}" presName="hierChild5" presStyleCnt="0"/>
      <dgm:spPr/>
    </dgm:pt>
    <dgm:pt modelId="{9D3BA02B-9DE3-BE4B-AC5E-645DD3B17703}" type="pres">
      <dgm:prSet presAssocID="{96F3CC65-BBB2-614F-A857-AD89425EC07A}" presName="hierChild3" presStyleCnt="0"/>
      <dgm:spPr/>
    </dgm:pt>
    <dgm:pt modelId="{1E783654-75B7-1745-B0E8-9DE5BB29E190}" type="pres">
      <dgm:prSet presAssocID="{749A16B6-D4DA-9B4C-81DE-83F73B856F0E}" presName="Name111" presStyleLbl="parChTrans1D2" presStyleIdx="11" presStyleCnt="12"/>
      <dgm:spPr/>
    </dgm:pt>
    <dgm:pt modelId="{9D132F51-9A5D-A149-9A87-72B206E08906}" type="pres">
      <dgm:prSet presAssocID="{8091F4D9-AB12-E14C-AAC4-DC713FF72D4D}" presName="hierRoot3" presStyleCnt="0">
        <dgm:presLayoutVars>
          <dgm:hierBranch val="init"/>
        </dgm:presLayoutVars>
      </dgm:prSet>
      <dgm:spPr/>
    </dgm:pt>
    <dgm:pt modelId="{8386749E-4C65-4848-9F6A-ABFA7121F1E4}" type="pres">
      <dgm:prSet presAssocID="{8091F4D9-AB12-E14C-AAC4-DC713FF72D4D}" presName="rootComposite3" presStyleCnt="0"/>
      <dgm:spPr/>
    </dgm:pt>
    <dgm:pt modelId="{9C633F7F-2ECB-634A-92B6-C08799844B90}" type="pres">
      <dgm:prSet presAssocID="{8091F4D9-AB12-E14C-AAC4-DC713FF72D4D}" presName="rootText3" presStyleLbl="asst1" presStyleIdx="0" presStyleCnt="1">
        <dgm:presLayoutVars>
          <dgm:chPref val="3"/>
        </dgm:presLayoutVars>
      </dgm:prSet>
      <dgm:spPr/>
    </dgm:pt>
    <dgm:pt modelId="{E4BAEFD8-AE19-D24A-98D9-F0964FA5DEA1}" type="pres">
      <dgm:prSet presAssocID="{8091F4D9-AB12-E14C-AAC4-DC713FF72D4D}" presName="rootConnector3" presStyleLbl="asst1" presStyleIdx="0" presStyleCnt="1"/>
      <dgm:spPr/>
    </dgm:pt>
    <dgm:pt modelId="{A276DB1C-D1A7-8A42-99DD-B363072E706C}" type="pres">
      <dgm:prSet presAssocID="{8091F4D9-AB12-E14C-AAC4-DC713FF72D4D}" presName="hierChild6" presStyleCnt="0"/>
      <dgm:spPr/>
    </dgm:pt>
    <dgm:pt modelId="{C7903DF4-65C4-AD47-A698-2EFF2F3283CA}" type="pres">
      <dgm:prSet presAssocID="{8091F4D9-AB12-E14C-AAC4-DC713FF72D4D}" presName="hierChild7" presStyleCnt="0"/>
      <dgm:spPr/>
    </dgm:pt>
  </dgm:ptLst>
  <dgm:cxnLst>
    <dgm:cxn modelId="{314AF40D-4ECE-E846-A9D5-D06222249198}" type="presOf" srcId="{123D29B6-18CF-AE4E-B53C-B7D933E2E47B}" destId="{843B7B30-5F19-6E43-8BE9-B56E53B38307}" srcOrd="0" destOrd="0" presId="urn:microsoft.com/office/officeart/2005/8/layout/orgChart1"/>
    <dgm:cxn modelId="{A303540E-4CE6-1347-9AE0-0CE792707250}" type="presOf" srcId="{C3D66873-39AF-3E45-A4C6-9DA074CDEC16}" destId="{1818164A-0D2B-174B-AB6D-5E03E66C3199}" srcOrd="0" destOrd="0" presId="urn:microsoft.com/office/officeart/2005/8/layout/orgChart1"/>
    <dgm:cxn modelId="{AA6C3516-1786-A649-A43B-5F83467D6E28}" type="presOf" srcId="{671CF04B-F03B-3141-B484-02976554B61C}" destId="{FC1CE1E8-7454-7246-B8CA-491694F175A8}" srcOrd="1" destOrd="0" presId="urn:microsoft.com/office/officeart/2005/8/layout/orgChart1"/>
    <dgm:cxn modelId="{F9F56B16-15EA-6740-9DDF-DA8B9BA91B07}" srcId="{96F3CC65-BBB2-614F-A857-AD89425EC07A}" destId="{1D8A73B5-B97A-1445-ACCE-7AE3153D8B98}" srcOrd="10" destOrd="0" parTransId="{E4E01F04-62A4-E542-949B-528B72803B40}" sibTransId="{111C8FF0-87E7-9248-A0FC-8A578E21C5A0}"/>
    <dgm:cxn modelId="{8423D423-D146-2144-81E0-2EE5B6C21BF7}" srcId="{96F3CC65-BBB2-614F-A857-AD89425EC07A}" destId="{88E9582F-5DD9-1D45-83C8-750D4245072A}" srcOrd="8" destOrd="0" parTransId="{F65A169D-7734-F94E-BE7E-A84A052FDA5A}" sibTransId="{81CF9664-6A2C-5643-923E-0E4FAB959988}"/>
    <dgm:cxn modelId="{EB82F324-CD3F-AA44-BE4B-3F7F01C41C70}" type="presOf" srcId="{7D9734D8-A329-E948-AB84-C660BA06C1DE}" destId="{C9CB6B85-BFCC-A64A-BB7E-1F1541977243}" srcOrd="1" destOrd="0" presId="urn:microsoft.com/office/officeart/2005/8/layout/orgChart1"/>
    <dgm:cxn modelId="{F149F728-270A-4D4E-8CE2-0EF848AED756}" type="presOf" srcId="{E4E01F04-62A4-E542-949B-528B72803B40}" destId="{E8D47048-0636-9747-8FAF-3B98CDD65A1B}" srcOrd="0" destOrd="0" presId="urn:microsoft.com/office/officeart/2005/8/layout/orgChart1"/>
    <dgm:cxn modelId="{2B6D542D-AED8-164B-A9BA-D65861EDBB55}" type="presOf" srcId="{3D682D4D-9314-124B-A889-34D620D39A1F}" destId="{EBA436D1-3BAA-0347-AE07-A054CA7588AE}" srcOrd="0" destOrd="0" presId="urn:microsoft.com/office/officeart/2005/8/layout/orgChart1"/>
    <dgm:cxn modelId="{8E33D02E-1410-B247-A9C7-4C60EFC597BF}" type="presOf" srcId="{749A16B6-D4DA-9B4C-81DE-83F73B856F0E}" destId="{1E783654-75B7-1745-B0E8-9DE5BB29E190}" srcOrd="0" destOrd="0" presId="urn:microsoft.com/office/officeart/2005/8/layout/orgChart1"/>
    <dgm:cxn modelId="{A22AFB33-2C95-3C4C-9C41-620C512EE31B}" type="presOf" srcId="{36330313-41C3-784F-9C5A-66CA9933D2A9}" destId="{910C9EB6-0EB5-1D4E-AE7F-67AD064BDF06}" srcOrd="0" destOrd="0" presId="urn:microsoft.com/office/officeart/2005/8/layout/orgChart1"/>
    <dgm:cxn modelId="{6A365938-8883-9843-B3BD-57FA128763EC}" type="presOf" srcId="{4E06029C-A283-2245-8A6D-CEAC1F5882D5}" destId="{6781801A-B177-C247-AAD1-ADF4C99497FA}" srcOrd="0" destOrd="0" presId="urn:microsoft.com/office/officeart/2005/8/layout/orgChart1"/>
    <dgm:cxn modelId="{C4E2053A-244C-8847-B3EA-35BBB471B016}" srcId="{96F3CC65-BBB2-614F-A857-AD89425EC07A}" destId="{7D9734D8-A329-E948-AB84-C660BA06C1DE}" srcOrd="1" destOrd="0" parTransId="{004AAF42-5F5F-B240-9DDA-D3BAF7E7403A}" sibTransId="{EE8828A6-07A8-CD46-8F64-2E620A23AEEC}"/>
    <dgm:cxn modelId="{851D5B5D-AD9A-1C4F-BD99-481BA525B3DB}" srcId="{96F3CC65-BBB2-614F-A857-AD89425EC07A}" destId="{8091F4D9-AB12-E14C-AAC4-DC713FF72D4D}" srcOrd="0" destOrd="0" parTransId="{749A16B6-D4DA-9B4C-81DE-83F73B856F0E}" sibTransId="{C24A4882-466D-4A4E-8898-E39A25C6FD23}"/>
    <dgm:cxn modelId="{E3445B60-C6B4-E040-A911-4BEDA29610EF}" srcId="{4E06029C-A283-2245-8A6D-CEAC1F5882D5}" destId="{F73ED3CC-05A7-364A-9C18-A899CF881730}" srcOrd="0" destOrd="0" parTransId="{74263646-D1F5-574E-9361-00C2D802AE93}" sibTransId="{B78DCAFB-358E-C945-A75D-37A7F3A71ADC}"/>
    <dgm:cxn modelId="{89EC2162-3EC1-0A44-B908-4616DE2AF526}" srcId="{96F3CC65-BBB2-614F-A857-AD89425EC07A}" destId="{2A24AFA5-14AB-A246-B605-B167BF2BABA4}" srcOrd="2" destOrd="0" parTransId="{E6161583-ED10-8145-B96D-39DBE754D520}" sibTransId="{5BA7E98B-3577-7842-89D8-9D018D4050EB}"/>
    <dgm:cxn modelId="{1E952064-3C35-484A-9533-33F66B579ED9}" type="presOf" srcId="{5865090A-8D86-974A-A6BD-469631E693A0}" destId="{3EC4E9D1-79FA-4241-9B9F-BB952A9FC006}" srcOrd="0" destOrd="0" presId="urn:microsoft.com/office/officeart/2005/8/layout/orgChart1"/>
    <dgm:cxn modelId="{290E4944-E596-324C-8CDF-D58404621106}" type="presOf" srcId="{F73ED3CC-05A7-364A-9C18-A899CF881730}" destId="{FAE7DB8D-282B-684E-A78B-05A8CBE8199F}" srcOrd="0" destOrd="0" presId="urn:microsoft.com/office/officeart/2005/8/layout/orgChart1"/>
    <dgm:cxn modelId="{3E133145-00FF-2941-BF86-612322E92062}" type="presOf" srcId="{476BBF01-1C89-FC47-8937-6901036C5759}" destId="{2890D11B-7AA8-EC46-9471-9FCE7F215E52}" srcOrd="1" destOrd="0" presId="urn:microsoft.com/office/officeart/2005/8/layout/orgChart1"/>
    <dgm:cxn modelId="{C8EA5C46-CFF6-4A4A-8E43-B37E4428B59F}" type="presOf" srcId="{88E9582F-5DD9-1D45-83C8-750D4245072A}" destId="{B7C7BFC9-AB89-9944-B397-57278F607F1A}" srcOrd="0" destOrd="0" presId="urn:microsoft.com/office/officeart/2005/8/layout/orgChart1"/>
    <dgm:cxn modelId="{0254F171-72C3-CD4D-A7F2-41AD8F7C3330}" type="presOf" srcId="{C3D66873-39AF-3E45-A4C6-9DA074CDEC16}" destId="{21914530-47A2-384F-9A89-F8740DB5877C}" srcOrd="1" destOrd="0" presId="urn:microsoft.com/office/officeart/2005/8/layout/orgChart1"/>
    <dgm:cxn modelId="{BD59B872-2B8E-8847-B894-A71679085D1F}" type="presOf" srcId="{8B67BBD2-B3AE-5D41-B8D4-6867F0A2C923}" destId="{6FF2632C-8123-D94B-9B78-9F9FA146C2E5}" srcOrd="0" destOrd="0" presId="urn:microsoft.com/office/officeart/2005/8/layout/orgChart1"/>
    <dgm:cxn modelId="{36A5C553-7F3F-B34D-8EA6-63C380BF2BA8}" type="presOf" srcId="{204D71A9-7721-2A47-8C0C-9CCCC56E7DF1}" destId="{0EB1539D-BB37-AA4D-A7BB-BCAF3F48521C}" srcOrd="1" destOrd="0" presId="urn:microsoft.com/office/officeart/2005/8/layout/orgChart1"/>
    <dgm:cxn modelId="{FED03174-2303-EF4B-8D18-E7FE75AEE1B4}" type="presOf" srcId="{1D8A73B5-B97A-1445-ACCE-7AE3153D8B98}" destId="{2FF08DF8-EB11-5C49-9D9C-ABFF907F75E2}" srcOrd="1" destOrd="0" presId="urn:microsoft.com/office/officeart/2005/8/layout/orgChart1"/>
    <dgm:cxn modelId="{1993D454-4A75-4246-B089-92DEE7A61BE7}" type="presOf" srcId="{D4E88D32-AE21-1741-9869-D7D571C2096A}" destId="{65332C84-6FD0-9B45-96C5-CAB3A3B95C0F}" srcOrd="1" destOrd="0" presId="urn:microsoft.com/office/officeart/2005/8/layout/orgChart1"/>
    <dgm:cxn modelId="{AF1D3677-9929-FD45-8A9A-EC462A3E387E}" srcId="{96F3CC65-BBB2-614F-A857-AD89425EC07A}" destId="{D4E88D32-AE21-1741-9869-D7D571C2096A}" srcOrd="7" destOrd="0" parTransId="{F90833C9-975F-904D-9282-7C161435F8CB}" sibTransId="{4A334E0E-FA43-D04E-9207-04328F2B1F1C}"/>
    <dgm:cxn modelId="{3B49E485-4480-3C4A-AA51-F7E33278AB21}" type="presOf" srcId="{4B2B7BE9-FAC0-A040-90BA-E248E16E544F}" destId="{C9165E44-9034-344A-9DB2-353A8205C909}" srcOrd="0" destOrd="0" presId="urn:microsoft.com/office/officeart/2005/8/layout/orgChart1"/>
    <dgm:cxn modelId="{ECBAF98A-94E0-B941-8A27-2A7CEE821045}" srcId="{96F3CC65-BBB2-614F-A857-AD89425EC07A}" destId="{204D71A9-7721-2A47-8C0C-9CCCC56E7DF1}" srcOrd="11" destOrd="0" parTransId="{123D29B6-18CF-AE4E-B53C-B7D933E2E47B}" sibTransId="{150C859D-93AD-8344-ABB6-F204CAA97393}"/>
    <dgm:cxn modelId="{577FD392-33F4-6B4A-AB32-9F634CA97BF8}" type="presOf" srcId="{4CC4D539-EEFD-4F46-A131-0231F3B690D2}" destId="{E6B9B570-4E49-AA45-93E1-A78195B00E71}" srcOrd="0" destOrd="0" presId="urn:microsoft.com/office/officeart/2005/8/layout/orgChart1"/>
    <dgm:cxn modelId="{28542C97-28A2-5246-BF58-54F19FBDD76E}" srcId="{96F3CC65-BBB2-614F-A857-AD89425EC07A}" destId="{DEAA2766-9968-3C4F-9E28-7CA8992F28F0}" srcOrd="5" destOrd="0" parTransId="{5865090A-8D86-974A-A6BD-469631E693A0}" sibTransId="{A954FD89-502B-0546-9F07-280B51F9A9EC}"/>
    <dgm:cxn modelId="{13EA9398-DC02-7542-84A2-913F8C56D8FA}" type="presOf" srcId="{004AAF42-5F5F-B240-9DDA-D3BAF7E7403A}" destId="{3849CBDA-2F83-3A4F-A833-CCAE8003902E}" srcOrd="0" destOrd="0" presId="urn:microsoft.com/office/officeart/2005/8/layout/orgChart1"/>
    <dgm:cxn modelId="{AD772B9E-4684-2349-9270-E07A7C4854AA}" type="presOf" srcId="{E6161583-ED10-8145-B96D-39DBE754D520}" destId="{D8865A94-CFCE-E746-87FA-ACB25EBF77D2}" srcOrd="0" destOrd="0" presId="urn:microsoft.com/office/officeart/2005/8/layout/orgChart1"/>
    <dgm:cxn modelId="{62B9C0A9-FE85-BF48-9394-0B546CA8347E}" type="presOf" srcId="{8091F4D9-AB12-E14C-AAC4-DC713FF72D4D}" destId="{9C633F7F-2ECB-634A-92B6-C08799844B90}" srcOrd="0" destOrd="0" presId="urn:microsoft.com/office/officeart/2005/8/layout/orgChart1"/>
    <dgm:cxn modelId="{CD1235B8-E245-D442-BB0D-2A3C31B9B66A}" type="presOf" srcId="{DEAA2766-9968-3C4F-9E28-7CA8992F28F0}" destId="{F3A5B4FE-CC1B-EE44-8BAB-58C8D90269F5}" srcOrd="0" destOrd="0" presId="urn:microsoft.com/office/officeart/2005/8/layout/orgChart1"/>
    <dgm:cxn modelId="{F6F889B8-1302-6C4B-8759-33044986B552}" srcId="{96F3CC65-BBB2-614F-A857-AD89425EC07A}" destId="{C3D66873-39AF-3E45-A4C6-9DA074CDEC16}" srcOrd="3" destOrd="0" parTransId="{3D682D4D-9314-124B-A889-34D620D39A1F}" sibTransId="{5C6B7468-9924-C848-A224-42FAA7A00A18}"/>
    <dgm:cxn modelId="{5C1833BB-3C9A-1847-8108-013D81C0BCC9}" type="presOf" srcId="{88E9582F-5DD9-1D45-83C8-750D4245072A}" destId="{FE337728-FC33-264C-88E9-94281BCF535E}" srcOrd="1" destOrd="0" presId="urn:microsoft.com/office/officeart/2005/8/layout/orgChart1"/>
    <dgm:cxn modelId="{7B7946BC-F12F-2343-B36F-9F790E7E2356}" srcId="{4E06029C-A283-2245-8A6D-CEAC1F5882D5}" destId="{96F3CC65-BBB2-614F-A857-AD89425EC07A}" srcOrd="1" destOrd="0" parTransId="{45F8B543-1032-6348-A762-ABDDA0283C69}" sibTransId="{DBC19A63-76A4-B542-8808-3F3E7BEC1586}"/>
    <dgm:cxn modelId="{0A9C24C4-EFB1-C34F-AC1C-2EB3A9650561}" type="presOf" srcId="{204D71A9-7721-2A47-8C0C-9CCCC56E7DF1}" destId="{027780DA-E450-9645-9503-66ECFDBB8D89}" srcOrd="0" destOrd="0" presId="urn:microsoft.com/office/officeart/2005/8/layout/orgChart1"/>
    <dgm:cxn modelId="{2D4D7CC4-60BA-0541-A019-1288D5EF30D3}" type="presOf" srcId="{4CC4D539-EEFD-4F46-A131-0231F3B690D2}" destId="{FBA239FF-7F8C-294D-B5D8-6E5F2763DD1B}" srcOrd="1" destOrd="0" presId="urn:microsoft.com/office/officeart/2005/8/layout/orgChart1"/>
    <dgm:cxn modelId="{D6901DCC-0533-074A-8FA0-D80B9271EE6A}" type="presOf" srcId="{671CF04B-F03B-3141-B484-02976554B61C}" destId="{686342BB-55F8-0849-B520-F4C7992CB3FA}" srcOrd="0" destOrd="0" presId="urn:microsoft.com/office/officeart/2005/8/layout/orgChart1"/>
    <dgm:cxn modelId="{53D7B3D6-9107-6A4E-AB8E-435AC87BFF3C}" type="presOf" srcId="{2A24AFA5-14AB-A246-B605-B167BF2BABA4}" destId="{D954EB53-6BA6-5E47-95E0-200B7D4E0F97}" srcOrd="0" destOrd="0" presId="urn:microsoft.com/office/officeart/2005/8/layout/orgChart1"/>
    <dgm:cxn modelId="{6390D7D8-C2F8-4040-B608-5188E314D8E9}" srcId="{96F3CC65-BBB2-614F-A857-AD89425EC07A}" destId="{476BBF01-1C89-FC47-8937-6901036C5759}" srcOrd="9" destOrd="0" parTransId="{36330313-41C3-784F-9C5A-66CA9933D2A9}" sibTransId="{B629101C-2CAE-F34C-AE50-ED7ED932BD1D}"/>
    <dgm:cxn modelId="{5D9BB0D9-61D3-A441-A002-48B5EE692DA8}" type="presOf" srcId="{D4E88D32-AE21-1741-9869-D7D571C2096A}" destId="{A2A6B030-DA26-EA4E-B82A-F039A95513C2}" srcOrd="0" destOrd="0" presId="urn:microsoft.com/office/officeart/2005/8/layout/orgChart1"/>
    <dgm:cxn modelId="{8FDDE3DA-EF78-A64E-8B97-0D5B2002ADD5}" type="presOf" srcId="{F90833C9-975F-904D-9282-7C161435F8CB}" destId="{95E0AE32-CB22-4D43-BBBD-F79D986EB935}" srcOrd="0" destOrd="0" presId="urn:microsoft.com/office/officeart/2005/8/layout/orgChart1"/>
    <dgm:cxn modelId="{D900DADE-23CE-0545-95D2-DC3CBE570755}" type="presOf" srcId="{F73ED3CC-05A7-364A-9C18-A899CF881730}" destId="{21BE4875-473D-A749-BD6A-394A5260429F}" srcOrd="1" destOrd="0" presId="urn:microsoft.com/office/officeart/2005/8/layout/orgChart1"/>
    <dgm:cxn modelId="{85B2C8DF-D93C-3D42-B846-AD188B608349}" type="presOf" srcId="{7D9734D8-A329-E948-AB84-C660BA06C1DE}" destId="{ECE8E936-CEB8-6943-ADB0-E023A9F5FFED}" srcOrd="0" destOrd="0" presId="urn:microsoft.com/office/officeart/2005/8/layout/orgChart1"/>
    <dgm:cxn modelId="{EB23D3E2-7938-214D-AA10-B3D93C33DBF8}" type="presOf" srcId="{2A24AFA5-14AB-A246-B605-B167BF2BABA4}" destId="{80F4E8D2-8826-E248-936B-A1D4397EEA05}" srcOrd="1" destOrd="0" presId="urn:microsoft.com/office/officeart/2005/8/layout/orgChart1"/>
    <dgm:cxn modelId="{A6F8D5E3-3D0D-8443-A597-6642221F8E31}" type="presOf" srcId="{8091F4D9-AB12-E14C-AAC4-DC713FF72D4D}" destId="{E4BAEFD8-AE19-D24A-98D9-F0964FA5DEA1}" srcOrd="1" destOrd="0" presId="urn:microsoft.com/office/officeart/2005/8/layout/orgChart1"/>
    <dgm:cxn modelId="{49196FE6-B1C7-2D4F-A5C8-5CE38178B99D}" type="presOf" srcId="{476BBF01-1C89-FC47-8937-6901036C5759}" destId="{1FFE94EF-C927-7747-A9E2-CE6F55249D57}" srcOrd="0" destOrd="0" presId="urn:microsoft.com/office/officeart/2005/8/layout/orgChart1"/>
    <dgm:cxn modelId="{312B30EA-8A54-4E4A-B6CF-F946B30374CA}" srcId="{96F3CC65-BBB2-614F-A857-AD89425EC07A}" destId="{671CF04B-F03B-3141-B484-02976554B61C}" srcOrd="4" destOrd="0" parTransId="{8B67BBD2-B3AE-5D41-B8D4-6867F0A2C923}" sibTransId="{EC2733CD-9717-484E-B785-0425CF57DB3D}"/>
    <dgm:cxn modelId="{5DA3CFF4-1EEA-6646-BB41-F328778EB256}" type="presOf" srcId="{96F3CC65-BBB2-614F-A857-AD89425EC07A}" destId="{68E5082A-DAB9-B04F-9C09-833A813D726E}" srcOrd="0" destOrd="0" presId="urn:microsoft.com/office/officeart/2005/8/layout/orgChart1"/>
    <dgm:cxn modelId="{075B5DF5-86DB-8546-BE0B-EEE2ABFFE6CF}" type="presOf" srcId="{DEAA2766-9968-3C4F-9E28-7CA8992F28F0}" destId="{DB8D2295-F5AD-9D4D-B575-FB993ED4902E}" srcOrd="1" destOrd="0" presId="urn:microsoft.com/office/officeart/2005/8/layout/orgChart1"/>
    <dgm:cxn modelId="{171927F6-42C3-3346-9F84-D81C1283169A}" type="presOf" srcId="{1D8A73B5-B97A-1445-ACCE-7AE3153D8B98}" destId="{075B4872-35D8-D540-A7BE-5320A1074702}" srcOrd="0" destOrd="0" presId="urn:microsoft.com/office/officeart/2005/8/layout/orgChart1"/>
    <dgm:cxn modelId="{103BF0F6-AC10-7947-86C2-A8023EB7F763}" srcId="{96F3CC65-BBB2-614F-A857-AD89425EC07A}" destId="{4CC4D539-EEFD-4F46-A131-0231F3B690D2}" srcOrd="6" destOrd="0" parTransId="{4B2B7BE9-FAC0-A040-90BA-E248E16E544F}" sibTransId="{5AC4912D-9B1E-AB42-9B9A-9E4907348E28}"/>
    <dgm:cxn modelId="{10DB99FB-CB47-9049-9369-2E4C9AFA604B}" type="presOf" srcId="{96F3CC65-BBB2-614F-A857-AD89425EC07A}" destId="{1237A9C7-2FD7-8247-AA2B-64D409EB3336}" srcOrd="1" destOrd="0" presId="urn:microsoft.com/office/officeart/2005/8/layout/orgChart1"/>
    <dgm:cxn modelId="{6343EEFB-3F82-2B45-B9D3-F16B0CE6E79B}" type="presOf" srcId="{F65A169D-7734-F94E-BE7E-A84A052FDA5A}" destId="{F6FF2895-2B62-A64F-B7B3-67CE81F54907}" srcOrd="0" destOrd="0" presId="urn:microsoft.com/office/officeart/2005/8/layout/orgChart1"/>
    <dgm:cxn modelId="{774C5526-40DE-B04C-9983-45AC8ECF8B28}" type="presParOf" srcId="{6781801A-B177-C247-AAD1-ADF4C99497FA}" destId="{20EEA2EC-59E5-7E45-8CFA-4F0D00294CFA}" srcOrd="0" destOrd="0" presId="urn:microsoft.com/office/officeart/2005/8/layout/orgChart1"/>
    <dgm:cxn modelId="{77EEBC79-F271-6149-A3DE-BE4398B5A94F}" type="presParOf" srcId="{20EEA2EC-59E5-7E45-8CFA-4F0D00294CFA}" destId="{DB03DB1D-DEAB-5B43-91DA-A972B50FFEF8}" srcOrd="0" destOrd="0" presId="urn:microsoft.com/office/officeart/2005/8/layout/orgChart1"/>
    <dgm:cxn modelId="{833DF259-7B48-4743-AFAC-4A7DDF080D4F}" type="presParOf" srcId="{DB03DB1D-DEAB-5B43-91DA-A972B50FFEF8}" destId="{FAE7DB8D-282B-684E-A78B-05A8CBE8199F}" srcOrd="0" destOrd="0" presId="urn:microsoft.com/office/officeart/2005/8/layout/orgChart1"/>
    <dgm:cxn modelId="{848594BE-14AA-4D41-9410-C01ECF1201AF}" type="presParOf" srcId="{DB03DB1D-DEAB-5B43-91DA-A972B50FFEF8}" destId="{21BE4875-473D-A749-BD6A-394A5260429F}" srcOrd="1" destOrd="0" presId="urn:microsoft.com/office/officeart/2005/8/layout/orgChart1"/>
    <dgm:cxn modelId="{97EC054A-A5D0-3748-911F-C61BDEAB5E8F}" type="presParOf" srcId="{20EEA2EC-59E5-7E45-8CFA-4F0D00294CFA}" destId="{37C40439-C533-2346-BFB1-75F18C388FA6}" srcOrd="1" destOrd="0" presId="urn:microsoft.com/office/officeart/2005/8/layout/orgChart1"/>
    <dgm:cxn modelId="{1644CEE7-36AD-D643-BC9E-EE8931C7359D}" type="presParOf" srcId="{20EEA2EC-59E5-7E45-8CFA-4F0D00294CFA}" destId="{1E5E8609-300C-ED45-91C8-8173E71E2E3D}" srcOrd="2" destOrd="0" presId="urn:microsoft.com/office/officeart/2005/8/layout/orgChart1"/>
    <dgm:cxn modelId="{CBE17D27-B3F0-A44F-863F-25674D9BC668}" type="presParOf" srcId="{6781801A-B177-C247-AAD1-ADF4C99497FA}" destId="{625527CB-7DCC-9448-BB6A-456E12079B88}" srcOrd="1" destOrd="0" presId="urn:microsoft.com/office/officeart/2005/8/layout/orgChart1"/>
    <dgm:cxn modelId="{FB4293F3-9153-4946-980C-A6D3EA53C462}" type="presParOf" srcId="{625527CB-7DCC-9448-BB6A-456E12079B88}" destId="{17A0C945-435C-C94F-8026-15FB94CC7A8C}" srcOrd="0" destOrd="0" presId="urn:microsoft.com/office/officeart/2005/8/layout/orgChart1"/>
    <dgm:cxn modelId="{A4B54295-9143-2C4C-A130-451526D4D139}" type="presParOf" srcId="{17A0C945-435C-C94F-8026-15FB94CC7A8C}" destId="{68E5082A-DAB9-B04F-9C09-833A813D726E}" srcOrd="0" destOrd="0" presId="urn:microsoft.com/office/officeart/2005/8/layout/orgChart1"/>
    <dgm:cxn modelId="{76D62256-BDFF-D042-A993-46C4E2ECE752}" type="presParOf" srcId="{17A0C945-435C-C94F-8026-15FB94CC7A8C}" destId="{1237A9C7-2FD7-8247-AA2B-64D409EB3336}" srcOrd="1" destOrd="0" presId="urn:microsoft.com/office/officeart/2005/8/layout/orgChart1"/>
    <dgm:cxn modelId="{D7860CED-679D-7646-984D-6786DB5BDE37}" type="presParOf" srcId="{625527CB-7DCC-9448-BB6A-456E12079B88}" destId="{7ECD67A2-EFD9-6249-A119-4459BCCA84C4}" srcOrd="1" destOrd="0" presId="urn:microsoft.com/office/officeart/2005/8/layout/orgChart1"/>
    <dgm:cxn modelId="{38A3D2DD-37EF-DE4B-932F-CEBF34123E57}" type="presParOf" srcId="{7ECD67A2-EFD9-6249-A119-4459BCCA84C4}" destId="{3849CBDA-2F83-3A4F-A833-CCAE8003902E}" srcOrd="0" destOrd="0" presId="urn:microsoft.com/office/officeart/2005/8/layout/orgChart1"/>
    <dgm:cxn modelId="{0E0C4871-977D-1948-8E10-8BB7D6883E55}" type="presParOf" srcId="{7ECD67A2-EFD9-6249-A119-4459BCCA84C4}" destId="{6883C256-8B26-4845-AD57-C4C69DEBC64B}" srcOrd="1" destOrd="0" presId="urn:microsoft.com/office/officeart/2005/8/layout/orgChart1"/>
    <dgm:cxn modelId="{89E447DB-3A04-8F42-A26D-61048DB1A77A}" type="presParOf" srcId="{6883C256-8B26-4845-AD57-C4C69DEBC64B}" destId="{D66A90FC-B850-A140-904B-FDBCB3547CF8}" srcOrd="0" destOrd="0" presId="urn:microsoft.com/office/officeart/2005/8/layout/orgChart1"/>
    <dgm:cxn modelId="{26EE622D-5CDF-4148-9FBE-B0D037137DAC}" type="presParOf" srcId="{D66A90FC-B850-A140-904B-FDBCB3547CF8}" destId="{ECE8E936-CEB8-6943-ADB0-E023A9F5FFED}" srcOrd="0" destOrd="0" presId="urn:microsoft.com/office/officeart/2005/8/layout/orgChart1"/>
    <dgm:cxn modelId="{FC89FF32-FF22-A64D-8FEB-B9982E819C3C}" type="presParOf" srcId="{D66A90FC-B850-A140-904B-FDBCB3547CF8}" destId="{C9CB6B85-BFCC-A64A-BB7E-1F1541977243}" srcOrd="1" destOrd="0" presId="urn:microsoft.com/office/officeart/2005/8/layout/orgChart1"/>
    <dgm:cxn modelId="{FD507198-455B-B149-9146-43B4A68683A0}" type="presParOf" srcId="{6883C256-8B26-4845-AD57-C4C69DEBC64B}" destId="{F3B2F7F9-B7AD-5048-AE0E-C55D2F06AB0E}" srcOrd="1" destOrd="0" presId="urn:microsoft.com/office/officeart/2005/8/layout/orgChart1"/>
    <dgm:cxn modelId="{EA5F9BC7-82F6-5F4D-B422-11A256C2F077}" type="presParOf" srcId="{6883C256-8B26-4845-AD57-C4C69DEBC64B}" destId="{77349B59-D5EE-FA4A-AA07-50B10202C789}" srcOrd="2" destOrd="0" presId="urn:microsoft.com/office/officeart/2005/8/layout/orgChart1"/>
    <dgm:cxn modelId="{75CBAC38-A9A2-AC46-82ED-EC88C1BD2456}" type="presParOf" srcId="{7ECD67A2-EFD9-6249-A119-4459BCCA84C4}" destId="{D8865A94-CFCE-E746-87FA-ACB25EBF77D2}" srcOrd="2" destOrd="0" presId="urn:microsoft.com/office/officeart/2005/8/layout/orgChart1"/>
    <dgm:cxn modelId="{192FD601-986F-DE4A-9BE4-F18574254C49}" type="presParOf" srcId="{7ECD67A2-EFD9-6249-A119-4459BCCA84C4}" destId="{1483D26B-3256-5E42-B898-446B2C2C5BE0}" srcOrd="3" destOrd="0" presId="urn:microsoft.com/office/officeart/2005/8/layout/orgChart1"/>
    <dgm:cxn modelId="{78564FB1-E1C1-C54D-8060-E4FD36BFAA38}" type="presParOf" srcId="{1483D26B-3256-5E42-B898-446B2C2C5BE0}" destId="{1E78B71D-545D-EB41-B207-503AF3DD16B8}" srcOrd="0" destOrd="0" presId="urn:microsoft.com/office/officeart/2005/8/layout/orgChart1"/>
    <dgm:cxn modelId="{5F02215D-D8DA-CD4B-AB1C-0A6D3A99F49E}" type="presParOf" srcId="{1E78B71D-545D-EB41-B207-503AF3DD16B8}" destId="{D954EB53-6BA6-5E47-95E0-200B7D4E0F97}" srcOrd="0" destOrd="0" presId="urn:microsoft.com/office/officeart/2005/8/layout/orgChart1"/>
    <dgm:cxn modelId="{586C75F4-E3B1-C84A-A1B2-9B23B0447195}" type="presParOf" srcId="{1E78B71D-545D-EB41-B207-503AF3DD16B8}" destId="{80F4E8D2-8826-E248-936B-A1D4397EEA05}" srcOrd="1" destOrd="0" presId="urn:microsoft.com/office/officeart/2005/8/layout/orgChart1"/>
    <dgm:cxn modelId="{00721873-F629-EF4E-B96B-ECB2A0AADFF2}" type="presParOf" srcId="{1483D26B-3256-5E42-B898-446B2C2C5BE0}" destId="{13C5EFAD-C0A5-E241-B3D7-1CE3ECB09730}" srcOrd="1" destOrd="0" presId="urn:microsoft.com/office/officeart/2005/8/layout/orgChart1"/>
    <dgm:cxn modelId="{82AE9299-2FDE-F242-A103-77A90FD8C07E}" type="presParOf" srcId="{1483D26B-3256-5E42-B898-446B2C2C5BE0}" destId="{6677D278-1988-3C47-A867-36D6258CBD9C}" srcOrd="2" destOrd="0" presId="urn:microsoft.com/office/officeart/2005/8/layout/orgChart1"/>
    <dgm:cxn modelId="{9BD04B90-F4CA-D044-A8CC-FB98FF0760C7}" type="presParOf" srcId="{7ECD67A2-EFD9-6249-A119-4459BCCA84C4}" destId="{EBA436D1-3BAA-0347-AE07-A054CA7588AE}" srcOrd="4" destOrd="0" presId="urn:microsoft.com/office/officeart/2005/8/layout/orgChart1"/>
    <dgm:cxn modelId="{C54EC866-8FF6-7E45-9145-1B54AB2D5C09}" type="presParOf" srcId="{7ECD67A2-EFD9-6249-A119-4459BCCA84C4}" destId="{6E6FBED0-56B5-F042-805E-B3F2B6008570}" srcOrd="5" destOrd="0" presId="urn:microsoft.com/office/officeart/2005/8/layout/orgChart1"/>
    <dgm:cxn modelId="{943EB2E0-564A-5843-8D47-5A61FA2719C6}" type="presParOf" srcId="{6E6FBED0-56B5-F042-805E-B3F2B6008570}" destId="{E90021BC-394E-9F4C-975B-A15D9A9670AD}" srcOrd="0" destOrd="0" presId="urn:microsoft.com/office/officeart/2005/8/layout/orgChart1"/>
    <dgm:cxn modelId="{E4413D7A-5BEE-7645-9A55-34444A661CBD}" type="presParOf" srcId="{E90021BC-394E-9F4C-975B-A15D9A9670AD}" destId="{1818164A-0D2B-174B-AB6D-5E03E66C3199}" srcOrd="0" destOrd="0" presId="urn:microsoft.com/office/officeart/2005/8/layout/orgChart1"/>
    <dgm:cxn modelId="{E74C3E72-8872-2C44-8EDB-2C2E727EC7B6}" type="presParOf" srcId="{E90021BC-394E-9F4C-975B-A15D9A9670AD}" destId="{21914530-47A2-384F-9A89-F8740DB5877C}" srcOrd="1" destOrd="0" presId="urn:microsoft.com/office/officeart/2005/8/layout/orgChart1"/>
    <dgm:cxn modelId="{6FE48BAD-5DDD-3E44-A3FC-DDF5147C7336}" type="presParOf" srcId="{6E6FBED0-56B5-F042-805E-B3F2B6008570}" destId="{9CE06E83-E171-0242-9B8A-E3A8A17E4F84}" srcOrd="1" destOrd="0" presId="urn:microsoft.com/office/officeart/2005/8/layout/orgChart1"/>
    <dgm:cxn modelId="{4522AED4-EFDF-944F-84A0-798780C9D4DD}" type="presParOf" srcId="{6E6FBED0-56B5-F042-805E-B3F2B6008570}" destId="{DF9FA775-E06C-5749-AB7E-406305EC38E1}" srcOrd="2" destOrd="0" presId="urn:microsoft.com/office/officeart/2005/8/layout/orgChart1"/>
    <dgm:cxn modelId="{96BF00A6-37ED-904C-B531-76466C22A4C1}" type="presParOf" srcId="{7ECD67A2-EFD9-6249-A119-4459BCCA84C4}" destId="{6FF2632C-8123-D94B-9B78-9F9FA146C2E5}" srcOrd="6" destOrd="0" presId="urn:microsoft.com/office/officeart/2005/8/layout/orgChart1"/>
    <dgm:cxn modelId="{031B95AC-4E0C-4D4B-B7F7-D817B3EF6D3F}" type="presParOf" srcId="{7ECD67A2-EFD9-6249-A119-4459BCCA84C4}" destId="{8C8AFB29-1B51-7E4D-B4E7-A2D915C31D81}" srcOrd="7" destOrd="0" presId="urn:microsoft.com/office/officeart/2005/8/layout/orgChart1"/>
    <dgm:cxn modelId="{67FE5772-5BCB-994B-9C3C-37D40FE88748}" type="presParOf" srcId="{8C8AFB29-1B51-7E4D-B4E7-A2D915C31D81}" destId="{E3C611D7-FE69-1543-9BC9-C9EEC3DAA977}" srcOrd="0" destOrd="0" presId="urn:microsoft.com/office/officeart/2005/8/layout/orgChart1"/>
    <dgm:cxn modelId="{C54FD2CB-1D2C-1047-8311-D1171DBB9BB8}" type="presParOf" srcId="{E3C611D7-FE69-1543-9BC9-C9EEC3DAA977}" destId="{686342BB-55F8-0849-B520-F4C7992CB3FA}" srcOrd="0" destOrd="0" presId="urn:microsoft.com/office/officeart/2005/8/layout/orgChart1"/>
    <dgm:cxn modelId="{7144F7FD-743D-C248-954E-5A69DE42887B}" type="presParOf" srcId="{E3C611D7-FE69-1543-9BC9-C9EEC3DAA977}" destId="{FC1CE1E8-7454-7246-B8CA-491694F175A8}" srcOrd="1" destOrd="0" presId="urn:microsoft.com/office/officeart/2005/8/layout/orgChart1"/>
    <dgm:cxn modelId="{3951CD57-C5D9-6043-B544-013A9A53B76D}" type="presParOf" srcId="{8C8AFB29-1B51-7E4D-B4E7-A2D915C31D81}" destId="{0EB55780-CB6F-1040-AC71-5A5E59A28ED2}" srcOrd="1" destOrd="0" presId="urn:microsoft.com/office/officeart/2005/8/layout/orgChart1"/>
    <dgm:cxn modelId="{EC393EA3-0BDB-1143-A020-B551433D861D}" type="presParOf" srcId="{8C8AFB29-1B51-7E4D-B4E7-A2D915C31D81}" destId="{9CE3F301-4B5A-094A-A38E-0621863B64EE}" srcOrd="2" destOrd="0" presId="urn:microsoft.com/office/officeart/2005/8/layout/orgChart1"/>
    <dgm:cxn modelId="{3592EF3D-9E18-C449-B13F-7150F0EF4348}" type="presParOf" srcId="{7ECD67A2-EFD9-6249-A119-4459BCCA84C4}" destId="{3EC4E9D1-79FA-4241-9B9F-BB952A9FC006}" srcOrd="8" destOrd="0" presId="urn:microsoft.com/office/officeart/2005/8/layout/orgChart1"/>
    <dgm:cxn modelId="{55C18D8B-5522-804C-86D6-FC40BF6D5BD6}" type="presParOf" srcId="{7ECD67A2-EFD9-6249-A119-4459BCCA84C4}" destId="{AA915D0B-B022-EB4E-8A1C-51181BC1747D}" srcOrd="9" destOrd="0" presId="urn:microsoft.com/office/officeart/2005/8/layout/orgChart1"/>
    <dgm:cxn modelId="{91160566-5B27-8C45-9587-14599450502D}" type="presParOf" srcId="{AA915D0B-B022-EB4E-8A1C-51181BC1747D}" destId="{6BD515A7-E398-4844-9965-851E505C4F44}" srcOrd="0" destOrd="0" presId="urn:microsoft.com/office/officeart/2005/8/layout/orgChart1"/>
    <dgm:cxn modelId="{4AD60E3D-231C-3946-A39F-605A62D4A5E0}" type="presParOf" srcId="{6BD515A7-E398-4844-9965-851E505C4F44}" destId="{F3A5B4FE-CC1B-EE44-8BAB-58C8D90269F5}" srcOrd="0" destOrd="0" presId="urn:microsoft.com/office/officeart/2005/8/layout/orgChart1"/>
    <dgm:cxn modelId="{183FB248-7F17-684C-95E5-8C39353C8BAA}" type="presParOf" srcId="{6BD515A7-E398-4844-9965-851E505C4F44}" destId="{DB8D2295-F5AD-9D4D-B575-FB993ED4902E}" srcOrd="1" destOrd="0" presId="urn:microsoft.com/office/officeart/2005/8/layout/orgChart1"/>
    <dgm:cxn modelId="{54C0448D-8ABE-C246-9445-DD887A604423}" type="presParOf" srcId="{AA915D0B-B022-EB4E-8A1C-51181BC1747D}" destId="{0412FDC6-FC00-9545-B218-248B007D4673}" srcOrd="1" destOrd="0" presId="urn:microsoft.com/office/officeart/2005/8/layout/orgChart1"/>
    <dgm:cxn modelId="{3EE9DB2F-BABE-B94D-BC3F-41E6DE7EB43C}" type="presParOf" srcId="{AA915D0B-B022-EB4E-8A1C-51181BC1747D}" destId="{FE804D96-A22F-E342-B44C-57A18D5D9754}" srcOrd="2" destOrd="0" presId="urn:microsoft.com/office/officeart/2005/8/layout/orgChart1"/>
    <dgm:cxn modelId="{C853092C-EFEB-D142-96B5-15091B394E1D}" type="presParOf" srcId="{7ECD67A2-EFD9-6249-A119-4459BCCA84C4}" destId="{C9165E44-9034-344A-9DB2-353A8205C909}" srcOrd="10" destOrd="0" presId="urn:microsoft.com/office/officeart/2005/8/layout/orgChart1"/>
    <dgm:cxn modelId="{948A00CB-C69B-D24D-83CB-D315E7EB366E}" type="presParOf" srcId="{7ECD67A2-EFD9-6249-A119-4459BCCA84C4}" destId="{9DD342DF-909B-4D4E-8D8A-E56B999640FC}" srcOrd="11" destOrd="0" presId="urn:microsoft.com/office/officeart/2005/8/layout/orgChart1"/>
    <dgm:cxn modelId="{B4BDE52A-6639-824A-9653-0595BCCA992C}" type="presParOf" srcId="{9DD342DF-909B-4D4E-8D8A-E56B999640FC}" destId="{51D2D02B-3CA7-5542-A24C-EC523CEDC0EC}" srcOrd="0" destOrd="0" presId="urn:microsoft.com/office/officeart/2005/8/layout/orgChart1"/>
    <dgm:cxn modelId="{F38412E9-B2E8-2844-8D0E-9A651AE9EDC6}" type="presParOf" srcId="{51D2D02B-3CA7-5542-A24C-EC523CEDC0EC}" destId="{E6B9B570-4E49-AA45-93E1-A78195B00E71}" srcOrd="0" destOrd="0" presId="urn:microsoft.com/office/officeart/2005/8/layout/orgChart1"/>
    <dgm:cxn modelId="{EE6F7DF2-41CD-EA44-B254-467F1DCA58AB}" type="presParOf" srcId="{51D2D02B-3CA7-5542-A24C-EC523CEDC0EC}" destId="{FBA239FF-7F8C-294D-B5D8-6E5F2763DD1B}" srcOrd="1" destOrd="0" presId="urn:microsoft.com/office/officeart/2005/8/layout/orgChart1"/>
    <dgm:cxn modelId="{40B7EE1D-9092-BC4F-92B2-0F6960D76B28}" type="presParOf" srcId="{9DD342DF-909B-4D4E-8D8A-E56B999640FC}" destId="{0A4021C4-6FB9-7B46-9A46-2D92D3617892}" srcOrd="1" destOrd="0" presId="urn:microsoft.com/office/officeart/2005/8/layout/orgChart1"/>
    <dgm:cxn modelId="{C5B68BF7-210D-C34B-B02F-AFA986791679}" type="presParOf" srcId="{9DD342DF-909B-4D4E-8D8A-E56B999640FC}" destId="{BCE04BC2-424E-C246-825A-C3250FB3841D}" srcOrd="2" destOrd="0" presId="urn:microsoft.com/office/officeart/2005/8/layout/orgChart1"/>
    <dgm:cxn modelId="{F7374C0E-BA79-6F4F-9B45-B8160A6BC5B9}" type="presParOf" srcId="{7ECD67A2-EFD9-6249-A119-4459BCCA84C4}" destId="{95E0AE32-CB22-4D43-BBBD-F79D986EB935}" srcOrd="12" destOrd="0" presId="urn:microsoft.com/office/officeart/2005/8/layout/orgChart1"/>
    <dgm:cxn modelId="{1969A5BE-99F9-9540-80BE-F5C7C958B3C1}" type="presParOf" srcId="{7ECD67A2-EFD9-6249-A119-4459BCCA84C4}" destId="{BCBAD89A-07C4-0B43-ADEF-E3D73E0862F6}" srcOrd="13" destOrd="0" presId="urn:microsoft.com/office/officeart/2005/8/layout/orgChart1"/>
    <dgm:cxn modelId="{8BB2DF47-44C0-9542-BFFD-D0730F7A837C}" type="presParOf" srcId="{BCBAD89A-07C4-0B43-ADEF-E3D73E0862F6}" destId="{AF343F12-26E3-9D44-B5E7-0435E533D4A2}" srcOrd="0" destOrd="0" presId="urn:microsoft.com/office/officeart/2005/8/layout/orgChart1"/>
    <dgm:cxn modelId="{DDECA3C3-56FB-654D-9B71-5455ED23B468}" type="presParOf" srcId="{AF343F12-26E3-9D44-B5E7-0435E533D4A2}" destId="{A2A6B030-DA26-EA4E-B82A-F039A95513C2}" srcOrd="0" destOrd="0" presId="urn:microsoft.com/office/officeart/2005/8/layout/orgChart1"/>
    <dgm:cxn modelId="{DC6D2F3E-1E3C-CA4E-A4E3-3289EADE26DA}" type="presParOf" srcId="{AF343F12-26E3-9D44-B5E7-0435E533D4A2}" destId="{65332C84-6FD0-9B45-96C5-CAB3A3B95C0F}" srcOrd="1" destOrd="0" presId="urn:microsoft.com/office/officeart/2005/8/layout/orgChart1"/>
    <dgm:cxn modelId="{105BC306-5768-E34A-B638-4E12B2B1C659}" type="presParOf" srcId="{BCBAD89A-07C4-0B43-ADEF-E3D73E0862F6}" destId="{B0C89B24-80C5-6648-839F-63270D718DCF}" srcOrd="1" destOrd="0" presId="urn:microsoft.com/office/officeart/2005/8/layout/orgChart1"/>
    <dgm:cxn modelId="{9DEAB2C3-BE90-234D-8742-A94115CAA164}" type="presParOf" srcId="{BCBAD89A-07C4-0B43-ADEF-E3D73E0862F6}" destId="{FC40DDBF-F58A-254E-90B3-769ABE3FEF26}" srcOrd="2" destOrd="0" presId="urn:microsoft.com/office/officeart/2005/8/layout/orgChart1"/>
    <dgm:cxn modelId="{8AF44045-C6B9-534B-937B-3F2B5B85D2A0}" type="presParOf" srcId="{7ECD67A2-EFD9-6249-A119-4459BCCA84C4}" destId="{F6FF2895-2B62-A64F-B7B3-67CE81F54907}" srcOrd="14" destOrd="0" presId="urn:microsoft.com/office/officeart/2005/8/layout/orgChart1"/>
    <dgm:cxn modelId="{26A46913-112B-C646-9526-58901D2D41E8}" type="presParOf" srcId="{7ECD67A2-EFD9-6249-A119-4459BCCA84C4}" destId="{F379A3C6-20B8-6E4B-BFA1-E58ADFAB7430}" srcOrd="15" destOrd="0" presId="urn:microsoft.com/office/officeart/2005/8/layout/orgChart1"/>
    <dgm:cxn modelId="{30770B30-D55F-ED46-8940-5351C8A1E7C9}" type="presParOf" srcId="{F379A3C6-20B8-6E4B-BFA1-E58ADFAB7430}" destId="{676FF404-91DF-1D4A-95F7-873FB06BBB1B}" srcOrd="0" destOrd="0" presId="urn:microsoft.com/office/officeart/2005/8/layout/orgChart1"/>
    <dgm:cxn modelId="{BFB49AC5-30E9-7947-ABA6-8195860624C6}" type="presParOf" srcId="{676FF404-91DF-1D4A-95F7-873FB06BBB1B}" destId="{B7C7BFC9-AB89-9944-B397-57278F607F1A}" srcOrd="0" destOrd="0" presId="urn:microsoft.com/office/officeart/2005/8/layout/orgChart1"/>
    <dgm:cxn modelId="{F2B1103F-649B-C441-AB9C-8FC39FB26C7C}" type="presParOf" srcId="{676FF404-91DF-1D4A-95F7-873FB06BBB1B}" destId="{FE337728-FC33-264C-88E9-94281BCF535E}" srcOrd="1" destOrd="0" presId="urn:microsoft.com/office/officeart/2005/8/layout/orgChart1"/>
    <dgm:cxn modelId="{C73220ED-EF1E-854B-B747-C313E90B80F1}" type="presParOf" srcId="{F379A3C6-20B8-6E4B-BFA1-E58ADFAB7430}" destId="{D721B5D6-F653-3245-873B-6B3371542EA7}" srcOrd="1" destOrd="0" presId="urn:microsoft.com/office/officeart/2005/8/layout/orgChart1"/>
    <dgm:cxn modelId="{2DAAF6E0-22C3-B84C-B94F-3BE5FA636FBB}" type="presParOf" srcId="{F379A3C6-20B8-6E4B-BFA1-E58ADFAB7430}" destId="{FFDAA42A-6DA5-5B4B-BB26-555928EB5AB7}" srcOrd="2" destOrd="0" presId="urn:microsoft.com/office/officeart/2005/8/layout/orgChart1"/>
    <dgm:cxn modelId="{F957E76C-E31C-5249-BAC5-5A2EBDB87A4C}" type="presParOf" srcId="{7ECD67A2-EFD9-6249-A119-4459BCCA84C4}" destId="{910C9EB6-0EB5-1D4E-AE7F-67AD064BDF06}" srcOrd="16" destOrd="0" presId="urn:microsoft.com/office/officeart/2005/8/layout/orgChart1"/>
    <dgm:cxn modelId="{308E7A9C-FB50-7D49-AC6C-318ED745016D}" type="presParOf" srcId="{7ECD67A2-EFD9-6249-A119-4459BCCA84C4}" destId="{90C4A909-6907-F944-990C-5ED6F40C5435}" srcOrd="17" destOrd="0" presId="urn:microsoft.com/office/officeart/2005/8/layout/orgChart1"/>
    <dgm:cxn modelId="{3BA0131F-B80D-8345-BA54-417718E1ADA6}" type="presParOf" srcId="{90C4A909-6907-F944-990C-5ED6F40C5435}" destId="{7120D65B-88AE-D944-8759-BB0CA44AE1E0}" srcOrd="0" destOrd="0" presId="urn:microsoft.com/office/officeart/2005/8/layout/orgChart1"/>
    <dgm:cxn modelId="{B84E9EBA-200A-1848-A50E-E9F9510C2FF0}" type="presParOf" srcId="{7120D65B-88AE-D944-8759-BB0CA44AE1E0}" destId="{1FFE94EF-C927-7747-A9E2-CE6F55249D57}" srcOrd="0" destOrd="0" presId="urn:microsoft.com/office/officeart/2005/8/layout/orgChart1"/>
    <dgm:cxn modelId="{E0354B51-124B-D946-B1D2-2B051EB0A2F9}" type="presParOf" srcId="{7120D65B-88AE-D944-8759-BB0CA44AE1E0}" destId="{2890D11B-7AA8-EC46-9471-9FCE7F215E52}" srcOrd="1" destOrd="0" presId="urn:microsoft.com/office/officeart/2005/8/layout/orgChart1"/>
    <dgm:cxn modelId="{1EE15D67-AAA3-1A47-8B50-DB965EBFD70E}" type="presParOf" srcId="{90C4A909-6907-F944-990C-5ED6F40C5435}" destId="{D2B33BAE-3B92-B442-A13A-097D199691A3}" srcOrd="1" destOrd="0" presId="urn:microsoft.com/office/officeart/2005/8/layout/orgChart1"/>
    <dgm:cxn modelId="{7F556DA2-4CC6-0B4C-BEA2-3E1F4CEFA44B}" type="presParOf" srcId="{90C4A909-6907-F944-990C-5ED6F40C5435}" destId="{9CC6BF42-4E23-6C4C-83A6-643488B97988}" srcOrd="2" destOrd="0" presId="urn:microsoft.com/office/officeart/2005/8/layout/orgChart1"/>
    <dgm:cxn modelId="{CF06058C-7DB3-1342-BEFC-C1FE8A2AEB50}" type="presParOf" srcId="{7ECD67A2-EFD9-6249-A119-4459BCCA84C4}" destId="{E8D47048-0636-9747-8FAF-3B98CDD65A1B}" srcOrd="18" destOrd="0" presId="urn:microsoft.com/office/officeart/2005/8/layout/orgChart1"/>
    <dgm:cxn modelId="{00BAF91D-72FD-6F4A-A5B5-7AEADE499689}" type="presParOf" srcId="{7ECD67A2-EFD9-6249-A119-4459BCCA84C4}" destId="{EC3178D1-55B0-B949-8331-2FD73067BD1C}" srcOrd="19" destOrd="0" presId="urn:microsoft.com/office/officeart/2005/8/layout/orgChart1"/>
    <dgm:cxn modelId="{DD11624E-A331-974F-BA8F-7AFC0F73F49A}" type="presParOf" srcId="{EC3178D1-55B0-B949-8331-2FD73067BD1C}" destId="{3979EB26-6068-9047-94B1-A7A7FF649D3E}" srcOrd="0" destOrd="0" presId="urn:microsoft.com/office/officeart/2005/8/layout/orgChart1"/>
    <dgm:cxn modelId="{6B734D06-8DCE-FE43-97AE-0449EA323848}" type="presParOf" srcId="{3979EB26-6068-9047-94B1-A7A7FF649D3E}" destId="{075B4872-35D8-D540-A7BE-5320A1074702}" srcOrd="0" destOrd="0" presId="urn:microsoft.com/office/officeart/2005/8/layout/orgChart1"/>
    <dgm:cxn modelId="{FF52DEC4-72DB-5E4D-9485-C4F2DEA476E9}" type="presParOf" srcId="{3979EB26-6068-9047-94B1-A7A7FF649D3E}" destId="{2FF08DF8-EB11-5C49-9D9C-ABFF907F75E2}" srcOrd="1" destOrd="0" presId="urn:microsoft.com/office/officeart/2005/8/layout/orgChart1"/>
    <dgm:cxn modelId="{3EB1F9C3-3D63-F44F-A87F-77D5B26A8EC9}" type="presParOf" srcId="{EC3178D1-55B0-B949-8331-2FD73067BD1C}" destId="{4D195493-C658-CA4B-97D6-7291A70B287C}" srcOrd="1" destOrd="0" presId="urn:microsoft.com/office/officeart/2005/8/layout/orgChart1"/>
    <dgm:cxn modelId="{15425A1B-2816-1243-9054-1510357387A5}" type="presParOf" srcId="{EC3178D1-55B0-B949-8331-2FD73067BD1C}" destId="{0D5340FE-8922-6E41-8542-E43EFD6BDB19}" srcOrd="2" destOrd="0" presId="urn:microsoft.com/office/officeart/2005/8/layout/orgChart1"/>
    <dgm:cxn modelId="{4F01F9D8-1196-8344-BF30-EA5EDE4F7082}" type="presParOf" srcId="{7ECD67A2-EFD9-6249-A119-4459BCCA84C4}" destId="{843B7B30-5F19-6E43-8BE9-B56E53B38307}" srcOrd="20" destOrd="0" presId="urn:microsoft.com/office/officeart/2005/8/layout/orgChart1"/>
    <dgm:cxn modelId="{050CDFF6-E32E-6F43-B17B-8E67CD878CF9}" type="presParOf" srcId="{7ECD67A2-EFD9-6249-A119-4459BCCA84C4}" destId="{63394BC5-41C7-164F-BC0F-7F3E8BBC5FC2}" srcOrd="21" destOrd="0" presId="urn:microsoft.com/office/officeart/2005/8/layout/orgChart1"/>
    <dgm:cxn modelId="{04E16E55-BCB2-4045-B2AF-7271A7A09089}" type="presParOf" srcId="{63394BC5-41C7-164F-BC0F-7F3E8BBC5FC2}" destId="{8D40B5FB-DE9B-2E4E-B203-FC975578E5D3}" srcOrd="0" destOrd="0" presId="urn:microsoft.com/office/officeart/2005/8/layout/orgChart1"/>
    <dgm:cxn modelId="{8C24C4CC-4001-6642-B2EB-3305B4291513}" type="presParOf" srcId="{8D40B5FB-DE9B-2E4E-B203-FC975578E5D3}" destId="{027780DA-E450-9645-9503-66ECFDBB8D89}" srcOrd="0" destOrd="0" presId="urn:microsoft.com/office/officeart/2005/8/layout/orgChart1"/>
    <dgm:cxn modelId="{364B06B2-DB05-C541-8C67-990F9F98D036}" type="presParOf" srcId="{8D40B5FB-DE9B-2E4E-B203-FC975578E5D3}" destId="{0EB1539D-BB37-AA4D-A7BB-BCAF3F48521C}" srcOrd="1" destOrd="0" presId="urn:microsoft.com/office/officeart/2005/8/layout/orgChart1"/>
    <dgm:cxn modelId="{86A047C5-5255-CA47-A8A2-3F0BC4FA9E63}" type="presParOf" srcId="{63394BC5-41C7-164F-BC0F-7F3E8BBC5FC2}" destId="{49087984-4FBB-F940-BFF1-5F95203C2E1D}" srcOrd="1" destOrd="0" presId="urn:microsoft.com/office/officeart/2005/8/layout/orgChart1"/>
    <dgm:cxn modelId="{E44E87CC-B2AD-674D-845B-0AC9BB1E4B21}" type="presParOf" srcId="{63394BC5-41C7-164F-BC0F-7F3E8BBC5FC2}" destId="{F440F49B-DABB-1B4B-AFD2-226B216D3D0B}" srcOrd="2" destOrd="0" presId="urn:microsoft.com/office/officeart/2005/8/layout/orgChart1"/>
    <dgm:cxn modelId="{B60A0B1E-B404-C44A-A79B-756D41091532}" type="presParOf" srcId="{625527CB-7DCC-9448-BB6A-456E12079B88}" destId="{9D3BA02B-9DE3-BE4B-AC5E-645DD3B17703}" srcOrd="2" destOrd="0" presId="urn:microsoft.com/office/officeart/2005/8/layout/orgChart1"/>
    <dgm:cxn modelId="{3491C770-2314-2243-83E9-731277B25B3F}" type="presParOf" srcId="{9D3BA02B-9DE3-BE4B-AC5E-645DD3B17703}" destId="{1E783654-75B7-1745-B0E8-9DE5BB29E190}" srcOrd="0" destOrd="0" presId="urn:microsoft.com/office/officeart/2005/8/layout/orgChart1"/>
    <dgm:cxn modelId="{CDA4D255-011A-E343-81E7-8F8BFC01AF59}" type="presParOf" srcId="{9D3BA02B-9DE3-BE4B-AC5E-645DD3B17703}" destId="{9D132F51-9A5D-A149-9A87-72B206E08906}" srcOrd="1" destOrd="0" presId="urn:microsoft.com/office/officeart/2005/8/layout/orgChart1"/>
    <dgm:cxn modelId="{A61D86AC-9403-7F4D-8CF6-747A8125CA3A}" type="presParOf" srcId="{9D132F51-9A5D-A149-9A87-72B206E08906}" destId="{8386749E-4C65-4848-9F6A-ABFA7121F1E4}" srcOrd="0" destOrd="0" presId="urn:microsoft.com/office/officeart/2005/8/layout/orgChart1"/>
    <dgm:cxn modelId="{C7C1947F-C379-BA4F-845E-09BA899FEA6A}" type="presParOf" srcId="{8386749E-4C65-4848-9F6A-ABFA7121F1E4}" destId="{9C633F7F-2ECB-634A-92B6-C08799844B90}" srcOrd="0" destOrd="0" presId="urn:microsoft.com/office/officeart/2005/8/layout/orgChart1"/>
    <dgm:cxn modelId="{8F6A8A35-94E4-C043-8401-E7B4E5B8004C}" type="presParOf" srcId="{8386749E-4C65-4848-9F6A-ABFA7121F1E4}" destId="{E4BAEFD8-AE19-D24A-98D9-F0964FA5DEA1}" srcOrd="1" destOrd="0" presId="urn:microsoft.com/office/officeart/2005/8/layout/orgChart1"/>
    <dgm:cxn modelId="{B47A5A8C-5F6F-0B4C-A8A7-A1D974C131EC}" type="presParOf" srcId="{9D132F51-9A5D-A149-9A87-72B206E08906}" destId="{A276DB1C-D1A7-8A42-99DD-B363072E706C}" srcOrd="1" destOrd="0" presId="urn:microsoft.com/office/officeart/2005/8/layout/orgChart1"/>
    <dgm:cxn modelId="{7F01A036-70FD-1F49-B582-DADD0A60127C}" type="presParOf" srcId="{9D132F51-9A5D-A149-9A87-72B206E08906}" destId="{C7903DF4-65C4-AD47-A698-2EFF2F3283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FDE4F-8368-E243-B365-34771879986D}">
      <dsp:nvSpPr>
        <dsp:cNvPr id="0" name=""/>
        <dsp:cNvSpPr/>
      </dsp:nvSpPr>
      <dsp:spPr>
        <a:xfrm>
          <a:off x="6464770" y="2192505"/>
          <a:ext cx="91440" cy="256411"/>
        </a:xfrm>
        <a:custGeom>
          <a:avLst/>
          <a:gdLst/>
          <a:ahLst/>
          <a:cxnLst/>
          <a:rect l="0" t="0" r="0" b="0"/>
          <a:pathLst>
            <a:path>
              <a:moveTo>
                <a:pt x="45720" y="0"/>
              </a:moveTo>
              <a:lnTo>
                <a:pt x="45720"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5A7444-E716-1544-BED1-8B71E92456BE}">
      <dsp:nvSpPr>
        <dsp:cNvPr id="0" name=""/>
        <dsp:cNvSpPr/>
      </dsp:nvSpPr>
      <dsp:spPr>
        <a:xfrm>
          <a:off x="4355363" y="1376250"/>
          <a:ext cx="2155126" cy="256411"/>
        </a:xfrm>
        <a:custGeom>
          <a:avLst/>
          <a:gdLst/>
          <a:ahLst/>
          <a:cxnLst/>
          <a:rect l="0" t="0" r="0" b="0"/>
          <a:pathLst>
            <a:path>
              <a:moveTo>
                <a:pt x="0" y="0"/>
              </a:moveTo>
              <a:lnTo>
                <a:pt x="0" y="174736"/>
              </a:lnTo>
              <a:lnTo>
                <a:pt x="2155126" y="174736"/>
              </a:lnTo>
              <a:lnTo>
                <a:pt x="2155126"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73FFD9-E4B1-B94D-9071-77A0AEB2EEAD}">
      <dsp:nvSpPr>
        <dsp:cNvPr id="0" name=""/>
        <dsp:cNvSpPr/>
      </dsp:nvSpPr>
      <dsp:spPr>
        <a:xfrm>
          <a:off x="4894145" y="2192505"/>
          <a:ext cx="538781" cy="256411"/>
        </a:xfrm>
        <a:custGeom>
          <a:avLst/>
          <a:gdLst/>
          <a:ahLst/>
          <a:cxnLst/>
          <a:rect l="0" t="0" r="0" b="0"/>
          <a:pathLst>
            <a:path>
              <a:moveTo>
                <a:pt x="0" y="0"/>
              </a:moveTo>
              <a:lnTo>
                <a:pt x="0" y="174736"/>
              </a:lnTo>
              <a:lnTo>
                <a:pt x="538781" y="174736"/>
              </a:lnTo>
              <a:lnTo>
                <a:pt x="538781"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D19DB-D42C-D74F-8233-152B916AE58E}">
      <dsp:nvSpPr>
        <dsp:cNvPr id="0" name=""/>
        <dsp:cNvSpPr/>
      </dsp:nvSpPr>
      <dsp:spPr>
        <a:xfrm>
          <a:off x="4355363" y="2192505"/>
          <a:ext cx="538781" cy="256411"/>
        </a:xfrm>
        <a:custGeom>
          <a:avLst/>
          <a:gdLst/>
          <a:ahLst/>
          <a:cxnLst/>
          <a:rect l="0" t="0" r="0" b="0"/>
          <a:pathLst>
            <a:path>
              <a:moveTo>
                <a:pt x="538781" y="0"/>
              </a:moveTo>
              <a:lnTo>
                <a:pt x="538781" y="174736"/>
              </a:lnTo>
              <a:lnTo>
                <a:pt x="0" y="174736"/>
              </a:lnTo>
              <a:lnTo>
                <a:pt x="0"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77E24-447A-1B4F-9D3C-46186B253F2C}">
      <dsp:nvSpPr>
        <dsp:cNvPr id="0" name=""/>
        <dsp:cNvSpPr/>
      </dsp:nvSpPr>
      <dsp:spPr>
        <a:xfrm>
          <a:off x="4355363" y="1376250"/>
          <a:ext cx="538781" cy="256411"/>
        </a:xfrm>
        <a:custGeom>
          <a:avLst/>
          <a:gdLst/>
          <a:ahLst/>
          <a:cxnLst/>
          <a:rect l="0" t="0" r="0" b="0"/>
          <a:pathLst>
            <a:path>
              <a:moveTo>
                <a:pt x="0" y="0"/>
              </a:moveTo>
              <a:lnTo>
                <a:pt x="0" y="174736"/>
              </a:lnTo>
              <a:lnTo>
                <a:pt x="538781" y="174736"/>
              </a:lnTo>
              <a:lnTo>
                <a:pt x="538781"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0B00B0-AD65-CE44-8B49-84F15A800A88}">
      <dsp:nvSpPr>
        <dsp:cNvPr id="0" name=""/>
        <dsp:cNvSpPr/>
      </dsp:nvSpPr>
      <dsp:spPr>
        <a:xfrm>
          <a:off x="2200237" y="2192505"/>
          <a:ext cx="1077563" cy="256411"/>
        </a:xfrm>
        <a:custGeom>
          <a:avLst/>
          <a:gdLst/>
          <a:ahLst/>
          <a:cxnLst/>
          <a:rect l="0" t="0" r="0" b="0"/>
          <a:pathLst>
            <a:path>
              <a:moveTo>
                <a:pt x="0" y="0"/>
              </a:moveTo>
              <a:lnTo>
                <a:pt x="0" y="174736"/>
              </a:lnTo>
              <a:lnTo>
                <a:pt x="1077563" y="174736"/>
              </a:lnTo>
              <a:lnTo>
                <a:pt x="1077563"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AE6AA-09F9-E84E-9231-CBC9BA65725D}">
      <dsp:nvSpPr>
        <dsp:cNvPr id="0" name=""/>
        <dsp:cNvSpPr/>
      </dsp:nvSpPr>
      <dsp:spPr>
        <a:xfrm>
          <a:off x="2154517" y="2192505"/>
          <a:ext cx="91440" cy="256411"/>
        </a:xfrm>
        <a:custGeom>
          <a:avLst/>
          <a:gdLst/>
          <a:ahLst/>
          <a:cxnLst/>
          <a:rect l="0" t="0" r="0" b="0"/>
          <a:pathLst>
            <a:path>
              <a:moveTo>
                <a:pt x="45720" y="0"/>
              </a:moveTo>
              <a:lnTo>
                <a:pt x="45720"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1E7E83-D2A5-9B46-B94C-ED252F93B341}">
      <dsp:nvSpPr>
        <dsp:cNvPr id="0" name=""/>
        <dsp:cNvSpPr/>
      </dsp:nvSpPr>
      <dsp:spPr>
        <a:xfrm>
          <a:off x="1122674" y="2192505"/>
          <a:ext cx="1077563" cy="256411"/>
        </a:xfrm>
        <a:custGeom>
          <a:avLst/>
          <a:gdLst/>
          <a:ahLst/>
          <a:cxnLst/>
          <a:rect l="0" t="0" r="0" b="0"/>
          <a:pathLst>
            <a:path>
              <a:moveTo>
                <a:pt x="1077563" y="0"/>
              </a:moveTo>
              <a:lnTo>
                <a:pt x="1077563" y="174736"/>
              </a:lnTo>
              <a:lnTo>
                <a:pt x="0" y="174736"/>
              </a:lnTo>
              <a:lnTo>
                <a:pt x="0"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793C60-4FA8-BB4B-8AA4-359C687277BA}">
      <dsp:nvSpPr>
        <dsp:cNvPr id="0" name=""/>
        <dsp:cNvSpPr/>
      </dsp:nvSpPr>
      <dsp:spPr>
        <a:xfrm>
          <a:off x="2200237" y="1376250"/>
          <a:ext cx="2155126" cy="256411"/>
        </a:xfrm>
        <a:custGeom>
          <a:avLst/>
          <a:gdLst/>
          <a:ahLst/>
          <a:cxnLst/>
          <a:rect l="0" t="0" r="0" b="0"/>
          <a:pathLst>
            <a:path>
              <a:moveTo>
                <a:pt x="2155126" y="0"/>
              </a:moveTo>
              <a:lnTo>
                <a:pt x="2155126" y="174736"/>
              </a:lnTo>
              <a:lnTo>
                <a:pt x="0" y="174736"/>
              </a:lnTo>
              <a:lnTo>
                <a:pt x="0" y="25641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B1C22E-346E-BA46-BAE8-7A7C6613C229}">
      <dsp:nvSpPr>
        <dsp:cNvPr id="0" name=""/>
        <dsp:cNvSpPr/>
      </dsp:nvSpPr>
      <dsp:spPr>
        <a:xfrm>
          <a:off x="4309643" y="559996"/>
          <a:ext cx="91440" cy="256411"/>
        </a:xfrm>
        <a:custGeom>
          <a:avLst/>
          <a:gdLst/>
          <a:ahLst/>
          <a:cxnLst/>
          <a:rect l="0" t="0" r="0" b="0"/>
          <a:pathLst>
            <a:path>
              <a:moveTo>
                <a:pt x="45720" y="0"/>
              </a:moveTo>
              <a:lnTo>
                <a:pt x="45720" y="25641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B4848-91E9-D041-9139-2D6CC153DA25}">
      <dsp:nvSpPr>
        <dsp:cNvPr id="0" name=""/>
        <dsp:cNvSpPr/>
      </dsp:nvSpPr>
      <dsp:spPr>
        <a:xfrm>
          <a:off x="3914542" y="153"/>
          <a:ext cx="881642" cy="559843"/>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428EE-DEA3-5347-B269-60154B92EA64}">
      <dsp:nvSpPr>
        <dsp:cNvPr id="0" name=""/>
        <dsp:cNvSpPr/>
      </dsp:nvSpPr>
      <dsp:spPr>
        <a:xfrm>
          <a:off x="4012502" y="93215"/>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admin</a:t>
          </a:r>
        </a:p>
      </dsp:txBody>
      <dsp:txXfrm>
        <a:off x="4028899" y="109612"/>
        <a:ext cx="848848" cy="527049"/>
      </dsp:txXfrm>
    </dsp:sp>
    <dsp:sp modelId="{EF4BB089-BCCE-4D48-8078-EB838D46B35E}">
      <dsp:nvSpPr>
        <dsp:cNvPr id="0" name=""/>
        <dsp:cNvSpPr/>
      </dsp:nvSpPr>
      <dsp:spPr>
        <a:xfrm>
          <a:off x="3914542" y="816407"/>
          <a:ext cx="881642" cy="559843"/>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90679-3B3D-A545-9F14-99DEE3967F6F}">
      <dsp:nvSpPr>
        <dsp:cNvPr id="0" name=""/>
        <dsp:cNvSpPr/>
      </dsp:nvSpPr>
      <dsp:spPr>
        <a:xfrm>
          <a:off x="4012502" y="909469"/>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manager</a:t>
          </a:r>
        </a:p>
      </dsp:txBody>
      <dsp:txXfrm>
        <a:off x="4028899" y="925866"/>
        <a:ext cx="848848" cy="527049"/>
      </dsp:txXfrm>
    </dsp:sp>
    <dsp:sp modelId="{5E947E72-BA1F-9E4A-986C-4B31D7961258}">
      <dsp:nvSpPr>
        <dsp:cNvPr id="0" name=""/>
        <dsp:cNvSpPr/>
      </dsp:nvSpPr>
      <dsp:spPr>
        <a:xfrm>
          <a:off x="1759416" y="1632661"/>
          <a:ext cx="881642" cy="5598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40592B-7D94-AB4A-B916-EDCF1C5F458A}">
      <dsp:nvSpPr>
        <dsp:cNvPr id="0" name=""/>
        <dsp:cNvSpPr/>
      </dsp:nvSpPr>
      <dsp:spPr>
        <a:xfrm>
          <a:off x="1857376" y="1725724"/>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employee 1</a:t>
          </a:r>
        </a:p>
      </dsp:txBody>
      <dsp:txXfrm>
        <a:off x="1873773" y="1742121"/>
        <a:ext cx="848848" cy="527049"/>
      </dsp:txXfrm>
    </dsp:sp>
    <dsp:sp modelId="{3EFFCC31-DE8C-8D48-AFB8-BC70AB36801F}">
      <dsp:nvSpPr>
        <dsp:cNvPr id="0" name=""/>
        <dsp:cNvSpPr/>
      </dsp:nvSpPr>
      <dsp:spPr>
        <a:xfrm>
          <a:off x="681852" y="2448916"/>
          <a:ext cx="881642" cy="559843"/>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CE0BB-B227-3C4E-BA21-4767F35D15C5}">
      <dsp:nvSpPr>
        <dsp:cNvPr id="0" name=""/>
        <dsp:cNvSpPr/>
      </dsp:nvSpPr>
      <dsp:spPr>
        <a:xfrm>
          <a:off x="779813" y="2541978"/>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 </a:t>
          </a:r>
        </a:p>
      </dsp:txBody>
      <dsp:txXfrm>
        <a:off x="796210" y="2558375"/>
        <a:ext cx="848848" cy="527049"/>
      </dsp:txXfrm>
    </dsp:sp>
    <dsp:sp modelId="{D89C2E42-0266-A049-A83C-F155B5C5EF14}">
      <dsp:nvSpPr>
        <dsp:cNvPr id="0" name=""/>
        <dsp:cNvSpPr/>
      </dsp:nvSpPr>
      <dsp:spPr>
        <a:xfrm>
          <a:off x="1759416" y="2448916"/>
          <a:ext cx="881642" cy="559843"/>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7DBEE0-F5B7-F34F-A7AC-E2E22C7B1C5A}">
      <dsp:nvSpPr>
        <dsp:cNvPr id="0" name=""/>
        <dsp:cNvSpPr/>
      </dsp:nvSpPr>
      <dsp:spPr>
        <a:xfrm>
          <a:off x="1857376" y="2541978"/>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 </a:t>
          </a:r>
        </a:p>
      </dsp:txBody>
      <dsp:txXfrm>
        <a:off x="1873773" y="2558375"/>
        <a:ext cx="848848" cy="527049"/>
      </dsp:txXfrm>
    </dsp:sp>
    <dsp:sp modelId="{72BC5265-3294-EF4C-B1EA-9ACC1AE9D772}">
      <dsp:nvSpPr>
        <dsp:cNvPr id="0" name=""/>
        <dsp:cNvSpPr/>
      </dsp:nvSpPr>
      <dsp:spPr>
        <a:xfrm>
          <a:off x="2836979" y="2448916"/>
          <a:ext cx="881642" cy="559843"/>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CB29D-6A67-6440-9C23-E3709CE210D7}">
      <dsp:nvSpPr>
        <dsp:cNvPr id="0" name=""/>
        <dsp:cNvSpPr/>
      </dsp:nvSpPr>
      <dsp:spPr>
        <a:xfrm>
          <a:off x="2934939" y="2541978"/>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 </a:t>
          </a:r>
        </a:p>
      </dsp:txBody>
      <dsp:txXfrm>
        <a:off x="2951336" y="2558375"/>
        <a:ext cx="848848" cy="527049"/>
      </dsp:txXfrm>
    </dsp:sp>
    <dsp:sp modelId="{5C9D5D70-CB0E-D34F-BC4A-8925F06D7AF1}">
      <dsp:nvSpPr>
        <dsp:cNvPr id="0" name=""/>
        <dsp:cNvSpPr/>
      </dsp:nvSpPr>
      <dsp:spPr>
        <a:xfrm>
          <a:off x="4453324" y="1632661"/>
          <a:ext cx="881642" cy="5598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ADE84-0AA3-B04E-AD99-354A0B3F89FD}">
      <dsp:nvSpPr>
        <dsp:cNvPr id="0" name=""/>
        <dsp:cNvSpPr/>
      </dsp:nvSpPr>
      <dsp:spPr>
        <a:xfrm>
          <a:off x="4551284" y="1725724"/>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employee 2 </a:t>
          </a:r>
        </a:p>
      </dsp:txBody>
      <dsp:txXfrm>
        <a:off x="4567681" y="1742121"/>
        <a:ext cx="848848" cy="527049"/>
      </dsp:txXfrm>
    </dsp:sp>
    <dsp:sp modelId="{CBA679EC-A601-7E49-9B29-173AF670581E}">
      <dsp:nvSpPr>
        <dsp:cNvPr id="0" name=""/>
        <dsp:cNvSpPr/>
      </dsp:nvSpPr>
      <dsp:spPr>
        <a:xfrm>
          <a:off x="3914542" y="2448916"/>
          <a:ext cx="881642" cy="559843"/>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D114C-4172-1748-B7BF-33A3306DDA6E}">
      <dsp:nvSpPr>
        <dsp:cNvPr id="0" name=""/>
        <dsp:cNvSpPr/>
      </dsp:nvSpPr>
      <dsp:spPr>
        <a:xfrm>
          <a:off x="4012502" y="2541978"/>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 </a:t>
          </a:r>
        </a:p>
      </dsp:txBody>
      <dsp:txXfrm>
        <a:off x="4028899" y="2558375"/>
        <a:ext cx="848848" cy="527049"/>
      </dsp:txXfrm>
    </dsp:sp>
    <dsp:sp modelId="{087709DF-4EAD-D849-B7D8-F202BE57F83E}">
      <dsp:nvSpPr>
        <dsp:cNvPr id="0" name=""/>
        <dsp:cNvSpPr/>
      </dsp:nvSpPr>
      <dsp:spPr>
        <a:xfrm>
          <a:off x="4992105" y="2448916"/>
          <a:ext cx="881642" cy="559843"/>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178E4-01EC-CA45-AD55-82A4628872B9}">
      <dsp:nvSpPr>
        <dsp:cNvPr id="0" name=""/>
        <dsp:cNvSpPr/>
      </dsp:nvSpPr>
      <dsp:spPr>
        <a:xfrm>
          <a:off x="5090066" y="2541978"/>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a:t>
          </a:r>
        </a:p>
      </dsp:txBody>
      <dsp:txXfrm>
        <a:off x="5106463" y="2558375"/>
        <a:ext cx="848848" cy="527049"/>
      </dsp:txXfrm>
    </dsp:sp>
    <dsp:sp modelId="{EBFF0649-5E81-0D40-AF2A-32CA3612E445}">
      <dsp:nvSpPr>
        <dsp:cNvPr id="0" name=""/>
        <dsp:cNvSpPr/>
      </dsp:nvSpPr>
      <dsp:spPr>
        <a:xfrm>
          <a:off x="6069669" y="1632661"/>
          <a:ext cx="881642" cy="5598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9EF8A7-034E-E842-9789-B82401FAB01C}">
      <dsp:nvSpPr>
        <dsp:cNvPr id="0" name=""/>
        <dsp:cNvSpPr/>
      </dsp:nvSpPr>
      <dsp:spPr>
        <a:xfrm>
          <a:off x="6167629" y="1725724"/>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employee N</a:t>
          </a:r>
        </a:p>
      </dsp:txBody>
      <dsp:txXfrm>
        <a:off x="6184026" y="1742121"/>
        <a:ext cx="848848" cy="527049"/>
      </dsp:txXfrm>
    </dsp:sp>
    <dsp:sp modelId="{21C9E632-E623-C145-9497-FA5E9AE5CD7D}">
      <dsp:nvSpPr>
        <dsp:cNvPr id="0" name=""/>
        <dsp:cNvSpPr/>
      </dsp:nvSpPr>
      <dsp:spPr>
        <a:xfrm>
          <a:off x="6069669" y="2448916"/>
          <a:ext cx="881642" cy="559843"/>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79FBB-6811-7949-A24D-79B89BD5F2D4}">
      <dsp:nvSpPr>
        <dsp:cNvPr id="0" name=""/>
        <dsp:cNvSpPr/>
      </dsp:nvSpPr>
      <dsp:spPr>
        <a:xfrm>
          <a:off x="6167629" y="2541978"/>
          <a:ext cx="881642" cy="559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client </a:t>
          </a:r>
        </a:p>
      </dsp:txBody>
      <dsp:txXfrm>
        <a:off x="6184026" y="2558375"/>
        <a:ext cx="848848" cy="527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83654-75B7-1745-B0E8-9DE5BB29E190}">
      <dsp:nvSpPr>
        <dsp:cNvPr id="0" name=""/>
        <dsp:cNvSpPr/>
      </dsp:nvSpPr>
      <dsp:spPr>
        <a:xfrm>
          <a:off x="3958857" y="1392391"/>
          <a:ext cx="91440" cy="285659"/>
        </a:xfrm>
        <a:custGeom>
          <a:avLst/>
          <a:gdLst/>
          <a:ahLst/>
          <a:cxnLst/>
          <a:rect l="0" t="0" r="0" b="0"/>
          <a:pathLst>
            <a:path>
              <a:moveTo>
                <a:pt x="110924" y="0"/>
              </a:moveTo>
              <a:lnTo>
                <a:pt x="110924" y="285659"/>
              </a:lnTo>
              <a:lnTo>
                <a:pt x="45720" y="28565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3B7B30-5F19-6E43-8BE9-B56E53B38307}">
      <dsp:nvSpPr>
        <dsp:cNvPr id="0" name=""/>
        <dsp:cNvSpPr/>
      </dsp:nvSpPr>
      <dsp:spPr>
        <a:xfrm>
          <a:off x="4069782" y="1392391"/>
          <a:ext cx="3757047" cy="571319"/>
        </a:xfrm>
        <a:custGeom>
          <a:avLst/>
          <a:gdLst/>
          <a:ahLst/>
          <a:cxnLst/>
          <a:rect l="0" t="0" r="0" b="0"/>
          <a:pathLst>
            <a:path>
              <a:moveTo>
                <a:pt x="0" y="0"/>
              </a:moveTo>
              <a:lnTo>
                <a:pt x="0" y="506114"/>
              </a:lnTo>
              <a:lnTo>
                <a:pt x="3757047" y="506114"/>
              </a:lnTo>
              <a:lnTo>
                <a:pt x="3757047"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D47048-0636-9747-8FAF-3B98CDD65A1B}">
      <dsp:nvSpPr>
        <dsp:cNvPr id="0" name=""/>
        <dsp:cNvSpPr/>
      </dsp:nvSpPr>
      <dsp:spPr>
        <a:xfrm>
          <a:off x="4069782" y="1392391"/>
          <a:ext cx="3005637" cy="571319"/>
        </a:xfrm>
        <a:custGeom>
          <a:avLst/>
          <a:gdLst/>
          <a:ahLst/>
          <a:cxnLst/>
          <a:rect l="0" t="0" r="0" b="0"/>
          <a:pathLst>
            <a:path>
              <a:moveTo>
                <a:pt x="0" y="0"/>
              </a:moveTo>
              <a:lnTo>
                <a:pt x="0" y="506114"/>
              </a:lnTo>
              <a:lnTo>
                <a:pt x="3005637" y="506114"/>
              </a:lnTo>
              <a:lnTo>
                <a:pt x="3005637"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C9EB6-0EB5-1D4E-AE7F-67AD064BDF06}">
      <dsp:nvSpPr>
        <dsp:cNvPr id="0" name=""/>
        <dsp:cNvSpPr/>
      </dsp:nvSpPr>
      <dsp:spPr>
        <a:xfrm>
          <a:off x="4069782" y="1392391"/>
          <a:ext cx="2254228" cy="571319"/>
        </a:xfrm>
        <a:custGeom>
          <a:avLst/>
          <a:gdLst/>
          <a:ahLst/>
          <a:cxnLst/>
          <a:rect l="0" t="0" r="0" b="0"/>
          <a:pathLst>
            <a:path>
              <a:moveTo>
                <a:pt x="0" y="0"/>
              </a:moveTo>
              <a:lnTo>
                <a:pt x="0" y="506114"/>
              </a:lnTo>
              <a:lnTo>
                <a:pt x="2254228" y="506114"/>
              </a:lnTo>
              <a:lnTo>
                <a:pt x="2254228"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F2895-2B62-A64F-B7B3-67CE81F54907}">
      <dsp:nvSpPr>
        <dsp:cNvPr id="0" name=""/>
        <dsp:cNvSpPr/>
      </dsp:nvSpPr>
      <dsp:spPr>
        <a:xfrm>
          <a:off x="4069782" y="1392391"/>
          <a:ext cx="1502818" cy="571319"/>
        </a:xfrm>
        <a:custGeom>
          <a:avLst/>
          <a:gdLst/>
          <a:ahLst/>
          <a:cxnLst/>
          <a:rect l="0" t="0" r="0" b="0"/>
          <a:pathLst>
            <a:path>
              <a:moveTo>
                <a:pt x="0" y="0"/>
              </a:moveTo>
              <a:lnTo>
                <a:pt x="0" y="506114"/>
              </a:lnTo>
              <a:lnTo>
                <a:pt x="1502818" y="506114"/>
              </a:lnTo>
              <a:lnTo>
                <a:pt x="1502818"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E0AE32-CB22-4D43-BBBD-F79D986EB935}">
      <dsp:nvSpPr>
        <dsp:cNvPr id="0" name=""/>
        <dsp:cNvSpPr/>
      </dsp:nvSpPr>
      <dsp:spPr>
        <a:xfrm>
          <a:off x="4069782" y="1392391"/>
          <a:ext cx="751409" cy="571319"/>
        </a:xfrm>
        <a:custGeom>
          <a:avLst/>
          <a:gdLst/>
          <a:ahLst/>
          <a:cxnLst/>
          <a:rect l="0" t="0" r="0" b="0"/>
          <a:pathLst>
            <a:path>
              <a:moveTo>
                <a:pt x="0" y="0"/>
              </a:moveTo>
              <a:lnTo>
                <a:pt x="0" y="506114"/>
              </a:lnTo>
              <a:lnTo>
                <a:pt x="751409" y="506114"/>
              </a:lnTo>
              <a:lnTo>
                <a:pt x="751409"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165E44-9034-344A-9DB2-353A8205C909}">
      <dsp:nvSpPr>
        <dsp:cNvPr id="0" name=""/>
        <dsp:cNvSpPr/>
      </dsp:nvSpPr>
      <dsp:spPr>
        <a:xfrm>
          <a:off x="4024062" y="1392391"/>
          <a:ext cx="91440" cy="571319"/>
        </a:xfrm>
        <a:custGeom>
          <a:avLst/>
          <a:gdLst/>
          <a:ahLst/>
          <a:cxnLst/>
          <a:rect l="0" t="0" r="0" b="0"/>
          <a:pathLst>
            <a:path>
              <a:moveTo>
                <a:pt x="45720" y="0"/>
              </a:moveTo>
              <a:lnTo>
                <a:pt x="45720"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C4E9D1-79FA-4241-9B9F-BB952A9FC006}">
      <dsp:nvSpPr>
        <dsp:cNvPr id="0" name=""/>
        <dsp:cNvSpPr/>
      </dsp:nvSpPr>
      <dsp:spPr>
        <a:xfrm>
          <a:off x="3318373" y="1392391"/>
          <a:ext cx="751409" cy="571319"/>
        </a:xfrm>
        <a:custGeom>
          <a:avLst/>
          <a:gdLst/>
          <a:ahLst/>
          <a:cxnLst/>
          <a:rect l="0" t="0" r="0" b="0"/>
          <a:pathLst>
            <a:path>
              <a:moveTo>
                <a:pt x="751409" y="0"/>
              </a:moveTo>
              <a:lnTo>
                <a:pt x="751409" y="506114"/>
              </a:lnTo>
              <a:lnTo>
                <a:pt x="0" y="506114"/>
              </a:lnTo>
              <a:lnTo>
                <a:pt x="0"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F2632C-8123-D94B-9B78-9F9FA146C2E5}">
      <dsp:nvSpPr>
        <dsp:cNvPr id="0" name=""/>
        <dsp:cNvSpPr/>
      </dsp:nvSpPr>
      <dsp:spPr>
        <a:xfrm>
          <a:off x="2566963" y="1392391"/>
          <a:ext cx="1502818" cy="571319"/>
        </a:xfrm>
        <a:custGeom>
          <a:avLst/>
          <a:gdLst/>
          <a:ahLst/>
          <a:cxnLst/>
          <a:rect l="0" t="0" r="0" b="0"/>
          <a:pathLst>
            <a:path>
              <a:moveTo>
                <a:pt x="1502818" y="0"/>
              </a:moveTo>
              <a:lnTo>
                <a:pt x="1502818" y="506114"/>
              </a:lnTo>
              <a:lnTo>
                <a:pt x="0" y="506114"/>
              </a:lnTo>
              <a:lnTo>
                <a:pt x="0"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A436D1-3BAA-0347-AE07-A054CA7588AE}">
      <dsp:nvSpPr>
        <dsp:cNvPr id="0" name=""/>
        <dsp:cNvSpPr/>
      </dsp:nvSpPr>
      <dsp:spPr>
        <a:xfrm>
          <a:off x="1815554" y="1392391"/>
          <a:ext cx="2254228" cy="571319"/>
        </a:xfrm>
        <a:custGeom>
          <a:avLst/>
          <a:gdLst/>
          <a:ahLst/>
          <a:cxnLst/>
          <a:rect l="0" t="0" r="0" b="0"/>
          <a:pathLst>
            <a:path>
              <a:moveTo>
                <a:pt x="2254228" y="0"/>
              </a:moveTo>
              <a:lnTo>
                <a:pt x="2254228" y="506114"/>
              </a:lnTo>
              <a:lnTo>
                <a:pt x="0" y="506114"/>
              </a:lnTo>
              <a:lnTo>
                <a:pt x="0"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65A94-CFCE-E746-87FA-ACB25EBF77D2}">
      <dsp:nvSpPr>
        <dsp:cNvPr id="0" name=""/>
        <dsp:cNvSpPr/>
      </dsp:nvSpPr>
      <dsp:spPr>
        <a:xfrm>
          <a:off x="1064144" y="1392391"/>
          <a:ext cx="3005637" cy="571319"/>
        </a:xfrm>
        <a:custGeom>
          <a:avLst/>
          <a:gdLst/>
          <a:ahLst/>
          <a:cxnLst/>
          <a:rect l="0" t="0" r="0" b="0"/>
          <a:pathLst>
            <a:path>
              <a:moveTo>
                <a:pt x="3005637" y="0"/>
              </a:moveTo>
              <a:lnTo>
                <a:pt x="3005637" y="506114"/>
              </a:lnTo>
              <a:lnTo>
                <a:pt x="0" y="506114"/>
              </a:lnTo>
              <a:lnTo>
                <a:pt x="0"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9CBDA-2F83-3A4F-A833-CCAE8003902E}">
      <dsp:nvSpPr>
        <dsp:cNvPr id="0" name=""/>
        <dsp:cNvSpPr/>
      </dsp:nvSpPr>
      <dsp:spPr>
        <a:xfrm>
          <a:off x="312735" y="1392391"/>
          <a:ext cx="3757047" cy="571319"/>
        </a:xfrm>
        <a:custGeom>
          <a:avLst/>
          <a:gdLst/>
          <a:ahLst/>
          <a:cxnLst/>
          <a:rect l="0" t="0" r="0" b="0"/>
          <a:pathLst>
            <a:path>
              <a:moveTo>
                <a:pt x="3757047" y="0"/>
              </a:moveTo>
              <a:lnTo>
                <a:pt x="3757047" y="506114"/>
              </a:lnTo>
              <a:lnTo>
                <a:pt x="0" y="506114"/>
              </a:lnTo>
              <a:lnTo>
                <a:pt x="0" y="57131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E7DB8D-282B-684E-A78B-05A8CBE8199F}">
      <dsp:nvSpPr>
        <dsp:cNvPr id="0" name=""/>
        <dsp:cNvSpPr/>
      </dsp:nvSpPr>
      <dsp:spPr>
        <a:xfrm>
          <a:off x="3007873" y="108189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forgot password</a:t>
          </a:r>
        </a:p>
      </dsp:txBody>
      <dsp:txXfrm>
        <a:off x="3007873" y="1081891"/>
        <a:ext cx="620999" cy="310499"/>
      </dsp:txXfrm>
    </dsp:sp>
    <dsp:sp modelId="{68E5082A-DAB9-B04F-9C09-833A813D726E}">
      <dsp:nvSpPr>
        <dsp:cNvPr id="0" name=""/>
        <dsp:cNvSpPr/>
      </dsp:nvSpPr>
      <dsp:spPr>
        <a:xfrm>
          <a:off x="3759282" y="108189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log in</a:t>
          </a:r>
        </a:p>
      </dsp:txBody>
      <dsp:txXfrm>
        <a:off x="3759282" y="1081891"/>
        <a:ext cx="620999" cy="310499"/>
      </dsp:txXfrm>
    </dsp:sp>
    <dsp:sp modelId="{ECE8E936-CEB8-6943-ADB0-E023A9F5FFED}">
      <dsp:nvSpPr>
        <dsp:cNvPr id="0" name=""/>
        <dsp:cNvSpPr/>
      </dsp:nvSpPr>
      <dsp:spPr>
        <a:xfrm>
          <a:off x="2235"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all users page </a:t>
          </a:r>
        </a:p>
      </dsp:txBody>
      <dsp:txXfrm>
        <a:off x="2235" y="1963711"/>
        <a:ext cx="620999" cy="310499"/>
      </dsp:txXfrm>
    </dsp:sp>
    <dsp:sp modelId="{D954EB53-6BA6-5E47-95E0-200B7D4E0F97}">
      <dsp:nvSpPr>
        <dsp:cNvPr id="0" name=""/>
        <dsp:cNvSpPr/>
      </dsp:nvSpPr>
      <dsp:spPr>
        <a:xfrm>
          <a:off x="753645"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employees page</a:t>
          </a:r>
        </a:p>
      </dsp:txBody>
      <dsp:txXfrm>
        <a:off x="753645" y="1963711"/>
        <a:ext cx="620999" cy="310499"/>
      </dsp:txXfrm>
    </dsp:sp>
    <dsp:sp modelId="{1818164A-0D2B-174B-AB6D-5E03E66C3199}">
      <dsp:nvSpPr>
        <dsp:cNvPr id="0" name=""/>
        <dsp:cNvSpPr/>
      </dsp:nvSpPr>
      <dsp:spPr>
        <a:xfrm>
          <a:off x="1505054"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clients page</a:t>
          </a:r>
        </a:p>
      </dsp:txBody>
      <dsp:txXfrm>
        <a:off x="1505054" y="1963711"/>
        <a:ext cx="620999" cy="310499"/>
      </dsp:txXfrm>
    </dsp:sp>
    <dsp:sp modelId="{686342BB-55F8-0849-B520-F4C7992CB3FA}">
      <dsp:nvSpPr>
        <dsp:cNvPr id="0" name=""/>
        <dsp:cNvSpPr/>
      </dsp:nvSpPr>
      <dsp:spPr>
        <a:xfrm>
          <a:off x="2256463"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notification page</a:t>
          </a:r>
        </a:p>
      </dsp:txBody>
      <dsp:txXfrm>
        <a:off x="2256463" y="1963711"/>
        <a:ext cx="620999" cy="310499"/>
      </dsp:txXfrm>
    </dsp:sp>
    <dsp:sp modelId="{F3A5B4FE-CC1B-EE44-8BAB-58C8D90269F5}">
      <dsp:nvSpPr>
        <dsp:cNvPr id="0" name=""/>
        <dsp:cNvSpPr/>
      </dsp:nvSpPr>
      <dsp:spPr>
        <a:xfrm>
          <a:off x="3007873"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Digital Marketing page </a:t>
          </a:r>
        </a:p>
      </dsp:txBody>
      <dsp:txXfrm>
        <a:off x="3007873" y="1963711"/>
        <a:ext cx="620999" cy="310499"/>
      </dsp:txXfrm>
    </dsp:sp>
    <dsp:sp modelId="{E6B9B570-4E49-AA45-93E1-A78195B00E71}">
      <dsp:nvSpPr>
        <dsp:cNvPr id="0" name=""/>
        <dsp:cNvSpPr/>
      </dsp:nvSpPr>
      <dsp:spPr>
        <a:xfrm>
          <a:off x="3759282"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Social media page</a:t>
          </a:r>
        </a:p>
      </dsp:txBody>
      <dsp:txXfrm>
        <a:off x="3759282" y="1963711"/>
        <a:ext cx="620999" cy="310499"/>
      </dsp:txXfrm>
    </dsp:sp>
    <dsp:sp modelId="{A2A6B030-DA26-EA4E-B82A-F039A95513C2}">
      <dsp:nvSpPr>
        <dsp:cNvPr id="0" name=""/>
        <dsp:cNvSpPr/>
      </dsp:nvSpPr>
      <dsp:spPr>
        <a:xfrm>
          <a:off x="4510692"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Creative page</a:t>
          </a:r>
        </a:p>
      </dsp:txBody>
      <dsp:txXfrm>
        <a:off x="4510692" y="1963711"/>
        <a:ext cx="620999" cy="310499"/>
      </dsp:txXfrm>
    </dsp:sp>
    <dsp:sp modelId="{B7C7BFC9-AB89-9944-B397-57278F607F1A}">
      <dsp:nvSpPr>
        <dsp:cNvPr id="0" name=""/>
        <dsp:cNvSpPr/>
      </dsp:nvSpPr>
      <dsp:spPr>
        <a:xfrm>
          <a:off x="5262101"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Media Page</a:t>
          </a:r>
        </a:p>
      </dsp:txBody>
      <dsp:txXfrm>
        <a:off x="5262101" y="1963711"/>
        <a:ext cx="620999" cy="310499"/>
      </dsp:txXfrm>
    </dsp:sp>
    <dsp:sp modelId="{1FFE94EF-C927-7747-A9E2-CE6F55249D57}">
      <dsp:nvSpPr>
        <dsp:cNvPr id="0" name=""/>
        <dsp:cNvSpPr/>
      </dsp:nvSpPr>
      <dsp:spPr>
        <a:xfrm>
          <a:off x="6013511"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Additional Report page</a:t>
          </a:r>
        </a:p>
      </dsp:txBody>
      <dsp:txXfrm>
        <a:off x="6013511" y="1963711"/>
        <a:ext cx="620999" cy="310499"/>
      </dsp:txXfrm>
    </dsp:sp>
    <dsp:sp modelId="{075B4872-35D8-D540-A7BE-5320A1074702}">
      <dsp:nvSpPr>
        <dsp:cNvPr id="0" name=""/>
        <dsp:cNvSpPr/>
      </dsp:nvSpPr>
      <dsp:spPr>
        <a:xfrm>
          <a:off x="6764920"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Invoices page</a:t>
          </a:r>
        </a:p>
      </dsp:txBody>
      <dsp:txXfrm>
        <a:off x="6764920" y="1963711"/>
        <a:ext cx="620999" cy="310499"/>
      </dsp:txXfrm>
    </dsp:sp>
    <dsp:sp modelId="{027780DA-E450-9645-9503-66ECFDBB8D89}">
      <dsp:nvSpPr>
        <dsp:cNvPr id="0" name=""/>
        <dsp:cNvSpPr/>
      </dsp:nvSpPr>
      <dsp:spPr>
        <a:xfrm>
          <a:off x="7516329" y="196371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Profile page</a:t>
          </a:r>
        </a:p>
      </dsp:txBody>
      <dsp:txXfrm>
        <a:off x="7516329" y="1963711"/>
        <a:ext cx="620999" cy="310499"/>
      </dsp:txXfrm>
    </dsp:sp>
    <dsp:sp modelId="{9C633F7F-2ECB-634A-92B6-C08799844B90}">
      <dsp:nvSpPr>
        <dsp:cNvPr id="0" name=""/>
        <dsp:cNvSpPr/>
      </dsp:nvSpPr>
      <dsp:spPr>
        <a:xfrm>
          <a:off x="3383578" y="1522801"/>
          <a:ext cx="620999" cy="310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kern="1200" dirty="0"/>
            <a:t>Dashboard </a:t>
          </a:r>
        </a:p>
        <a:p>
          <a:pPr marL="0" lvl="0" indent="0" algn="ctr" defTabSz="311150" rtl="0">
            <a:lnSpc>
              <a:spcPct val="90000"/>
            </a:lnSpc>
            <a:spcBef>
              <a:spcPct val="0"/>
            </a:spcBef>
            <a:spcAft>
              <a:spcPct val="35000"/>
            </a:spcAft>
            <a:buNone/>
          </a:pPr>
          <a:r>
            <a:rPr lang="en-US" sz="700" kern="1200" dirty="0"/>
            <a:t>Main page</a:t>
          </a:r>
        </a:p>
      </dsp:txBody>
      <dsp:txXfrm>
        <a:off x="3383578" y="1522801"/>
        <a:ext cx="620999" cy="310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2/6/2021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2/6/2021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2/6/2021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mesbrand.com/drezon/layouts/vertical/ecommerce-client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hemesbrand.com/drezon/layouts/vertical/ecommerce-client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hemesbrand.com/drezon/layouts/vertical/invoices-lis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hemesbrand.com/drezon/layouts/vertical/ecommerce-product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hemesbrand.com/drezon/layouts/vertical/invoices-lis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hemesbrand.com/drezon/layouts/vertical/ecommerce-product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hemesbrand.com/drezon/layouts/vertical/invoices-li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hemesbrand.com/drezon/layouts/vertical/ecommerce-product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hemesbrand.com/drezon/layouts/vertical/invoices-lis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hemesbrand.com/drezon/layouts/vertical/layouts-icon-sidebar.html" TargetMode="External"/><Relationship Id="rId2" Type="http://schemas.openxmlformats.org/officeDocument/2006/relationships/hyperlink" Target="https://themeforest.net/item/drezon-html-laravel-admin-dashboard-template/2931517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themesbrand.com/drezon/layouts/vertical/auth-logi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69D3-ACFF-194E-81CC-3FEE81AAB5B5}"/>
              </a:ext>
            </a:extLst>
          </p:cNvPr>
          <p:cNvSpPr>
            <a:spLocks noGrp="1"/>
          </p:cNvSpPr>
          <p:nvPr>
            <p:ph type="ctrTitle"/>
          </p:nvPr>
        </p:nvSpPr>
        <p:spPr/>
        <p:txBody>
          <a:bodyPr/>
          <a:lstStyle/>
          <a:p>
            <a:r>
              <a:rPr lang="en-US" dirty="0"/>
              <a:t>C</a:t>
            </a:r>
            <a:r>
              <a:rPr lang="en-SA" dirty="0"/>
              <a:t>lients portal</a:t>
            </a:r>
            <a:r>
              <a:rPr lang="ar-SA" dirty="0"/>
              <a:t> </a:t>
            </a:r>
            <a:r>
              <a:rPr lang="en-US" dirty="0"/>
              <a:t>project</a:t>
            </a:r>
            <a:endParaRPr lang="en-SA" dirty="0"/>
          </a:p>
        </p:txBody>
      </p:sp>
      <p:sp>
        <p:nvSpPr>
          <p:cNvPr id="3" name="Subtitle 2">
            <a:extLst>
              <a:ext uri="{FF2B5EF4-FFF2-40B4-BE49-F238E27FC236}">
                <a16:creationId xmlns:a16="http://schemas.microsoft.com/office/drawing/2014/main" id="{FF35CB9C-823A-A144-BFC2-EA7821EB8460}"/>
              </a:ext>
            </a:extLst>
          </p:cNvPr>
          <p:cNvSpPr>
            <a:spLocks noGrp="1"/>
          </p:cNvSpPr>
          <p:nvPr>
            <p:ph type="subTitle" idx="1"/>
          </p:nvPr>
        </p:nvSpPr>
        <p:spPr/>
        <p:txBody>
          <a:bodyPr/>
          <a:lstStyle/>
          <a:p>
            <a:r>
              <a:rPr lang="en-US" dirty="0"/>
              <a:t>A</a:t>
            </a:r>
            <a:r>
              <a:rPr lang="en-SA" dirty="0"/>
              <a:t>ll information </a:t>
            </a:r>
          </a:p>
        </p:txBody>
      </p:sp>
    </p:spTree>
    <p:extLst>
      <p:ext uri="{BB962C8B-B14F-4D97-AF65-F5344CB8AC3E}">
        <p14:creationId xmlns:p14="http://schemas.microsoft.com/office/powerpoint/2010/main" val="386160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Profile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r>
              <a:rPr lang="en-US" dirty="0"/>
              <a:t>This page contains the profile picture and the following information: username, email, and password</a:t>
            </a:r>
            <a:endParaRPr lang="en-SA" dirty="0"/>
          </a:p>
        </p:txBody>
      </p:sp>
    </p:spTree>
    <p:extLst>
      <p:ext uri="{BB962C8B-B14F-4D97-AF65-F5344CB8AC3E}">
        <p14:creationId xmlns:p14="http://schemas.microsoft.com/office/powerpoint/2010/main" val="111885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All users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pPr marL="0" indent="0" algn="l">
              <a:buNone/>
            </a:pPr>
            <a:r>
              <a:rPr lang="en-US" dirty="0"/>
              <a:t>This page is intended for adding and managing users, for example adding admins</a:t>
            </a:r>
          </a:p>
          <a:p>
            <a:pPr marL="0" indent="0" algn="l">
              <a:buNone/>
            </a:pPr>
            <a:endParaRPr lang="ar-SA" dirty="0"/>
          </a:p>
          <a:p>
            <a:r>
              <a:rPr lang="en-US" dirty="0"/>
              <a:t>When adding any user, the following data will be filled:</a:t>
            </a:r>
          </a:p>
          <a:p>
            <a:pPr marL="0" indent="0" algn="l">
              <a:buNone/>
            </a:pPr>
            <a:r>
              <a:rPr lang="en-US" dirty="0"/>
              <a:t>Name, username, email, password, and specify the access privileges granted to him</a:t>
            </a:r>
            <a:endParaRPr lang="en-SA" dirty="0"/>
          </a:p>
        </p:txBody>
      </p:sp>
    </p:spTree>
    <p:extLst>
      <p:ext uri="{BB962C8B-B14F-4D97-AF65-F5344CB8AC3E}">
        <p14:creationId xmlns:p14="http://schemas.microsoft.com/office/powerpoint/2010/main" val="383291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Notification</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pPr marL="0" indent="0">
              <a:buNone/>
            </a:pPr>
            <a:r>
              <a:rPr lang="en-US" dirty="0"/>
              <a:t>This page is intended for sending any notifications to users</a:t>
            </a:r>
          </a:p>
          <a:p>
            <a:pPr marL="0" indent="0">
              <a:buNone/>
            </a:pPr>
            <a:r>
              <a:rPr lang="en-US" dirty="0"/>
              <a:t>Through it, we can send any notification to one specific user or multiple users at the same time</a:t>
            </a:r>
            <a:endParaRPr lang="ar-SA" dirty="0"/>
          </a:p>
          <a:p>
            <a:pPr marL="0" indent="0">
              <a:buNone/>
            </a:pPr>
            <a:endParaRPr lang="ar-SA" dirty="0"/>
          </a:p>
          <a:p>
            <a:r>
              <a:rPr lang="en-US" dirty="0"/>
              <a:t>I don't have any specifics about the content of the page, so you can help me by making any sample for approval</a:t>
            </a:r>
            <a:endParaRPr lang="en-SA" dirty="0"/>
          </a:p>
        </p:txBody>
      </p:sp>
    </p:spTree>
    <p:extLst>
      <p:ext uri="{BB962C8B-B14F-4D97-AF65-F5344CB8AC3E}">
        <p14:creationId xmlns:p14="http://schemas.microsoft.com/office/powerpoint/2010/main" val="217997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Employees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normAutofit fontScale="85000" lnSpcReduction="10000"/>
          </a:bodyPr>
          <a:lstStyle/>
          <a:p>
            <a:pPr marL="0" indent="0" algn="l">
              <a:buNone/>
            </a:pPr>
            <a:r>
              <a:rPr lang="en-US" dirty="0"/>
              <a:t>On this page the manager can add, delete, modify any employee to access the site,</a:t>
            </a:r>
            <a:r>
              <a:rPr lang="ar-SA" dirty="0"/>
              <a:t> </a:t>
            </a:r>
            <a:r>
              <a:rPr lang="en-US" dirty="0"/>
              <a:t>Of course, the page consists of a table with employee information, such as the following page:</a:t>
            </a:r>
          </a:p>
          <a:p>
            <a:pPr marL="0" indent="0">
              <a:buNone/>
            </a:pPr>
            <a:r>
              <a:rPr lang="en-US" dirty="0">
                <a:hlinkClick r:id="rId2"/>
              </a:rPr>
              <a:t>https://themesbrand.com/drezon/layouts/vertical/ecommerce-clients.html</a:t>
            </a:r>
            <a:endParaRPr lang="en-US" dirty="0"/>
          </a:p>
          <a:p>
            <a:pPr marL="0" indent="0" algn="l">
              <a:buNone/>
            </a:pPr>
            <a:r>
              <a:rPr lang="en-US" dirty="0"/>
              <a:t>In order to add any new employee, the following data must be filled in:</a:t>
            </a:r>
          </a:p>
          <a:p>
            <a:pPr marL="0" indent="0" algn="l">
              <a:buNone/>
            </a:pPr>
            <a:r>
              <a:rPr lang="en-US" dirty="0"/>
              <a:t>Name, username, email, password, and specify the access privileges granted to him. Also, there is a list to select the registered clients for whom he is responsible.</a:t>
            </a:r>
          </a:p>
          <a:p>
            <a:pPr marL="0" indent="0" algn="l">
              <a:buNone/>
            </a:pPr>
            <a:endParaRPr lang="en-US" dirty="0"/>
          </a:p>
          <a:p>
            <a:pPr marL="0" indent="0">
              <a:buNone/>
            </a:pPr>
            <a:r>
              <a:rPr lang="en-US" dirty="0"/>
              <a:t>It means that in the data base, every employee will be linked with his clients,</a:t>
            </a:r>
          </a:p>
          <a:p>
            <a:pPr marL="0" indent="0">
              <a:buNone/>
            </a:pPr>
            <a:endParaRPr lang="en-US" dirty="0"/>
          </a:p>
          <a:p>
            <a:pPr marL="0" indent="0">
              <a:buNone/>
            </a:pPr>
            <a:r>
              <a:rPr lang="en-US" dirty="0"/>
              <a:t>These clients may change periodically</a:t>
            </a:r>
            <a:endParaRPr lang="en-SA" dirty="0"/>
          </a:p>
        </p:txBody>
      </p:sp>
    </p:spTree>
    <p:extLst>
      <p:ext uri="{BB962C8B-B14F-4D97-AF65-F5344CB8AC3E}">
        <p14:creationId xmlns:p14="http://schemas.microsoft.com/office/powerpoint/2010/main" val="215258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Clients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pPr marL="0" indent="0">
              <a:buNone/>
            </a:pPr>
            <a:r>
              <a:rPr lang="en-US" dirty="0"/>
              <a:t>On this page the manager can add, delete, modify any clients to access the site,</a:t>
            </a:r>
            <a:r>
              <a:rPr lang="ar-SA" dirty="0"/>
              <a:t> </a:t>
            </a:r>
            <a:r>
              <a:rPr lang="en-US" dirty="0"/>
              <a:t>Of course, the page consists of a table with clients information, such as the following page:</a:t>
            </a:r>
          </a:p>
          <a:p>
            <a:pPr marL="0" indent="0">
              <a:buNone/>
            </a:pPr>
            <a:r>
              <a:rPr lang="en-US" dirty="0">
                <a:hlinkClick r:id="rId2"/>
              </a:rPr>
              <a:t>https://themesbrand.com/drezon/layouts/vertical/ecommerce-clients.html</a:t>
            </a:r>
            <a:endParaRPr lang="en-US" dirty="0"/>
          </a:p>
          <a:p>
            <a:pPr marL="0" indent="0">
              <a:buNone/>
            </a:pPr>
            <a:r>
              <a:rPr lang="en-US" dirty="0"/>
              <a:t>In order to add any new client, the following data must be filled in:</a:t>
            </a:r>
          </a:p>
          <a:p>
            <a:pPr marL="0" indent="0">
              <a:buNone/>
            </a:pPr>
            <a:r>
              <a:rPr lang="en-US" dirty="0"/>
              <a:t>Name, username, email, password, and specify the access privileges granted to him. Also, Add a profile picture for him</a:t>
            </a:r>
            <a:endParaRPr lang="en-SA" dirty="0"/>
          </a:p>
        </p:txBody>
      </p:sp>
    </p:spTree>
    <p:extLst>
      <p:ext uri="{BB962C8B-B14F-4D97-AF65-F5344CB8AC3E}">
        <p14:creationId xmlns:p14="http://schemas.microsoft.com/office/powerpoint/2010/main" val="394566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Digital Marketing page </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a:xfrm>
            <a:off x="2231136" y="2444081"/>
            <a:ext cx="7729728" cy="3998283"/>
          </a:xfrm>
        </p:spPr>
        <p:txBody>
          <a:bodyPr>
            <a:normAutofit/>
          </a:bodyPr>
          <a:lstStyle/>
          <a:p>
            <a:pPr marL="0" indent="0">
              <a:buNone/>
            </a:pPr>
            <a:endParaRPr lang="ar-SA" dirty="0"/>
          </a:p>
          <a:p>
            <a:pPr marL="0" indent="0">
              <a:buNone/>
            </a:pPr>
            <a:r>
              <a:rPr lang="en-US" dirty="0"/>
              <a:t>Admin , manager , employee view : </a:t>
            </a:r>
            <a:endParaRPr lang="ar-SA" dirty="0"/>
          </a:p>
          <a:p>
            <a:pPr marL="0" indent="0">
              <a:buNone/>
            </a:pPr>
            <a:r>
              <a:rPr lang="en-US" dirty="0"/>
              <a:t>This page contains several things:</a:t>
            </a:r>
          </a:p>
          <a:p>
            <a:pPr marL="0" indent="0">
              <a:buNone/>
            </a:pPr>
            <a:r>
              <a:rPr lang="en-US" dirty="0"/>
              <a:t>1- A table that includes the following information:</a:t>
            </a:r>
          </a:p>
          <a:p>
            <a:pPr marL="0" indent="0">
              <a:buNone/>
            </a:pPr>
            <a:r>
              <a:rPr lang="en-US" dirty="0"/>
              <a:t>id, file name, date added,</a:t>
            </a:r>
            <a:r>
              <a:rPr lang="ar-SA" dirty="0"/>
              <a:t> </a:t>
            </a:r>
            <a:r>
              <a:rPr lang="en-US" dirty="0"/>
              <a:t>file to download, icons (view, edit delete)</a:t>
            </a:r>
          </a:p>
          <a:p>
            <a:pPr marL="0" indent="0">
              <a:buNone/>
            </a:pPr>
            <a:r>
              <a:rPr lang="en-US" dirty="0"/>
              <a:t>Like this page:</a:t>
            </a:r>
          </a:p>
          <a:p>
            <a:pPr marL="0" indent="0">
              <a:buNone/>
            </a:pPr>
            <a:r>
              <a:rPr lang="en-US" dirty="0">
                <a:hlinkClick r:id="rId2"/>
              </a:rPr>
              <a:t>https://themesbrand.com/drezon/layouts/vertical/invoices-list.html</a:t>
            </a:r>
            <a:endParaRPr lang="en-US" dirty="0"/>
          </a:p>
          <a:p>
            <a:pPr marL="0" indent="0">
              <a:buNone/>
            </a:pPr>
            <a:r>
              <a:rPr lang="en-US" dirty="0"/>
              <a:t> </a:t>
            </a:r>
          </a:p>
          <a:p>
            <a:pPr marL="0" indent="0">
              <a:buNone/>
            </a:pPr>
            <a:r>
              <a:rPr lang="en-US" dirty="0"/>
              <a:t>2- Form includes mathematical operations and changes based on the price, such as what was explained to you previously.</a:t>
            </a:r>
          </a:p>
        </p:txBody>
      </p:sp>
    </p:spTree>
    <p:extLst>
      <p:ext uri="{BB962C8B-B14F-4D97-AF65-F5344CB8AC3E}">
        <p14:creationId xmlns:p14="http://schemas.microsoft.com/office/powerpoint/2010/main" val="148558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Digital Marketing page </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a:xfrm>
            <a:off x="2231136" y="2444081"/>
            <a:ext cx="7729728" cy="3998283"/>
          </a:xfrm>
        </p:spPr>
        <p:txBody>
          <a:bodyPr>
            <a:normAutofit fontScale="85000" lnSpcReduction="20000"/>
          </a:bodyPr>
          <a:lstStyle/>
          <a:p>
            <a:pPr marL="0" indent="0">
              <a:buNone/>
            </a:pPr>
            <a:r>
              <a:rPr lang="en-US" dirty="0"/>
              <a:t>Clients </a:t>
            </a:r>
            <a:r>
              <a:rPr lang="en-US" dirty="0" err="1"/>
              <a:t>vew</a:t>
            </a:r>
            <a:r>
              <a:rPr lang="en-US" dirty="0"/>
              <a:t> :</a:t>
            </a:r>
          </a:p>
          <a:p>
            <a:pPr marL="0" indent="0">
              <a:buNone/>
            </a:pPr>
            <a:r>
              <a:rPr lang="en-US" dirty="0"/>
              <a:t>This page contains several things:</a:t>
            </a:r>
          </a:p>
          <a:p>
            <a:pPr marL="0" indent="0">
              <a:buNone/>
            </a:pPr>
            <a:r>
              <a:rPr lang="en-US" dirty="0"/>
              <a:t>1- A boxes that includes the following information:</a:t>
            </a:r>
          </a:p>
          <a:p>
            <a:pPr marL="0" indent="0">
              <a:buNone/>
            </a:pPr>
            <a:r>
              <a:rPr lang="en-US" dirty="0"/>
              <a:t>file name, date added,( when we point with mouse on box the icon of (view, download) will appear ) </a:t>
            </a:r>
          </a:p>
          <a:p>
            <a:pPr marL="0" indent="0">
              <a:buNone/>
            </a:pPr>
            <a:r>
              <a:rPr lang="en-US" dirty="0"/>
              <a:t>Like this page:</a:t>
            </a:r>
          </a:p>
          <a:p>
            <a:pPr marL="0" indent="0">
              <a:buNone/>
            </a:pPr>
            <a:r>
              <a:rPr lang="en-US" dirty="0">
                <a:hlinkClick r:id="rId2"/>
              </a:rPr>
              <a:t>https://themesbrand.com/drezon/layouts/vertical/ecommerce-products.html</a:t>
            </a:r>
            <a:endParaRPr lang="en-US" dirty="0"/>
          </a:p>
          <a:p>
            <a:pPr marL="0" indent="0">
              <a:buNone/>
            </a:pPr>
            <a:endParaRPr lang="en-US" dirty="0"/>
          </a:p>
          <a:p>
            <a:pPr marL="0" indent="0">
              <a:buNone/>
            </a:pPr>
            <a:r>
              <a:rPr lang="en-US" dirty="0"/>
              <a:t>2- There will be a button when pressing it. An alert will be sent to the employee responsible for the client. A message or alert will appear to the employee with this wording: “I am the client ...... (client name) ... I want to create a digital campaign” (this This feature or button will only appear in the client interface)</a:t>
            </a:r>
          </a:p>
          <a:p>
            <a:pPr marL="0" indent="0">
              <a:buNone/>
            </a:pPr>
            <a:endParaRPr lang="en-US" dirty="0"/>
          </a:p>
          <a:p>
            <a:pPr marL="0" indent="0">
              <a:buNone/>
            </a:pPr>
            <a:r>
              <a:rPr lang="en-US" dirty="0"/>
              <a:t>3- Form includes mathematical operations and changes based on the price, such as what was explained to you previously.</a:t>
            </a:r>
          </a:p>
        </p:txBody>
      </p:sp>
    </p:spTree>
    <p:extLst>
      <p:ext uri="{BB962C8B-B14F-4D97-AF65-F5344CB8AC3E}">
        <p14:creationId xmlns:p14="http://schemas.microsoft.com/office/powerpoint/2010/main" val="61643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Social media page </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a:xfrm>
            <a:off x="2231136" y="2444081"/>
            <a:ext cx="7729728" cy="3998283"/>
          </a:xfrm>
        </p:spPr>
        <p:txBody>
          <a:bodyPr>
            <a:normAutofit/>
          </a:bodyPr>
          <a:lstStyle/>
          <a:p>
            <a:pPr marL="0" indent="0">
              <a:buNone/>
            </a:pPr>
            <a:endParaRPr lang="ar-SA" dirty="0"/>
          </a:p>
          <a:p>
            <a:pPr marL="0" indent="0">
              <a:buNone/>
            </a:pPr>
            <a:r>
              <a:rPr lang="en-US" dirty="0"/>
              <a:t>Admin , manager , employee view : </a:t>
            </a:r>
            <a:endParaRPr lang="ar-SA" dirty="0"/>
          </a:p>
          <a:p>
            <a:pPr marL="0" indent="0">
              <a:buNone/>
            </a:pPr>
            <a:r>
              <a:rPr lang="en-US" dirty="0"/>
              <a:t>This page contains :</a:t>
            </a:r>
          </a:p>
          <a:p>
            <a:pPr marL="0" indent="0">
              <a:buNone/>
            </a:pPr>
            <a:r>
              <a:rPr lang="en-US" dirty="0"/>
              <a:t>1- A table that includes the following information:</a:t>
            </a:r>
          </a:p>
          <a:p>
            <a:pPr marL="0" indent="0">
              <a:buNone/>
            </a:pPr>
            <a:r>
              <a:rPr lang="en-US" dirty="0"/>
              <a:t>id, file name, date added,</a:t>
            </a:r>
            <a:r>
              <a:rPr lang="ar-SA" dirty="0"/>
              <a:t> </a:t>
            </a:r>
            <a:r>
              <a:rPr lang="en-US" dirty="0"/>
              <a:t>type of file , file to download, icons (view, edit delete)</a:t>
            </a:r>
          </a:p>
          <a:p>
            <a:pPr marL="0" indent="0">
              <a:buNone/>
            </a:pPr>
            <a:r>
              <a:rPr lang="en-US" dirty="0"/>
              <a:t>Like this page:</a:t>
            </a:r>
          </a:p>
          <a:p>
            <a:pPr marL="0" indent="0">
              <a:buNone/>
            </a:pPr>
            <a:r>
              <a:rPr lang="en-US" dirty="0">
                <a:hlinkClick r:id="rId2"/>
              </a:rPr>
              <a:t>https://themesbrand.com/drezon/layouts/vertical/invoices-list.html</a:t>
            </a:r>
            <a:endParaRPr lang="en-US" dirty="0"/>
          </a:p>
          <a:p>
            <a:pPr marL="0" indent="0">
              <a:buNone/>
            </a:pPr>
            <a:r>
              <a:rPr lang="en-US" dirty="0"/>
              <a:t> </a:t>
            </a:r>
          </a:p>
        </p:txBody>
      </p:sp>
    </p:spTree>
    <p:extLst>
      <p:ext uri="{BB962C8B-B14F-4D97-AF65-F5344CB8AC3E}">
        <p14:creationId xmlns:p14="http://schemas.microsoft.com/office/powerpoint/2010/main" val="361914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Social media page </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a:xfrm>
            <a:off x="2231136" y="2444081"/>
            <a:ext cx="7729728" cy="3998283"/>
          </a:xfrm>
        </p:spPr>
        <p:txBody>
          <a:bodyPr>
            <a:normAutofit/>
          </a:bodyPr>
          <a:lstStyle/>
          <a:p>
            <a:pPr marL="0" indent="0">
              <a:buNone/>
            </a:pPr>
            <a:r>
              <a:rPr lang="en-US" dirty="0"/>
              <a:t>Clients </a:t>
            </a:r>
            <a:r>
              <a:rPr lang="en-US" dirty="0" err="1"/>
              <a:t>vew</a:t>
            </a:r>
            <a:r>
              <a:rPr lang="en-US" dirty="0"/>
              <a:t> :</a:t>
            </a:r>
          </a:p>
          <a:p>
            <a:pPr marL="0" indent="0">
              <a:buNone/>
            </a:pPr>
            <a:r>
              <a:rPr lang="en-US" dirty="0"/>
              <a:t>This page contains :</a:t>
            </a:r>
          </a:p>
          <a:p>
            <a:pPr marL="0" indent="0">
              <a:buNone/>
            </a:pPr>
            <a:r>
              <a:rPr lang="en-US" dirty="0"/>
              <a:t>A boxes that includes the following information:</a:t>
            </a:r>
          </a:p>
          <a:p>
            <a:pPr marL="0" indent="0">
              <a:buNone/>
            </a:pPr>
            <a:r>
              <a:rPr lang="en-US" dirty="0"/>
              <a:t>file name, date added, type,( when we point with mouse on box the icon of (view, download) will appear ) </a:t>
            </a:r>
          </a:p>
          <a:p>
            <a:pPr marL="0" indent="0">
              <a:buNone/>
            </a:pPr>
            <a:r>
              <a:rPr lang="en-US" dirty="0"/>
              <a:t>Like this page:</a:t>
            </a:r>
          </a:p>
          <a:p>
            <a:pPr marL="0" indent="0">
              <a:buNone/>
            </a:pPr>
            <a:r>
              <a:rPr lang="en-US" dirty="0">
                <a:hlinkClick r:id="rId2"/>
              </a:rPr>
              <a:t>https://themesbrand.com/drezon/layouts/vertical/ecommerce-products.html</a:t>
            </a:r>
            <a:endParaRPr lang="en-US" dirty="0"/>
          </a:p>
        </p:txBody>
      </p:sp>
    </p:spTree>
    <p:extLst>
      <p:ext uri="{BB962C8B-B14F-4D97-AF65-F5344CB8AC3E}">
        <p14:creationId xmlns:p14="http://schemas.microsoft.com/office/powerpoint/2010/main" val="10099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Creative page </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a:xfrm>
            <a:off x="2231136" y="2444081"/>
            <a:ext cx="7729728" cy="3998283"/>
          </a:xfrm>
        </p:spPr>
        <p:txBody>
          <a:bodyPr>
            <a:normAutofit/>
          </a:bodyPr>
          <a:lstStyle/>
          <a:p>
            <a:pPr marL="0" indent="0">
              <a:buNone/>
            </a:pPr>
            <a:endParaRPr lang="ar-SA" dirty="0"/>
          </a:p>
          <a:p>
            <a:pPr marL="0" indent="0">
              <a:buNone/>
            </a:pPr>
            <a:r>
              <a:rPr lang="en-US" dirty="0"/>
              <a:t>Admin , manager , employee view : </a:t>
            </a:r>
            <a:endParaRPr lang="ar-SA" dirty="0"/>
          </a:p>
          <a:p>
            <a:pPr marL="0" indent="0">
              <a:buNone/>
            </a:pPr>
            <a:r>
              <a:rPr lang="en-US" dirty="0"/>
              <a:t>This page contains :</a:t>
            </a:r>
          </a:p>
          <a:p>
            <a:pPr marL="0" indent="0">
              <a:buNone/>
            </a:pPr>
            <a:r>
              <a:rPr lang="en-US" dirty="0"/>
              <a:t> A table that includes the following information:</a:t>
            </a:r>
          </a:p>
          <a:p>
            <a:pPr marL="0" indent="0">
              <a:buNone/>
            </a:pPr>
            <a:r>
              <a:rPr lang="en-US" dirty="0"/>
              <a:t>id, file name, date added,</a:t>
            </a:r>
            <a:r>
              <a:rPr lang="ar-SA" dirty="0"/>
              <a:t> </a:t>
            </a:r>
            <a:r>
              <a:rPr lang="en-US" dirty="0"/>
              <a:t>file to download, icons (view, edit delete)</a:t>
            </a:r>
          </a:p>
          <a:p>
            <a:pPr marL="0" indent="0">
              <a:buNone/>
            </a:pPr>
            <a:r>
              <a:rPr lang="en-US" dirty="0"/>
              <a:t>Like this page:</a:t>
            </a:r>
          </a:p>
          <a:p>
            <a:pPr marL="0" indent="0">
              <a:buNone/>
            </a:pPr>
            <a:r>
              <a:rPr lang="en-US" dirty="0">
                <a:hlinkClick r:id="rId2"/>
              </a:rPr>
              <a:t>https://themesbrand.com/drezon/layouts/vertical/invoices-list.html</a:t>
            </a:r>
            <a:endParaRPr lang="en-US" dirty="0"/>
          </a:p>
          <a:p>
            <a:pPr marL="0" indent="0">
              <a:buNone/>
            </a:pPr>
            <a:r>
              <a:rPr lang="en-US" dirty="0"/>
              <a:t> </a:t>
            </a:r>
          </a:p>
        </p:txBody>
      </p:sp>
    </p:spTree>
    <p:extLst>
      <p:ext uri="{BB962C8B-B14F-4D97-AF65-F5344CB8AC3E}">
        <p14:creationId xmlns:p14="http://schemas.microsoft.com/office/powerpoint/2010/main" val="94612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E7D0-BD17-7446-A0DC-0FCCB59EA9C1}"/>
              </a:ext>
            </a:extLst>
          </p:cNvPr>
          <p:cNvSpPr>
            <a:spLocks noGrp="1"/>
          </p:cNvSpPr>
          <p:nvPr>
            <p:ph type="title"/>
          </p:nvPr>
        </p:nvSpPr>
        <p:spPr/>
        <p:txBody>
          <a:bodyPr/>
          <a:lstStyle/>
          <a:p>
            <a:r>
              <a:rPr lang="en-US" dirty="0"/>
              <a:t>Project D</a:t>
            </a:r>
            <a:r>
              <a:rPr lang="en-SA" dirty="0"/>
              <a:t>escription </a:t>
            </a:r>
          </a:p>
        </p:txBody>
      </p:sp>
      <p:sp>
        <p:nvSpPr>
          <p:cNvPr id="3" name="Content Placeholder 2">
            <a:extLst>
              <a:ext uri="{FF2B5EF4-FFF2-40B4-BE49-F238E27FC236}">
                <a16:creationId xmlns:a16="http://schemas.microsoft.com/office/drawing/2014/main" id="{7345B47F-2623-A04E-B189-0B4B68B9138D}"/>
              </a:ext>
            </a:extLst>
          </p:cNvPr>
          <p:cNvSpPr>
            <a:spLocks noGrp="1"/>
          </p:cNvSpPr>
          <p:nvPr>
            <p:ph idx="1"/>
          </p:nvPr>
        </p:nvSpPr>
        <p:spPr>
          <a:xfrm>
            <a:off x="2231136" y="2508835"/>
            <a:ext cx="7729728" cy="4031113"/>
          </a:xfrm>
        </p:spPr>
        <p:txBody>
          <a:bodyPr>
            <a:normAutofit/>
          </a:bodyPr>
          <a:lstStyle/>
          <a:p>
            <a:pPr marL="0" indent="0" algn="ctr">
              <a:buNone/>
            </a:pPr>
            <a:r>
              <a:rPr lang="en-US" sz="1600" dirty="0"/>
              <a:t>The project is a site for reviewing and viewing all files, invoices and reports that pertain to each client separately,</a:t>
            </a:r>
          </a:p>
          <a:p>
            <a:pPr marL="0" indent="0" algn="ctr">
              <a:buNone/>
            </a:pPr>
            <a:endParaRPr lang="en-US" sz="1600" dirty="0"/>
          </a:p>
          <a:p>
            <a:pPr marL="0" indent="0" algn="ctr">
              <a:buNone/>
            </a:pPr>
            <a:r>
              <a:rPr lang="en-US" sz="1600" dirty="0"/>
              <a:t>The project will consist of more than one user interface: an interface for the admin, an interface for the manager, an interface for the employee who will enter and upload data, and the last interface will be an interface for each client to review the information.</a:t>
            </a:r>
          </a:p>
          <a:p>
            <a:pPr marL="0" indent="0" algn="ctr">
              <a:buNone/>
            </a:pPr>
            <a:endParaRPr lang="en-US" sz="1600" dirty="0"/>
          </a:p>
          <a:p>
            <a:pPr marL="0" indent="0" algn="ctr">
              <a:buNone/>
            </a:pPr>
            <a:r>
              <a:rPr lang="en-US" sz="1600" dirty="0"/>
              <a:t>Each client will have a separate interface to log in to using a username and password</a:t>
            </a:r>
            <a:r>
              <a:rPr lang="ar-SA" sz="1600" dirty="0"/>
              <a:t>  </a:t>
            </a:r>
            <a:r>
              <a:rPr lang="en-US" sz="1600" dirty="0"/>
              <a:t>Its interface details will be detailed in later pages.</a:t>
            </a:r>
          </a:p>
          <a:p>
            <a:pPr marL="0" indent="0" algn="ctr">
              <a:buNone/>
            </a:pPr>
            <a:endParaRPr lang="en-US" sz="1600" dirty="0"/>
          </a:p>
          <a:p>
            <a:pPr marL="0" indent="0" algn="ctr">
              <a:buNone/>
            </a:pPr>
            <a:r>
              <a:rPr lang="en-US" sz="1600" dirty="0"/>
              <a:t>The admin, manager, and employee interface (the difference between them is the difference in access only, but the style and design is the same) its details will be clarified later in detail in the next pages.</a:t>
            </a:r>
            <a:endParaRPr lang="en-SA" sz="1600" dirty="0"/>
          </a:p>
        </p:txBody>
      </p:sp>
    </p:spTree>
    <p:extLst>
      <p:ext uri="{BB962C8B-B14F-4D97-AF65-F5344CB8AC3E}">
        <p14:creationId xmlns:p14="http://schemas.microsoft.com/office/powerpoint/2010/main" val="3270698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Creative page </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a:xfrm>
            <a:off x="2231136" y="2444081"/>
            <a:ext cx="7729728" cy="3998283"/>
          </a:xfrm>
        </p:spPr>
        <p:txBody>
          <a:bodyPr>
            <a:normAutofit fontScale="92500" lnSpcReduction="10000"/>
          </a:bodyPr>
          <a:lstStyle/>
          <a:p>
            <a:pPr marL="0" indent="0">
              <a:buNone/>
            </a:pPr>
            <a:r>
              <a:rPr lang="en-US" dirty="0"/>
              <a:t>Clients view :</a:t>
            </a:r>
          </a:p>
          <a:p>
            <a:pPr marL="0" indent="0">
              <a:buNone/>
            </a:pPr>
            <a:r>
              <a:rPr lang="en-US" dirty="0"/>
              <a:t>This page contains several things:</a:t>
            </a:r>
          </a:p>
          <a:p>
            <a:pPr marL="0" indent="0">
              <a:buNone/>
            </a:pPr>
            <a:r>
              <a:rPr lang="en-US" dirty="0"/>
              <a:t>1- A boxes that includes the following information:</a:t>
            </a:r>
          </a:p>
          <a:p>
            <a:pPr marL="0" indent="0">
              <a:buNone/>
            </a:pPr>
            <a:r>
              <a:rPr lang="en-US" dirty="0"/>
              <a:t>file name, date added,( when we point with mouse on box the icon of (view, download) will appear ) </a:t>
            </a:r>
          </a:p>
          <a:p>
            <a:pPr marL="0" indent="0">
              <a:buNone/>
            </a:pPr>
            <a:r>
              <a:rPr lang="en-US" dirty="0"/>
              <a:t>Like this page:</a:t>
            </a:r>
          </a:p>
          <a:p>
            <a:pPr marL="0" indent="0">
              <a:buNone/>
            </a:pPr>
            <a:r>
              <a:rPr lang="en-US" dirty="0">
                <a:hlinkClick r:id="rId2"/>
              </a:rPr>
              <a:t>https://themesbrand.com/drezon/layouts/vertical/ecommerce-products.html</a:t>
            </a:r>
            <a:endParaRPr lang="en-US" dirty="0"/>
          </a:p>
          <a:p>
            <a:pPr marL="0" indent="0">
              <a:buNone/>
            </a:pPr>
            <a:endParaRPr lang="en-US" dirty="0"/>
          </a:p>
          <a:p>
            <a:pPr marL="0" indent="0">
              <a:buNone/>
            </a:pPr>
            <a:r>
              <a:rPr lang="en-US" dirty="0"/>
              <a:t>2- There will be a button when pressing it. An alert will be sent to the employee responsible for the client. A message or alert will appear to the employee with this wording: “I am the client ...... (client name) ... I want to Request Creative Idea ” (this This feature or button will only appear in the client interface)</a:t>
            </a:r>
          </a:p>
          <a:p>
            <a:pPr marL="0" indent="0">
              <a:buNone/>
            </a:pPr>
            <a:endParaRPr lang="en-US" dirty="0"/>
          </a:p>
        </p:txBody>
      </p:sp>
    </p:spTree>
    <p:extLst>
      <p:ext uri="{BB962C8B-B14F-4D97-AF65-F5344CB8AC3E}">
        <p14:creationId xmlns:p14="http://schemas.microsoft.com/office/powerpoint/2010/main" val="300721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media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normAutofit fontScale="85000" lnSpcReduction="10000"/>
          </a:bodyPr>
          <a:lstStyle/>
          <a:p>
            <a:pPr marL="0" indent="0">
              <a:buNone/>
            </a:pPr>
            <a:r>
              <a:rPr lang="en-US" dirty="0"/>
              <a:t>Admin , manager , employee  view : </a:t>
            </a:r>
          </a:p>
          <a:p>
            <a:pPr marL="0" indent="0">
              <a:buNone/>
            </a:pPr>
            <a:endParaRPr lang="ar-SA" dirty="0"/>
          </a:p>
          <a:p>
            <a:pPr marL="0" indent="0">
              <a:buNone/>
            </a:pPr>
            <a:r>
              <a:rPr lang="en-US" dirty="0"/>
              <a:t>On this page, the employee will have to upload files of different types (pictures, designs, videos) and specify the name of the client (which these files belong to) from the list</a:t>
            </a:r>
          </a:p>
          <a:p>
            <a:pPr marL="0" indent="0">
              <a:buNone/>
            </a:pPr>
            <a:endParaRPr lang="en-US" dirty="0"/>
          </a:p>
          <a:p>
            <a:pPr marL="0" indent="0">
              <a:buNone/>
            </a:pPr>
            <a:r>
              <a:rPr lang="en-US" dirty="0"/>
              <a:t>It also enables you to review the files of each client separately through the filter</a:t>
            </a:r>
          </a:p>
          <a:p>
            <a:pPr marL="0" indent="0">
              <a:buNone/>
            </a:pPr>
            <a:endParaRPr lang="en-US" dirty="0"/>
          </a:p>
          <a:p>
            <a:pPr marL="0" indent="0">
              <a:buNone/>
            </a:pPr>
            <a:r>
              <a:rPr lang="en-US" dirty="0"/>
              <a:t>Note: There is no specific perception in my mind regarding the appearance of this page, it is up to you to do what is appropriate According to what was discussed with I leave you to find a solution for how to upload this huge amount of files without affecting the site's loading and slowdown</a:t>
            </a:r>
            <a:endParaRPr lang="en-SA" dirty="0"/>
          </a:p>
        </p:txBody>
      </p:sp>
    </p:spTree>
    <p:extLst>
      <p:ext uri="{BB962C8B-B14F-4D97-AF65-F5344CB8AC3E}">
        <p14:creationId xmlns:p14="http://schemas.microsoft.com/office/powerpoint/2010/main" val="240680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media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pPr marL="0" indent="0">
              <a:buNone/>
            </a:pPr>
            <a:r>
              <a:rPr lang="en-US" dirty="0"/>
              <a:t>Client view : </a:t>
            </a:r>
          </a:p>
          <a:p>
            <a:pPr marL="0" indent="0">
              <a:buNone/>
            </a:pPr>
            <a:endParaRPr lang="ar-SA" dirty="0"/>
          </a:p>
          <a:p>
            <a:pPr marL="0" indent="0">
              <a:buNone/>
            </a:pPr>
            <a:r>
              <a:rPr lang="en-US" dirty="0"/>
              <a:t>On this page, it will contain all the client's work: pictures, designs, videos, so that the client can view and download them</a:t>
            </a:r>
          </a:p>
          <a:p>
            <a:pPr marL="0" indent="0">
              <a:buNone/>
            </a:pPr>
            <a:endParaRPr lang="en-US" dirty="0"/>
          </a:p>
          <a:p>
            <a:r>
              <a:rPr lang="en-US" dirty="0"/>
              <a:t>According to what was discussed with I leave you to find a solution for how to upload this huge amount of files without affecting the site's loading and slowdown</a:t>
            </a:r>
            <a:endParaRPr lang="en-SA" dirty="0"/>
          </a:p>
        </p:txBody>
      </p:sp>
    </p:spTree>
    <p:extLst>
      <p:ext uri="{BB962C8B-B14F-4D97-AF65-F5344CB8AC3E}">
        <p14:creationId xmlns:p14="http://schemas.microsoft.com/office/powerpoint/2010/main" val="3987964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Additional Report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r>
              <a:rPr lang="en-US" dirty="0"/>
              <a:t>the same of social </a:t>
            </a:r>
            <a:r>
              <a:rPr lang="en-US" dirty="0" err="1"/>
              <a:t>meida</a:t>
            </a:r>
            <a:r>
              <a:rPr lang="en-US" dirty="0"/>
              <a:t> page </a:t>
            </a:r>
            <a:endParaRPr lang="en-SA" dirty="0"/>
          </a:p>
        </p:txBody>
      </p:sp>
    </p:spTree>
    <p:extLst>
      <p:ext uri="{BB962C8B-B14F-4D97-AF65-F5344CB8AC3E}">
        <p14:creationId xmlns:p14="http://schemas.microsoft.com/office/powerpoint/2010/main" val="190266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pPr lvl="0"/>
            <a:r>
              <a:rPr lang="en-US" dirty="0"/>
              <a:t>Invoices page</a:t>
            </a:r>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lstStyle/>
          <a:p>
            <a:pPr marL="0" indent="0">
              <a:buNone/>
            </a:pPr>
            <a:r>
              <a:rPr lang="en-US" dirty="0"/>
              <a:t>This page contains :</a:t>
            </a:r>
          </a:p>
          <a:p>
            <a:pPr marL="0" indent="0">
              <a:buNone/>
            </a:pPr>
            <a:r>
              <a:rPr lang="en-US" dirty="0"/>
              <a:t>A table that includes the following information:</a:t>
            </a:r>
          </a:p>
          <a:p>
            <a:pPr marL="0" indent="0">
              <a:buNone/>
            </a:pPr>
            <a:r>
              <a:rPr lang="en-US" dirty="0"/>
              <a:t>id, invoice id , billing name, date added,</a:t>
            </a:r>
            <a:r>
              <a:rPr lang="ar-SA" dirty="0"/>
              <a:t> </a:t>
            </a:r>
            <a:r>
              <a:rPr lang="en-US" dirty="0"/>
              <a:t>amount, status , invoice download ( pdf , jpg) , icons (view, edit delete)</a:t>
            </a:r>
          </a:p>
          <a:p>
            <a:pPr marL="0" indent="0">
              <a:buNone/>
            </a:pPr>
            <a:endParaRPr lang="en-US" dirty="0"/>
          </a:p>
          <a:p>
            <a:pPr marL="0" indent="0">
              <a:buNone/>
            </a:pPr>
            <a:r>
              <a:rPr lang="en-US" dirty="0"/>
              <a:t>Like this page:</a:t>
            </a:r>
          </a:p>
          <a:p>
            <a:pPr marL="0" indent="0">
              <a:buNone/>
            </a:pPr>
            <a:r>
              <a:rPr lang="en-US" dirty="0">
                <a:hlinkClick r:id="rId2"/>
              </a:rPr>
              <a:t>https://themesbrand.com/drezon/layouts/vertical/invoices-list.html</a:t>
            </a:r>
            <a:endParaRPr lang="en-US" dirty="0"/>
          </a:p>
          <a:p>
            <a:pPr marL="0" indent="0">
              <a:buNone/>
            </a:pPr>
            <a:r>
              <a:rPr lang="en-US" dirty="0"/>
              <a:t> </a:t>
            </a:r>
          </a:p>
          <a:p>
            <a:endParaRPr lang="en-SA" dirty="0"/>
          </a:p>
        </p:txBody>
      </p:sp>
    </p:spTree>
    <p:extLst>
      <p:ext uri="{BB962C8B-B14F-4D97-AF65-F5344CB8AC3E}">
        <p14:creationId xmlns:p14="http://schemas.microsoft.com/office/powerpoint/2010/main" val="412031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69D3-ACFF-194E-81CC-3FEE81AAB5B5}"/>
              </a:ext>
            </a:extLst>
          </p:cNvPr>
          <p:cNvSpPr>
            <a:spLocks noGrp="1"/>
          </p:cNvSpPr>
          <p:nvPr>
            <p:ph type="ctrTitle"/>
          </p:nvPr>
        </p:nvSpPr>
        <p:spPr/>
        <p:txBody>
          <a:bodyPr/>
          <a:lstStyle/>
          <a:p>
            <a:pPr algn="ctr" defTabSz="914400" rtl="1" eaLnBrk="1" latinLnBrk="0" hangingPunct="1">
              <a:lnSpc>
                <a:spcPct val="90000"/>
              </a:lnSpc>
              <a:spcBef>
                <a:spcPct val="0"/>
              </a:spcBef>
              <a:buNone/>
            </a:pPr>
            <a:r>
              <a:rPr lang="en-US" dirty="0"/>
              <a:t>Thank you </a:t>
            </a:r>
            <a:endParaRPr lang="en-SA" dirty="0"/>
          </a:p>
        </p:txBody>
      </p:sp>
      <p:sp>
        <p:nvSpPr>
          <p:cNvPr id="3" name="Subtitle 2">
            <a:extLst>
              <a:ext uri="{FF2B5EF4-FFF2-40B4-BE49-F238E27FC236}">
                <a16:creationId xmlns:a16="http://schemas.microsoft.com/office/drawing/2014/main" id="{FF35CB9C-823A-A144-BFC2-EA7821EB8460}"/>
              </a:ext>
            </a:extLst>
          </p:cNvPr>
          <p:cNvSpPr>
            <a:spLocks noGrp="1"/>
          </p:cNvSpPr>
          <p:nvPr>
            <p:ph type="subTitle" idx="1"/>
          </p:nvPr>
        </p:nvSpPr>
        <p:spPr/>
        <p:txBody>
          <a:bodyPr/>
          <a:lstStyle/>
          <a:p>
            <a:r>
              <a:rPr lang="en-US" dirty="0"/>
              <a:t>If u need more information please contact me </a:t>
            </a:r>
            <a:endParaRPr lang="en-SA" dirty="0"/>
          </a:p>
        </p:txBody>
      </p:sp>
    </p:spTree>
    <p:extLst>
      <p:ext uri="{BB962C8B-B14F-4D97-AF65-F5344CB8AC3E}">
        <p14:creationId xmlns:p14="http://schemas.microsoft.com/office/powerpoint/2010/main" val="73411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E7D0-BD17-7446-A0DC-0FCCB59EA9C1}"/>
              </a:ext>
            </a:extLst>
          </p:cNvPr>
          <p:cNvSpPr>
            <a:spLocks noGrp="1"/>
          </p:cNvSpPr>
          <p:nvPr>
            <p:ph type="title"/>
          </p:nvPr>
        </p:nvSpPr>
        <p:spPr/>
        <p:txBody>
          <a:bodyPr/>
          <a:lstStyle/>
          <a:p>
            <a:r>
              <a:rPr lang="en-US" dirty="0"/>
              <a:t>hosting</a:t>
            </a:r>
            <a:endParaRPr lang="en-SA" dirty="0"/>
          </a:p>
        </p:txBody>
      </p:sp>
      <p:sp>
        <p:nvSpPr>
          <p:cNvPr id="3" name="Content Placeholder 2">
            <a:extLst>
              <a:ext uri="{FF2B5EF4-FFF2-40B4-BE49-F238E27FC236}">
                <a16:creationId xmlns:a16="http://schemas.microsoft.com/office/drawing/2014/main" id="{7345B47F-2623-A04E-B189-0B4B68B9138D}"/>
              </a:ext>
            </a:extLst>
          </p:cNvPr>
          <p:cNvSpPr>
            <a:spLocks noGrp="1"/>
          </p:cNvSpPr>
          <p:nvPr>
            <p:ph idx="1"/>
          </p:nvPr>
        </p:nvSpPr>
        <p:spPr>
          <a:xfrm>
            <a:off x="2231136" y="2508835"/>
            <a:ext cx="7729728" cy="2830809"/>
          </a:xfrm>
        </p:spPr>
        <p:txBody>
          <a:bodyPr>
            <a:normAutofit/>
          </a:bodyPr>
          <a:lstStyle/>
          <a:p>
            <a:pPr marL="0" indent="0" algn="ctr">
              <a:buNone/>
            </a:pPr>
            <a:r>
              <a:rPr lang="en-US" sz="1600" dirty="0"/>
              <a:t>If u finish from developing the project </a:t>
            </a:r>
          </a:p>
          <a:p>
            <a:pPr marL="0" indent="0" algn="ctr">
              <a:buNone/>
            </a:pPr>
            <a:r>
              <a:rPr lang="en-US" sz="1600" dirty="0"/>
              <a:t>Tell me an I will buy a hosting and domain and I I will give u an access to add everything </a:t>
            </a:r>
          </a:p>
          <a:p>
            <a:pPr marL="0" indent="0" algn="ctr">
              <a:buNone/>
            </a:pPr>
            <a:endParaRPr lang="en-US" sz="1600" dirty="0"/>
          </a:p>
          <a:p>
            <a:pPr marL="0" indent="0" algn="ctr">
              <a:buNone/>
            </a:pPr>
            <a:endParaRPr lang="en-US" sz="1600" dirty="0"/>
          </a:p>
          <a:p>
            <a:pPr marL="0" indent="0" algn="ctr">
              <a:buNone/>
            </a:pPr>
            <a:r>
              <a:rPr lang="en-US" sz="1600" dirty="0">
                <a:solidFill>
                  <a:srgbClr val="FF0000"/>
                </a:solidFill>
              </a:rPr>
              <a:t>Important note : </a:t>
            </a:r>
          </a:p>
          <a:p>
            <a:pPr marL="0" indent="0" algn="ctr">
              <a:buNone/>
            </a:pPr>
            <a:r>
              <a:rPr lang="en-US" sz="1600" dirty="0"/>
              <a:t>I need it with high level security because I don’t want to be hacked from anyone in future </a:t>
            </a:r>
          </a:p>
        </p:txBody>
      </p:sp>
    </p:spTree>
    <p:extLst>
      <p:ext uri="{BB962C8B-B14F-4D97-AF65-F5344CB8AC3E}">
        <p14:creationId xmlns:p14="http://schemas.microsoft.com/office/powerpoint/2010/main" val="271312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A935-1FBD-504D-9174-521F703B2F98}"/>
              </a:ext>
            </a:extLst>
          </p:cNvPr>
          <p:cNvSpPr>
            <a:spLocks noGrp="1"/>
          </p:cNvSpPr>
          <p:nvPr>
            <p:ph type="title"/>
          </p:nvPr>
        </p:nvSpPr>
        <p:spPr/>
        <p:txBody>
          <a:bodyPr/>
          <a:lstStyle/>
          <a:p>
            <a:r>
              <a:rPr lang="en-US" dirty="0"/>
              <a:t>T</a:t>
            </a:r>
            <a:r>
              <a:rPr lang="en-SA" dirty="0"/>
              <a:t>heme ( modern ) </a:t>
            </a:r>
          </a:p>
        </p:txBody>
      </p:sp>
      <p:sp>
        <p:nvSpPr>
          <p:cNvPr id="3" name="Content Placeholder 2">
            <a:extLst>
              <a:ext uri="{FF2B5EF4-FFF2-40B4-BE49-F238E27FC236}">
                <a16:creationId xmlns:a16="http://schemas.microsoft.com/office/drawing/2014/main" id="{7B32B5B8-2AD7-1C4E-BD28-43709F82E3A2}"/>
              </a:ext>
            </a:extLst>
          </p:cNvPr>
          <p:cNvSpPr>
            <a:spLocks noGrp="1"/>
          </p:cNvSpPr>
          <p:nvPr>
            <p:ph idx="1"/>
          </p:nvPr>
        </p:nvSpPr>
        <p:spPr>
          <a:xfrm>
            <a:off x="2231136" y="2638044"/>
            <a:ext cx="7729728" cy="3977245"/>
          </a:xfrm>
        </p:spPr>
        <p:txBody>
          <a:bodyPr>
            <a:normAutofit fontScale="92500" lnSpcReduction="10000"/>
          </a:bodyPr>
          <a:lstStyle/>
          <a:p>
            <a:pPr marL="0" indent="0" algn="ctr">
              <a:buNone/>
            </a:pPr>
            <a:r>
              <a:rPr lang="en-US" dirty="0"/>
              <a:t>I need it to be in a modern and new design</a:t>
            </a:r>
          </a:p>
          <a:p>
            <a:pPr marL="0" indent="0" algn="ctr">
              <a:buNone/>
            </a:pPr>
            <a:r>
              <a:rPr lang="en-US" dirty="0"/>
              <a:t>You can rely on this theme and develop it and add pages according to the requirements required in the project</a:t>
            </a:r>
          </a:p>
          <a:p>
            <a:pPr marL="0" indent="0" algn="ctr">
              <a:buNone/>
            </a:pPr>
            <a:endParaRPr lang="en-US" dirty="0"/>
          </a:p>
          <a:p>
            <a:pPr marL="0" indent="0" algn="ctr">
              <a:buNone/>
            </a:pPr>
            <a:r>
              <a:rPr lang="en-US" dirty="0"/>
              <a:t>Here is the link for the theme to buy from </a:t>
            </a:r>
            <a:r>
              <a:rPr lang="en-US" dirty="0" err="1"/>
              <a:t>envato.com</a:t>
            </a:r>
            <a:endParaRPr lang="en-US" dirty="0"/>
          </a:p>
          <a:p>
            <a:pPr marL="0" indent="0" algn="ctr">
              <a:buNone/>
            </a:pPr>
            <a:r>
              <a:rPr lang="en-US" dirty="0">
                <a:hlinkClick r:id="rId2"/>
              </a:rPr>
              <a:t>https://themeforest.net/item/drezon-html-laravel-admin-dashboard-template/29315170</a:t>
            </a:r>
            <a:endParaRPr lang="en-US" dirty="0"/>
          </a:p>
          <a:p>
            <a:pPr marL="0" indent="0" algn="ctr">
              <a:buNone/>
            </a:pPr>
            <a:endParaRPr lang="en-US" dirty="0"/>
          </a:p>
          <a:p>
            <a:pPr marL="0" indent="0" algn="ctr">
              <a:buNone/>
            </a:pPr>
            <a:r>
              <a:rPr lang="en-US" dirty="0"/>
              <a:t>This is the exact look I want</a:t>
            </a:r>
            <a:endParaRPr lang="ar-SA" dirty="0"/>
          </a:p>
          <a:p>
            <a:pPr marL="0" indent="0" algn="ctr">
              <a:buNone/>
            </a:pPr>
            <a:r>
              <a:rPr lang="en-US" dirty="0">
                <a:hlinkClick r:id="rId3"/>
              </a:rPr>
              <a:t>https://themesbrand.com/drezon/layouts/vertical/layouts-icon-sidebar.html</a:t>
            </a:r>
            <a:endParaRPr lang="en-US" dirty="0"/>
          </a:p>
          <a:p>
            <a:pPr marL="0" indent="0" algn="ctr">
              <a:buNone/>
            </a:pPr>
            <a:endParaRPr lang="en-US" dirty="0"/>
          </a:p>
          <a:p>
            <a:pPr marL="0" indent="0" algn="ctr">
              <a:buNone/>
            </a:pPr>
            <a:r>
              <a:rPr lang="en-US" dirty="0"/>
              <a:t>Please make sur to use ( RTL Direction) ( Arabic ) </a:t>
            </a:r>
            <a:endParaRPr lang="ar-SA" dirty="0"/>
          </a:p>
          <a:p>
            <a:pPr marL="0" indent="0" algn="ctr">
              <a:buNone/>
            </a:pPr>
            <a:endParaRPr lang="ar-SA" dirty="0"/>
          </a:p>
          <a:p>
            <a:pPr marL="0" indent="0" algn="ctr">
              <a:buNone/>
            </a:pPr>
            <a:endParaRPr lang="ar-SA" dirty="0"/>
          </a:p>
          <a:p>
            <a:pPr marL="0" indent="0" algn="ctr">
              <a:buNone/>
            </a:pPr>
            <a:endParaRPr lang="en-SA" dirty="0"/>
          </a:p>
        </p:txBody>
      </p:sp>
    </p:spTree>
    <p:extLst>
      <p:ext uri="{BB962C8B-B14F-4D97-AF65-F5344CB8AC3E}">
        <p14:creationId xmlns:p14="http://schemas.microsoft.com/office/powerpoint/2010/main" val="146154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37732-D01A-7D47-B5D3-0B65BB5AE63C}"/>
              </a:ext>
            </a:extLst>
          </p:cNvPr>
          <p:cNvSpPr>
            <a:spLocks noGrp="1"/>
          </p:cNvSpPr>
          <p:nvPr>
            <p:ph type="title"/>
          </p:nvPr>
        </p:nvSpPr>
        <p:spPr/>
        <p:txBody>
          <a:bodyPr/>
          <a:lstStyle/>
          <a:p>
            <a:pPr algn="ctr" defTabSz="914400" rtl="1" eaLnBrk="1" latinLnBrk="0" hangingPunct="1">
              <a:lnSpc>
                <a:spcPct val="90000"/>
              </a:lnSpc>
              <a:spcBef>
                <a:spcPct val="0"/>
              </a:spcBef>
              <a:buNone/>
            </a:pPr>
            <a:r>
              <a:rPr lang="en-US" dirty="0" err="1"/>
              <a:t>Architicture</a:t>
            </a:r>
            <a:endParaRPr lang="en-SA" dirty="0"/>
          </a:p>
        </p:txBody>
      </p:sp>
      <p:sp>
        <p:nvSpPr>
          <p:cNvPr id="5" name="Text Placeholder 4">
            <a:extLst>
              <a:ext uri="{FF2B5EF4-FFF2-40B4-BE49-F238E27FC236}">
                <a16:creationId xmlns:a16="http://schemas.microsoft.com/office/drawing/2014/main" id="{2A42B0B5-3470-A347-B867-BCDD47205B3C}"/>
              </a:ext>
            </a:extLst>
          </p:cNvPr>
          <p:cNvSpPr>
            <a:spLocks noGrp="1"/>
          </p:cNvSpPr>
          <p:nvPr>
            <p:ph type="body" idx="1"/>
          </p:nvPr>
        </p:nvSpPr>
        <p:spPr/>
        <p:txBody>
          <a:bodyPr/>
          <a:lstStyle/>
          <a:p>
            <a:endParaRPr lang="en-SA"/>
          </a:p>
        </p:txBody>
      </p:sp>
    </p:spTree>
    <p:extLst>
      <p:ext uri="{BB962C8B-B14F-4D97-AF65-F5344CB8AC3E}">
        <p14:creationId xmlns:p14="http://schemas.microsoft.com/office/powerpoint/2010/main" val="162795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8F63-BF75-4140-8222-F5239B05B801}"/>
              </a:ext>
            </a:extLst>
          </p:cNvPr>
          <p:cNvSpPr>
            <a:spLocks noGrp="1"/>
          </p:cNvSpPr>
          <p:nvPr>
            <p:ph type="title"/>
          </p:nvPr>
        </p:nvSpPr>
        <p:spPr/>
        <p:txBody>
          <a:bodyPr/>
          <a:lstStyle/>
          <a:p>
            <a:r>
              <a:rPr lang="en-US" dirty="0"/>
              <a:t>Structure </a:t>
            </a:r>
            <a:endParaRPr lang="en-SA" dirty="0"/>
          </a:p>
        </p:txBody>
      </p:sp>
      <p:graphicFrame>
        <p:nvGraphicFramePr>
          <p:cNvPr id="12" name="Content Placeholder 11">
            <a:extLst>
              <a:ext uri="{FF2B5EF4-FFF2-40B4-BE49-F238E27FC236}">
                <a16:creationId xmlns:a16="http://schemas.microsoft.com/office/drawing/2014/main" id="{58B4782F-3880-9040-8600-2D68FF0815CF}"/>
              </a:ext>
            </a:extLst>
          </p:cNvPr>
          <p:cNvGraphicFramePr>
            <a:graphicFrameLocks noGrp="1"/>
          </p:cNvGraphicFramePr>
          <p:nvPr>
            <p:ph idx="1"/>
            <p:extLst>
              <p:ext uri="{D42A27DB-BD31-4B8C-83A1-F6EECF244321}">
                <p14:modId xmlns:p14="http://schemas.microsoft.com/office/powerpoint/2010/main" val="1839220889"/>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82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0B4BC-5991-914F-9D1C-388FB07F817A}"/>
              </a:ext>
            </a:extLst>
          </p:cNvPr>
          <p:cNvSpPr/>
          <p:nvPr/>
        </p:nvSpPr>
        <p:spPr>
          <a:xfrm>
            <a:off x="5035141" y="3776173"/>
            <a:ext cx="5856117" cy="20127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Title 1">
            <a:extLst>
              <a:ext uri="{FF2B5EF4-FFF2-40B4-BE49-F238E27FC236}">
                <a16:creationId xmlns:a16="http://schemas.microsoft.com/office/drawing/2014/main" id="{D8358F63-BF75-4140-8222-F5239B05B801}"/>
              </a:ext>
            </a:extLst>
          </p:cNvPr>
          <p:cNvSpPr>
            <a:spLocks noGrp="1"/>
          </p:cNvSpPr>
          <p:nvPr>
            <p:ph type="title"/>
          </p:nvPr>
        </p:nvSpPr>
        <p:spPr/>
        <p:txBody>
          <a:bodyPr/>
          <a:lstStyle/>
          <a:p>
            <a:r>
              <a:rPr lang="en-US" dirty="0"/>
              <a:t>A</a:t>
            </a:r>
            <a:r>
              <a:rPr lang="en-SA" dirty="0"/>
              <a:t>ll pages ( all users View ) </a:t>
            </a:r>
          </a:p>
        </p:txBody>
      </p:sp>
      <p:graphicFrame>
        <p:nvGraphicFramePr>
          <p:cNvPr id="4" name="Content Placeholder 3">
            <a:extLst>
              <a:ext uri="{FF2B5EF4-FFF2-40B4-BE49-F238E27FC236}">
                <a16:creationId xmlns:a16="http://schemas.microsoft.com/office/drawing/2014/main" id="{9A9A5981-98CA-2745-823D-5F201534CB52}"/>
              </a:ext>
            </a:extLst>
          </p:cNvPr>
          <p:cNvGraphicFramePr>
            <a:graphicFrameLocks noGrp="1"/>
          </p:cNvGraphicFramePr>
          <p:nvPr>
            <p:ph idx="1"/>
            <p:extLst>
              <p:ext uri="{D42A27DB-BD31-4B8C-83A1-F6EECF244321}">
                <p14:modId xmlns:p14="http://schemas.microsoft.com/office/powerpoint/2010/main" val="1497967315"/>
              </p:ext>
            </p:extLst>
          </p:nvPr>
        </p:nvGraphicFramePr>
        <p:xfrm>
          <a:off x="2088635" y="3104520"/>
          <a:ext cx="8139565" cy="3356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EEF766D-90FF-5C49-9830-B94968DDDFB8}"/>
              </a:ext>
            </a:extLst>
          </p:cNvPr>
          <p:cNvSpPr/>
          <p:nvPr/>
        </p:nvSpPr>
        <p:spPr>
          <a:xfrm>
            <a:off x="2778829" y="3104520"/>
            <a:ext cx="8371510" cy="3141298"/>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Rectangle 5">
            <a:extLst>
              <a:ext uri="{FF2B5EF4-FFF2-40B4-BE49-F238E27FC236}">
                <a16:creationId xmlns:a16="http://schemas.microsoft.com/office/drawing/2014/main" id="{8F9C28DB-A276-F54B-A526-B4EA10C0702F}"/>
              </a:ext>
            </a:extLst>
          </p:cNvPr>
          <p:cNvSpPr/>
          <p:nvPr/>
        </p:nvSpPr>
        <p:spPr>
          <a:xfrm>
            <a:off x="7123124" y="3977993"/>
            <a:ext cx="2885726"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Client ( view , download)</a:t>
            </a:r>
          </a:p>
        </p:txBody>
      </p:sp>
      <p:sp>
        <p:nvSpPr>
          <p:cNvPr id="7" name="Rectangle 6">
            <a:extLst>
              <a:ext uri="{FF2B5EF4-FFF2-40B4-BE49-F238E27FC236}">
                <a16:creationId xmlns:a16="http://schemas.microsoft.com/office/drawing/2014/main" id="{B5A997B1-6C8B-3143-A474-77628C140777}"/>
              </a:ext>
            </a:extLst>
          </p:cNvPr>
          <p:cNvSpPr/>
          <p:nvPr/>
        </p:nvSpPr>
        <p:spPr>
          <a:xfrm>
            <a:off x="6640145" y="4405505"/>
            <a:ext cx="3851695"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employee ( view, delete, add, edit )</a:t>
            </a:r>
          </a:p>
        </p:txBody>
      </p:sp>
      <p:sp>
        <p:nvSpPr>
          <p:cNvPr id="8" name="Rectangle 7">
            <a:extLst>
              <a:ext uri="{FF2B5EF4-FFF2-40B4-BE49-F238E27FC236}">
                <a16:creationId xmlns:a16="http://schemas.microsoft.com/office/drawing/2014/main" id="{D327A1E4-A922-2449-B944-D4A163D8E9AF}"/>
              </a:ext>
            </a:extLst>
          </p:cNvPr>
          <p:cNvSpPr/>
          <p:nvPr/>
        </p:nvSpPr>
        <p:spPr>
          <a:xfrm>
            <a:off x="1597256" y="2592790"/>
            <a:ext cx="2363146" cy="400110"/>
          </a:xfrm>
          <a:prstGeom prst="rect">
            <a:avLst/>
          </a:prstGeom>
          <a:noFill/>
        </p:spPr>
        <p:txBody>
          <a:bodyPr wrap="none" lIns="91440" tIns="45720" rIns="91440" bIns="45720">
            <a:spAutoFit/>
          </a:bodyPr>
          <a:lstStyle/>
          <a:p>
            <a:pPr algn="ctr"/>
            <a:r>
              <a:rPr lang="en-US" sz="2000" b="0" cap="none" spc="0" dirty="0">
                <a:ln w="0"/>
                <a:solidFill>
                  <a:srgbClr val="FF0000"/>
                </a:solidFill>
                <a:effectLst>
                  <a:outerShdw blurRad="38100" dist="25400" dir="5400000" algn="ctr" rotWithShape="0">
                    <a:srgbClr val="6E747A">
                      <a:alpha val="43000"/>
                    </a:srgbClr>
                  </a:outerShdw>
                </a:effectLst>
              </a:rPr>
              <a:t>Admin </a:t>
            </a:r>
            <a:r>
              <a:rPr lang="en-US" sz="2000" dirty="0">
                <a:ln w="0"/>
                <a:solidFill>
                  <a:srgbClr val="FF0000"/>
                </a:solidFill>
                <a:effectLst>
                  <a:outerShdw blurRad="38100" dist="25400" dir="5400000" algn="ctr" rotWithShape="0">
                    <a:srgbClr val="6E747A">
                      <a:alpha val="43000"/>
                    </a:srgbClr>
                  </a:outerShdw>
                </a:effectLst>
              </a:rPr>
              <a:t>(all privileges)</a:t>
            </a:r>
            <a:endParaRPr lang="en-US" sz="2000" b="0" cap="none" spc="0" dirty="0">
              <a:ln w="0"/>
              <a:solidFill>
                <a:srgbClr val="FF000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B04D6CBC-D78E-C848-8F38-FF18C59A4172}"/>
              </a:ext>
            </a:extLst>
          </p:cNvPr>
          <p:cNvSpPr/>
          <p:nvPr/>
        </p:nvSpPr>
        <p:spPr>
          <a:xfrm>
            <a:off x="3036268" y="3161258"/>
            <a:ext cx="2696572" cy="400110"/>
          </a:xfrm>
          <a:prstGeom prst="rect">
            <a:avLst/>
          </a:prstGeom>
          <a:noFill/>
        </p:spPr>
        <p:txBody>
          <a:bodyPr wrap="none" lIns="91440" tIns="45720" rIns="91440" bIns="45720">
            <a:spAutoFit/>
          </a:bodyPr>
          <a:lstStyle/>
          <a:p>
            <a:pPr algn="ctr"/>
            <a:r>
              <a:rPr lang="en-US" sz="2000" b="0" cap="none" spc="0" dirty="0">
                <a:ln w="0"/>
                <a:solidFill>
                  <a:srgbClr val="00B0F0"/>
                </a:solidFill>
                <a:effectLst>
                  <a:outerShdw blurRad="38100" dist="25400" dir="5400000" algn="ctr" rotWithShape="0">
                    <a:srgbClr val="6E747A">
                      <a:alpha val="43000"/>
                    </a:srgbClr>
                  </a:outerShdw>
                </a:effectLst>
              </a:rPr>
              <a:t>manager ( all privileges )</a:t>
            </a:r>
          </a:p>
        </p:txBody>
      </p:sp>
      <p:sp>
        <p:nvSpPr>
          <p:cNvPr id="10" name="Rectangle 9">
            <a:extLst>
              <a:ext uri="{FF2B5EF4-FFF2-40B4-BE49-F238E27FC236}">
                <a16:creationId xmlns:a16="http://schemas.microsoft.com/office/drawing/2014/main" id="{6CCEB8E4-B0EB-0C45-974E-CA7A80452DD1}"/>
              </a:ext>
            </a:extLst>
          </p:cNvPr>
          <p:cNvSpPr/>
          <p:nvPr/>
        </p:nvSpPr>
        <p:spPr>
          <a:xfrm>
            <a:off x="1415158" y="2592790"/>
            <a:ext cx="9949531" cy="38678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196898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r>
              <a:rPr lang="en-US" dirty="0"/>
              <a:t>Log in page </a:t>
            </a:r>
            <a:endParaRPr lang="en-SA" dirty="0"/>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normAutofit/>
          </a:bodyPr>
          <a:lstStyle/>
          <a:p>
            <a:pPr marL="0" indent="0" algn="l">
              <a:buNone/>
            </a:pPr>
            <a:r>
              <a:rPr lang="en-US" dirty="0"/>
              <a:t>Login page There will be a specific login for each user, taking into consideration the type of accessibility for the Admin, the manager, the employee, and the client.</a:t>
            </a:r>
            <a:endParaRPr lang="ar-SA" dirty="0"/>
          </a:p>
          <a:p>
            <a:pPr marL="0" indent="0" algn="l">
              <a:buNone/>
            </a:pPr>
            <a:endParaRPr lang="ar-SA" dirty="0"/>
          </a:p>
          <a:p>
            <a:pPr marL="0" indent="0">
              <a:buNone/>
            </a:pPr>
            <a:r>
              <a:rPr lang="en-US" dirty="0"/>
              <a:t>The design of the logon page is ready with the theme and this link is for it</a:t>
            </a:r>
            <a:r>
              <a:rPr lang="ar-SA" dirty="0"/>
              <a:t>: </a:t>
            </a:r>
          </a:p>
          <a:p>
            <a:pPr marL="0" indent="0">
              <a:buNone/>
            </a:pPr>
            <a:r>
              <a:rPr lang="en-US" dirty="0">
                <a:hlinkClick r:id="rId2"/>
              </a:rPr>
              <a:t>https://themesbrand.com/drezon/layouts/vertical/auth-login.html</a:t>
            </a:r>
            <a:endParaRPr lang="ar-SA" dirty="0"/>
          </a:p>
          <a:p>
            <a:pPr marL="0" indent="0">
              <a:buNone/>
            </a:pPr>
            <a:endParaRPr lang="ar-SA" dirty="0"/>
          </a:p>
          <a:p>
            <a:pPr marL="0" indent="0">
              <a:buNone/>
            </a:pPr>
            <a:r>
              <a:rPr lang="en-US" dirty="0"/>
              <a:t>There is no registration page, but there is a </a:t>
            </a:r>
            <a:r>
              <a:rPr lang="en-US" u="sng" dirty="0"/>
              <a:t>forgotten password </a:t>
            </a:r>
            <a:r>
              <a:rPr lang="en-US" dirty="0"/>
              <a:t>feature that must be activated</a:t>
            </a:r>
            <a:endParaRPr lang="ar-SA" dirty="0"/>
          </a:p>
          <a:p>
            <a:pPr marL="0" indent="0">
              <a:buNone/>
            </a:pPr>
            <a:endParaRPr lang="en-SA" dirty="0"/>
          </a:p>
        </p:txBody>
      </p:sp>
    </p:spTree>
    <p:extLst>
      <p:ext uri="{BB962C8B-B14F-4D97-AF65-F5344CB8AC3E}">
        <p14:creationId xmlns:p14="http://schemas.microsoft.com/office/powerpoint/2010/main" val="244847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1C88-7161-7D4F-844B-EB271D074C7C}"/>
              </a:ext>
            </a:extLst>
          </p:cNvPr>
          <p:cNvSpPr>
            <a:spLocks noGrp="1"/>
          </p:cNvSpPr>
          <p:nvPr>
            <p:ph type="title"/>
          </p:nvPr>
        </p:nvSpPr>
        <p:spPr/>
        <p:txBody>
          <a:bodyPr/>
          <a:lstStyle/>
          <a:p>
            <a:r>
              <a:rPr lang="en-US" dirty="0"/>
              <a:t>Dashboard ( main Page ) </a:t>
            </a:r>
            <a:endParaRPr lang="en-SA" dirty="0"/>
          </a:p>
        </p:txBody>
      </p:sp>
      <p:sp>
        <p:nvSpPr>
          <p:cNvPr id="3" name="Content Placeholder 2">
            <a:extLst>
              <a:ext uri="{FF2B5EF4-FFF2-40B4-BE49-F238E27FC236}">
                <a16:creationId xmlns:a16="http://schemas.microsoft.com/office/drawing/2014/main" id="{B56D703A-C714-FA4B-98C8-878F7BCBA49F}"/>
              </a:ext>
            </a:extLst>
          </p:cNvPr>
          <p:cNvSpPr>
            <a:spLocks noGrp="1"/>
          </p:cNvSpPr>
          <p:nvPr>
            <p:ph idx="1"/>
          </p:nvPr>
        </p:nvSpPr>
        <p:spPr/>
        <p:txBody>
          <a:bodyPr>
            <a:normAutofit lnSpcReduction="10000"/>
          </a:bodyPr>
          <a:lstStyle/>
          <a:p>
            <a:pPr marL="0" indent="0">
              <a:lnSpc>
                <a:spcPct val="150000"/>
              </a:lnSpc>
              <a:buNone/>
            </a:pPr>
            <a:r>
              <a:rPr lang="en-US" dirty="0"/>
              <a:t>On this page, numbers and graphs will be displayed (to be determined later) + a moving bar like the one on the page to display the latest news + the most recent activities, pending tasks, the page layout and design will be identical to the page layout of the theme chosen</a:t>
            </a:r>
          </a:p>
          <a:p>
            <a:pPr marL="0" indent="0">
              <a:lnSpc>
                <a:spcPct val="150000"/>
              </a:lnSpc>
              <a:buNone/>
            </a:pPr>
            <a:endParaRPr lang="en-US" dirty="0"/>
          </a:p>
          <a:p>
            <a:pPr>
              <a:lnSpc>
                <a:spcPct val="150000"/>
              </a:lnSpc>
            </a:pPr>
            <a:r>
              <a:rPr lang="en-US" dirty="0"/>
              <a:t>Dashboard on each user ( admin , manager , emp , client ) will have a different information and numbers. </a:t>
            </a:r>
            <a:endParaRPr lang="en-SA" dirty="0"/>
          </a:p>
        </p:txBody>
      </p:sp>
    </p:spTree>
    <p:extLst>
      <p:ext uri="{BB962C8B-B14F-4D97-AF65-F5344CB8AC3E}">
        <p14:creationId xmlns:p14="http://schemas.microsoft.com/office/powerpoint/2010/main" val="35192038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7869</TotalTime>
  <Words>1706</Words>
  <Application>Microsoft Office PowerPoint</Application>
  <PresentationFormat>Widescreen</PresentationFormat>
  <Paragraphs>180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Parcel</vt:lpstr>
      <vt:lpstr>Clients portal project</vt:lpstr>
      <vt:lpstr>Project Description </vt:lpstr>
      <vt:lpstr>hosting</vt:lpstr>
      <vt:lpstr>Theme ( modern ) </vt:lpstr>
      <vt:lpstr>Architicture</vt:lpstr>
      <vt:lpstr>Structure </vt:lpstr>
      <vt:lpstr>All pages ( all users View ) </vt:lpstr>
      <vt:lpstr>Log in page </vt:lpstr>
      <vt:lpstr>Dashboard ( main Page ) </vt:lpstr>
      <vt:lpstr>Profile page</vt:lpstr>
      <vt:lpstr>All users page</vt:lpstr>
      <vt:lpstr>Notification</vt:lpstr>
      <vt:lpstr>Employees page</vt:lpstr>
      <vt:lpstr>Clients page</vt:lpstr>
      <vt:lpstr>Digital Marketing page </vt:lpstr>
      <vt:lpstr>Digital Marketing page </vt:lpstr>
      <vt:lpstr>Social media page </vt:lpstr>
      <vt:lpstr>Social media page </vt:lpstr>
      <vt:lpstr>Creative page </vt:lpstr>
      <vt:lpstr>Creative page </vt:lpstr>
      <vt:lpstr>media page</vt:lpstr>
      <vt:lpstr>media page</vt:lpstr>
      <vt:lpstr>Additional Report page</vt:lpstr>
      <vt:lpstr>Invoices page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 portal</dc:title>
  <dc:creator>Hadeel Mohammad Rashid Almusallam</dc:creator>
  <cp:lastModifiedBy>liang zhai</cp:lastModifiedBy>
  <cp:revision>61</cp:revision>
  <dcterms:created xsi:type="dcterms:W3CDTF">2021-01-18T16:42:27Z</dcterms:created>
  <dcterms:modified xsi:type="dcterms:W3CDTF">2021-02-07T03:06:07Z</dcterms:modified>
</cp:coreProperties>
</file>