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9" d="100"/>
          <a:sy n="109" d="100"/>
        </p:scale>
        <p:origin x="24" y="44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F661-0C6B-314B-A42C-3017C45F0199}" type="datetimeFigureOut">
              <a:rPr lang="en-SA" smtClean="0"/>
              <a:t>11/10/2021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1E92E-2246-D64D-9DA7-DF3F4BEBEAB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1812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1E92E-2246-D64D-9DA7-DF3F4BEBEAB6}" type="slidenum">
              <a:rPr lang="en-SA" smtClean="0"/>
              <a:t>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2114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1E92E-2246-D64D-9DA7-DF3F4BEBEAB6}" type="slidenum">
              <a:rPr lang="en-SA" smtClean="0"/>
              <a:t>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6803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1E92E-2246-D64D-9DA7-DF3F4BEBEAB6}" type="slidenum">
              <a:rPr lang="en-SA" smtClean="0"/>
              <a:t>6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8094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1E92E-2246-D64D-9DA7-DF3F4BEBEAB6}" type="slidenum">
              <a:rPr lang="en-SA" smtClean="0"/>
              <a:t>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3872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DE6F-8548-C247-84BA-B49E38C9F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56877-2929-A444-8312-F3C00F7B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5F5C4-60F1-D147-95C2-43793365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3E9-4282-2C4A-AEE0-3F5FF5D04537}" type="datetimeFigureOut">
              <a:rPr lang="en-SA" smtClean="0"/>
              <a:t>11/10/2021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7E0E-EC05-4D48-8A76-EB081391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8BFB0-F4D7-C142-A200-C33B7BAE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02E-2A14-7843-B843-1A632544CF1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0889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B788-0ECA-A841-8990-DA81C4C3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D070-AF82-CC43-8CE8-C6CCA18C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4AF2-48F1-7949-86FF-045B09B3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3E9-4282-2C4A-AEE0-3F5FF5D04537}" type="datetimeFigureOut">
              <a:rPr lang="en-SA" smtClean="0"/>
              <a:t>11/10/2021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91505-3410-4A43-83E8-5F5B682D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0410-24B3-8D44-83C4-0D1B5492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02E-2A14-7843-B843-1A632544CF1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4677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36331-F0C9-B045-A376-9D4774DBA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16C14-59E9-2544-B842-B8F322AB3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24459-2D65-CD47-A0F8-4E3911D6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3E9-4282-2C4A-AEE0-3F5FF5D04537}" type="datetimeFigureOut">
              <a:rPr lang="en-SA" smtClean="0"/>
              <a:t>11/10/2021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A9C0-3FF9-7243-BA40-B31871D0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C3F8-0162-A347-B2ED-B150F6E5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02E-2A14-7843-B843-1A632544CF1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1341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480D-769B-3A48-988D-2D0ECAFF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F719-412E-B94F-9332-1004CECC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715C-067C-D54F-9EBB-719508FF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3E9-4282-2C4A-AEE0-3F5FF5D04537}" type="datetimeFigureOut">
              <a:rPr lang="en-SA" smtClean="0"/>
              <a:t>11/10/2021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08FA-B0CE-6448-A604-47EF9D37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0570-3370-AE49-86F1-5C0AF98D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02E-2A14-7843-B843-1A632544CF1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3033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5BDF-477B-D24E-9AF5-ECFAE128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325A-C559-3F46-87E9-95A5A00AB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EBA8-185E-F24D-9038-B4F23EF3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3E9-4282-2C4A-AEE0-3F5FF5D04537}" type="datetimeFigureOut">
              <a:rPr lang="en-SA" smtClean="0"/>
              <a:t>11/10/2021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F16D-A565-C345-B223-C53894CF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A2EB-34BC-B14E-A084-212C53A2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02E-2A14-7843-B843-1A632544CF1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0023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218D-BD46-7145-80FC-35F7ACEA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2549-9146-5047-A68D-974487859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FE419-AC2E-0C49-A12B-0011898BE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4E171-1DDF-984C-B294-10810981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3E9-4282-2C4A-AEE0-3F5FF5D04537}" type="datetimeFigureOut">
              <a:rPr lang="en-SA" smtClean="0"/>
              <a:t>11/10/2021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2D65F-73A8-7441-9BBC-5A1CD0E1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A42D-C9B5-724B-927A-2453AF4F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02E-2A14-7843-B843-1A632544CF1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8949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536C-E590-E948-A93B-99D5A70D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6B512-9E46-934F-9458-EE827916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591E0-6BAC-194A-BD27-86DB41779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80045-F77A-B046-9BF1-FB6DBD19B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AD558-4B5C-2D49-BA03-282C7AC4B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F5893-737D-944D-B4FC-D4DCB519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3E9-4282-2C4A-AEE0-3F5FF5D04537}" type="datetimeFigureOut">
              <a:rPr lang="en-SA" smtClean="0"/>
              <a:t>11/10/2021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E843A-022A-CA47-AE58-81455DFE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BC913-7DE5-684B-A68F-00FCE859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02E-2A14-7843-B843-1A632544CF1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7461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6628-2E93-D943-8A16-25BF9D0E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D3D52-FD0C-D148-AE1C-EB90BB98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3E9-4282-2C4A-AEE0-3F5FF5D04537}" type="datetimeFigureOut">
              <a:rPr lang="en-SA" smtClean="0"/>
              <a:t>11/10/2021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74B76-0BD6-424F-A9E8-188E1A29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6068B-DF3A-764F-902A-7CA3C378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02E-2A14-7843-B843-1A632544CF1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8617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255A0-0ED5-A046-A26E-0ADF0196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3E9-4282-2C4A-AEE0-3F5FF5D04537}" type="datetimeFigureOut">
              <a:rPr lang="en-SA" smtClean="0"/>
              <a:t>11/10/2021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C78F2-D880-B742-A1CF-B13495E1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25A99-D8A9-0746-B389-11FD7CC0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02E-2A14-7843-B843-1A632544CF1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5443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E315-AB1B-1B49-9C40-7BA665E2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4546-0377-9643-B03E-6DA94CDC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63684-9D16-8844-BF97-6B703A72B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62810-BAC7-974A-9E49-399EE019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3E9-4282-2C4A-AEE0-3F5FF5D04537}" type="datetimeFigureOut">
              <a:rPr lang="en-SA" smtClean="0"/>
              <a:t>11/10/2021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E2415-BE22-8C48-AFFC-EEEE61C6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F079-38F3-DA4B-82A2-709BA5D9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02E-2A14-7843-B843-1A632544CF1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1697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8641-5750-754B-B3EA-F1E9D017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D2D09-A430-9445-A7C1-3A74706A7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59A08-AACF-7B4F-88DE-6C82634D7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68F6D-E394-3847-BB38-68FAAABD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3E9-4282-2C4A-AEE0-3F5FF5D04537}" type="datetimeFigureOut">
              <a:rPr lang="en-SA" smtClean="0"/>
              <a:t>11/10/2021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675D7-F4ED-C24D-A261-A76C72D7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27082-6CA8-4E4C-A387-3C5EB45E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902E-2A14-7843-B843-1A632544CF1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5454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D0149-2FFA-B444-818C-E7DD1915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A05DB-BE4E-2247-97E4-592D7B9B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17D41-66F5-7345-B1D7-17F0030A6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03E9-4282-2C4A-AEE0-3F5FF5D04537}" type="datetimeFigureOut">
              <a:rPr lang="en-SA" smtClean="0"/>
              <a:t>11/10/2021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A7E25-C13D-0A43-AA91-8EE1E50F7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DF9DF-E1F8-4A4A-B2DC-6F9F7BAEF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902E-2A14-7843-B843-1A632544CF1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1526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7AB1-1F3D-4443-BFEB-013EF891C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SA" dirty="0"/>
              <a:t>econd version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BFBE-A1B2-B245-A1EF-D8D89F6D4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SA" dirty="0"/>
              <a:t>igital marketing </a:t>
            </a:r>
          </a:p>
        </p:txBody>
      </p:sp>
    </p:spTree>
    <p:extLst>
      <p:ext uri="{BB962C8B-B14F-4D97-AF65-F5344CB8AC3E}">
        <p14:creationId xmlns:p14="http://schemas.microsoft.com/office/powerpoint/2010/main" val="172357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B2D7D8-149F-A24E-AD99-D7C0EF9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SA" dirty="0"/>
              <a:t>dd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9C60-9B2B-A142-9C7A-31AAAD7FF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9105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63D0-29FA-D241-97EE-55FDD3A1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admin , emp , manager user </a:t>
            </a:r>
            <a:endParaRPr lang="en-SA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55D485-674F-1442-9FDA-C07E4C037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8800"/>
            <a:ext cx="10515600" cy="18583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70AD8-4774-B448-9697-7AEF4027CCEF}"/>
              </a:ext>
            </a:extLst>
          </p:cNvPr>
          <p:cNvSpPr txBox="1"/>
          <p:nvPr/>
        </p:nvSpPr>
        <p:spPr>
          <a:xfrm>
            <a:off x="838200" y="3748559"/>
            <a:ext cx="8931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SA" dirty="0"/>
              <a:t> want to edit this page and add new fields :</a:t>
            </a:r>
          </a:p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SA" dirty="0">
                <a:solidFill>
                  <a:srgbClr val="FF0000"/>
                </a:solidFill>
              </a:rPr>
              <a:t>ote : please make the  file f</a:t>
            </a:r>
            <a:r>
              <a:rPr lang="en-US" dirty="0">
                <a:solidFill>
                  <a:srgbClr val="FF0000"/>
                </a:solidFill>
              </a:rPr>
              <a:t>eild optional not mandatory and also the link filed</a:t>
            </a:r>
            <a:endParaRPr lang="ar-SA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Note 2 : campaign status (drop down list ) ( processing , running , pause , complete , remove ) </a:t>
            </a:r>
            <a:endParaRPr lang="ar-SA" dirty="0">
              <a:solidFill>
                <a:srgbClr val="FF0000"/>
              </a:solidFill>
            </a:endParaRPr>
          </a:p>
          <a:p>
            <a:endParaRPr lang="ar-SA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endParaRPr lang="en-SA" dirty="0">
              <a:solidFill>
                <a:srgbClr val="FF0000"/>
              </a:solidFill>
            </a:endParaRPr>
          </a:p>
          <a:p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DF5955-8972-DA4E-8FDF-20B6EB8F1EC4}"/>
              </a:ext>
            </a:extLst>
          </p:cNvPr>
          <p:cNvSpPr/>
          <p:nvPr/>
        </p:nvSpPr>
        <p:spPr>
          <a:xfrm>
            <a:off x="838200" y="5029200"/>
            <a:ext cx="10515600" cy="1618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DDAF6-D82B-2246-91B3-921922C709E3}"/>
              </a:ext>
            </a:extLst>
          </p:cNvPr>
          <p:cNvSpPr/>
          <p:nvPr/>
        </p:nvSpPr>
        <p:spPr>
          <a:xfrm>
            <a:off x="1023551" y="5251621"/>
            <a:ext cx="10144897" cy="1315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9D863E-1BFE-6F4F-A93A-5E4AF832B46C}"/>
              </a:ext>
            </a:extLst>
          </p:cNvPr>
          <p:cNvSpPr/>
          <p:nvPr/>
        </p:nvSpPr>
        <p:spPr>
          <a:xfrm>
            <a:off x="1235676" y="5511114"/>
            <a:ext cx="1668162" cy="3274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294245-39C1-7140-AF5E-61B2E0B9B442}"/>
              </a:ext>
            </a:extLst>
          </p:cNvPr>
          <p:cNvSpPr/>
          <p:nvPr/>
        </p:nvSpPr>
        <p:spPr>
          <a:xfrm>
            <a:off x="3347962" y="5494930"/>
            <a:ext cx="1516512" cy="3274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1D784D-2028-6D48-98C8-3A99300EA688}"/>
              </a:ext>
            </a:extLst>
          </p:cNvPr>
          <p:cNvSpPr/>
          <p:nvPr/>
        </p:nvSpPr>
        <p:spPr>
          <a:xfrm>
            <a:off x="5269229" y="5470654"/>
            <a:ext cx="1668162" cy="3274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E257B-790D-0847-8385-1CF6AF865475}"/>
              </a:ext>
            </a:extLst>
          </p:cNvPr>
          <p:cNvSpPr/>
          <p:nvPr/>
        </p:nvSpPr>
        <p:spPr>
          <a:xfrm>
            <a:off x="7358266" y="5462562"/>
            <a:ext cx="3612473" cy="3274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32CCB9-DEBB-B84F-9EA5-E84B4211B66F}"/>
              </a:ext>
            </a:extLst>
          </p:cNvPr>
          <p:cNvSpPr txBox="1"/>
          <p:nvPr/>
        </p:nvSpPr>
        <p:spPr>
          <a:xfrm>
            <a:off x="1221260" y="5249504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</a:t>
            </a:r>
            <a:r>
              <a:rPr lang="en-SA" sz="1100" dirty="0"/>
              <a:t>ile ( optional f</a:t>
            </a:r>
            <a:r>
              <a:rPr lang="en-US" sz="1100" dirty="0" err="1"/>
              <a:t>ie</a:t>
            </a:r>
            <a:r>
              <a:rPr lang="en-SA" sz="1100" dirty="0"/>
              <a:t>ld)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A114B-B0CC-B84C-AB75-45C3DA3281A1}"/>
              </a:ext>
            </a:extLst>
          </p:cNvPr>
          <p:cNvSpPr txBox="1"/>
          <p:nvPr/>
        </p:nvSpPr>
        <p:spPr>
          <a:xfrm>
            <a:off x="3280426" y="5233320"/>
            <a:ext cx="701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File name </a:t>
            </a:r>
            <a:endParaRPr lang="en-SA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A33E29-D0D5-5E42-B34A-241ACA56FB3E}"/>
              </a:ext>
            </a:extLst>
          </p:cNvPr>
          <p:cNvSpPr txBox="1"/>
          <p:nvPr/>
        </p:nvSpPr>
        <p:spPr>
          <a:xfrm>
            <a:off x="5205386" y="5209044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Campaign name</a:t>
            </a:r>
            <a:endParaRPr lang="en-SA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84FEF-0A53-5F43-94EC-1BDA3A0155E9}"/>
              </a:ext>
            </a:extLst>
          </p:cNvPr>
          <p:cNvSpPr txBox="1"/>
          <p:nvPr/>
        </p:nvSpPr>
        <p:spPr>
          <a:xfrm>
            <a:off x="7306781" y="5200952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 Of the Campaign  </a:t>
            </a:r>
            <a:endParaRPr lang="en-SA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0884CD-E7AC-3940-B20E-17AA99E10D6B}"/>
              </a:ext>
            </a:extLst>
          </p:cNvPr>
          <p:cNvSpPr/>
          <p:nvPr/>
        </p:nvSpPr>
        <p:spPr>
          <a:xfrm>
            <a:off x="3331912" y="6113642"/>
            <a:ext cx="1668162" cy="3274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XZ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25C93-A009-344A-B903-CFAFF337ECC5}"/>
              </a:ext>
            </a:extLst>
          </p:cNvPr>
          <p:cNvSpPr txBox="1"/>
          <p:nvPr/>
        </p:nvSpPr>
        <p:spPr>
          <a:xfrm>
            <a:off x="3280426" y="586961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client</a:t>
            </a:r>
            <a:endParaRPr lang="en-SA" sz="1100" dirty="0"/>
          </a:p>
        </p:txBody>
      </p:sp>
      <p:pic>
        <p:nvPicPr>
          <p:cNvPr id="20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C9BF0C-0649-AE4E-BE55-79C6653B9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" t="62602" r="85181" b="16139"/>
          <a:stretch/>
        </p:blipFill>
        <p:spPr>
          <a:xfrm>
            <a:off x="5205386" y="6085195"/>
            <a:ext cx="1485032" cy="39505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2F6FCA-4E24-B74D-8BE0-E20B5B86FA7E}"/>
              </a:ext>
            </a:extLst>
          </p:cNvPr>
          <p:cNvSpPr/>
          <p:nvPr/>
        </p:nvSpPr>
        <p:spPr>
          <a:xfrm>
            <a:off x="1329593" y="6130550"/>
            <a:ext cx="1516512" cy="3274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0E83AF-7977-B74B-8CAA-E0EF543A4F5F}"/>
              </a:ext>
            </a:extLst>
          </p:cNvPr>
          <p:cNvSpPr txBox="1"/>
          <p:nvPr/>
        </p:nvSpPr>
        <p:spPr>
          <a:xfrm>
            <a:off x="1262057" y="5868940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Campaign Status</a:t>
            </a:r>
            <a:endParaRPr lang="en-SA" sz="1100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35E2D59E-09D2-9A4B-BB07-540E9BD95A87}"/>
              </a:ext>
            </a:extLst>
          </p:cNvPr>
          <p:cNvSpPr/>
          <p:nvPr/>
        </p:nvSpPr>
        <p:spPr>
          <a:xfrm rot="10800000">
            <a:off x="2695770" y="6277368"/>
            <a:ext cx="53155" cy="75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A2902BF5-F75A-AA44-AE3E-806E294EF573}"/>
              </a:ext>
            </a:extLst>
          </p:cNvPr>
          <p:cNvSpPr/>
          <p:nvPr/>
        </p:nvSpPr>
        <p:spPr>
          <a:xfrm rot="10800000">
            <a:off x="4891459" y="6277368"/>
            <a:ext cx="53155" cy="75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0478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B2D7D8-149F-A24E-AD99-D7C0EF9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SA" dirty="0"/>
              <a:t>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9C60-9B2B-A142-9C7A-31AAAD7FF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66707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63D0-29FA-D241-97EE-55FDD3A1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admin, manager</a:t>
            </a:r>
            <a:endParaRPr lang="en-S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70AD8-4774-B448-9697-7AEF4027CCEF}"/>
              </a:ext>
            </a:extLst>
          </p:cNvPr>
          <p:cNvSpPr txBox="1"/>
          <p:nvPr/>
        </p:nvSpPr>
        <p:spPr>
          <a:xfrm>
            <a:off x="875739" y="4283968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SA" dirty="0"/>
              <a:t> want to edit this page and add new fields in table :</a:t>
            </a:r>
          </a:p>
          <a:p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DF5955-8972-DA4E-8FDF-20B6EB8F1EC4}"/>
              </a:ext>
            </a:extLst>
          </p:cNvPr>
          <p:cNvSpPr/>
          <p:nvPr/>
        </p:nvSpPr>
        <p:spPr>
          <a:xfrm>
            <a:off x="838199" y="5078809"/>
            <a:ext cx="10515600" cy="1618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DDAF6-D82B-2246-91B3-921922C709E3}"/>
              </a:ext>
            </a:extLst>
          </p:cNvPr>
          <p:cNvSpPr/>
          <p:nvPr/>
        </p:nvSpPr>
        <p:spPr>
          <a:xfrm>
            <a:off x="1023550" y="5645339"/>
            <a:ext cx="10144897" cy="382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A114B-B0CC-B84C-AB75-45C3DA3281A1}"/>
              </a:ext>
            </a:extLst>
          </p:cNvPr>
          <p:cNvSpPr txBox="1"/>
          <p:nvPr/>
        </p:nvSpPr>
        <p:spPr>
          <a:xfrm>
            <a:off x="4532747" y="5170683"/>
            <a:ext cx="701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File name </a:t>
            </a:r>
            <a:endParaRPr lang="en-SA" sz="1100" dirty="0"/>
          </a:p>
        </p:txBody>
      </p:sp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9B72D2-C9A4-1942-97BB-0807FAD75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50" y="1363275"/>
            <a:ext cx="10076033" cy="29206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6C1A45B-3A8E-F749-89B0-031F9E2DC289}"/>
              </a:ext>
            </a:extLst>
          </p:cNvPr>
          <p:cNvSpPr txBox="1"/>
          <p:nvPr/>
        </p:nvSpPr>
        <p:spPr>
          <a:xfrm>
            <a:off x="1197612" y="5171865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  <a:endParaRPr lang="en-SA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8FAF4-E048-BA40-9C80-590E3C203BB8}"/>
              </a:ext>
            </a:extLst>
          </p:cNvPr>
          <p:cNvSpPr txBox="1"/>
          <p:nvPr/>
        </p:nvSpPr>
        <p:spPr>
          <a:xfrm>
            <a:off x="5368698" y="5192782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Client</a:t>
            </a:r>
            <a:endParaRPr lang="en-SA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9CB2D-D74B-704C-A0B6-8A3D4E94627F}"/>
              </a:ext>
            </a:extLst>
          </p:cNvPr>
          <p:cNvSpPr txBox="1"/>
          <p:nvPr/>
        </p:nvSpPr>
        <p:spPr>
          <a:xfrm>
            <a:off x="6265645" y="5171865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Employee</a:t>
            </a:r>
            <a:endParaRPr lang="en-SA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DF0319-FCBE-7140-B20F-1AFA603D57B3}"/>
              </a:ext>
            </a:extLst>
          </p:cNvPr>
          <p:cNvSpPr txBox="1"/>
          <p:nvPr/>
        </p:nvSpPr>
        <p:spPr>
          <a:xfrm>
            <a:off x="7338824" y="5172738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Date</a:t>
            </a:r>
            <a:endParaRPr lang="en-SA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6A41A3-CD64-C24E-BFBF-747E01C1869B}"/>
              </a:ext>
            </a:extLst>
          </p:cNvPr>
          <p:cNvSpPr txBox="1"/>
          <p:nvPr/>
        </p:nvSpPr>
        <p:spPr>
          <a:xfrm>
            <a:off x="8279728" y="5171865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File download</a:t>
            </a:r>
            <a:endParaRPr lang="en-SA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18E88E-3289-5441-989A-6C525F5D3B08}"/>
              </a:ext>
            </a:extLst>
          </p:cNvPr>
          <p:cNvSpPr txBox="1"/>
          <p:nvPr/>
        </p:nvSpPr>
        <p:spPr>
          <a:xfrm>
            <a:off x="1911379" y="5171865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Campaign Name</a:t>
            </a:r>
            <a:endParaRPr lang="en-SA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21C080-1185-F54A-8B39-07FD17410799}"/>
              </a:ext>
            </a:extLst>
          </p:cNvPr>
          <p:cNvSpPr txBox="1"/>
          <p:nvPr/>
        </p:nvSpPr>
        <p:spPr>
          <a:xfrm>
            <a:off x="9696807" y="5171865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Action </a:t>
            </a:r>
            <a:endParaRPr lang="en-SA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9F5144-0DF8-3946-A3DF-13F478B79CF7}"/>
              </a:ext>
            </a:extLst>
          </p:cNvPr>
          <p:cNvSpPr txBox="1"/>
          <p:nvPr/>
        </p:nvSpPr>
        <p:spPr>
          <a:xfrm>
            <a:off x="3261066" y="5154160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Campaign Status</a:t>
            </a:r>
            <a:endParaRPr lang="en-SA" sz="1100" dirty="0"/>
          </a:p>
        </p:txBody>
      </p:sp>
      <p:pic>
        <p:nvPicPr>
          <p:cNvPr id="36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96528E-24AE-A845-9BEC-F9DF1B2E0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66" t="53918" r="1513" b="34491"/>
          <a:stretch/>
        </p:blipFill>
        <p:spPr>
          <a:xfrm>
            <a:off x="7736704" y="5652238"/>
            <a:ext cx="3055178" cy="338559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0C0A9288-BF12-2541-83D1-2A4D5AC7E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3934" y="5791799"/>
            <a:ext cx="127260" cy="12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8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63D0-29FA-D241-97EE-55FDD3A1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employee </a:t>
            </a:r>
            <a:endParaRPr lang="en-S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70AD8-4774-B448-9697-7AEF4027CCEF}"/>
              </a:ext>
            </a:extLst>
          </p:cNvPr>
          <p:cNvSpPr txBox="1"/>
          <p:nvPr/>
        </p:nvSpPr>
        <p:spPr>
          <a:xfrm>
            <a:off x="875739" y="4283968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SA" dirty="0"/>
              <a:t> want to edit this page and add new fields in table :</a:t>
            </a:r>
          </a:p>
          <a:p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DF5955-8972-DA4E-8FDF-20B6EB8F1EC4}"/>
              </a:ext>
            </a:extLst>
          </p:cNvPr>
          <p:cNvSpPr/>
          <p:nvPr/>
        </p:nvSpPr>
        <p:spPr>
          <a:xfrm>
            <a:off x="838199" y="5078809"/>
            <a:ext cx="10515600" cy="1618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DDAF6-D82B-2246-91B3-921922C709E3}"/>
              </a:ext>
            </a:extLst>
          </p:cNvPr>
          <p:cNvSpPr/>
          <p:nvPr/>
        </p:nvSpPr>
        <p:spPr>
          <a:xfrm>
            <a:off x="1023550" y="5645339"/>
            <a:ext cx="10144897" cy="382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A114B-B0CC-B84C-AB75-45C3DA3281A1}"/>
              </a:ext>
            </a:extLst>
          </p:cNvPr>
          <p:cNvSpPr txBox="1"/>
          <p:nvPr/>
        </p:nvSpPr>
        <p:spPr>
          <a:xfrm>
            <a:off x="4685146" y="5170683"/>
            <a:ext cx="701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File name </a:t>
            </a:r>
            <a:endParaRPr lang="en-SA" sz="1100" dirty="0"/>
          </a:p>
        </p:txBody>
      </p:sp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9B72D2-C9A4-1942-97BB-0807FAD75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50" y="1363275"/>
            <a:ext cx="10076033" cy="29206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6C1A45B-3A8E-F749-89B0-031F9E2DC289}"/>
              </a:ext>
            </a:extLst>
          </p:cNvPr>
          <p:cNvSpPr txBox="1"/>
          <p:nvPr/>
        </p:nvSpPr>
        <p:spPr>
          <a:xfrm>
            <a:off x="1197612" y="5171865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  <a:endParaRPr lang="en-SA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8FAF4-E048-BA40-9C80-590E3C203BB8}"/>
              </a:ext>
            </a:extLst>
          </p:cNvPr>
          <p:cNvSpPr txBox="1"/>
          <p:nvPr/>
        </p:nvSpPr>
        <p:spPr>
          <a:xfrm>
            <a:off x="5919679" y="5192782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Client</a:t>
            </a:r>
            <a:endParaRPr lang="en-SA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DF0319-FCBE-7140-B20F-1AFA603D57B3}"/>
              </a:ext>
            </a:extLst>
          </p:cNvPr>
          <p:cNvSpPr txBox="1"/>
          <p:nvPr/>
        </p:nvSpPr>
        <p:spPr>
          <a:xfrm>
            <a:off x="7116087" y="5172738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Date</a:t>
            </a:r>
            <a:endParaRPr lang="en-SA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6A41A3-CD64-C24E-BFBF-747E01C1869B}"/>
              </a:ext>
            </a:extLst>
          </p:cNvPr>
          <p:cNvSpPr txBox="1"/>
          <p:nvPr/>
        </p:nvSpPr>
        <p:spPr>
          <a:xfrm>
            <a:off x="8279728" y="5171865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File download</a:t>
            </a:r>
            <a:endParaRPr lang="en-SA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18E88E-3289-5441-989A-6C525F5D3B08}"/>
              </a:ext>
            </a:extLst>
          </p:cNvPr>
          <p:cNvSpPr txBox="1"/>
          <p:nvPr/>
        </p:nvSpPr>
        <p:spPr>
          <a:xfrm>
            <a:off x="1911379" y="5171865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Campaign Name</a:t>
            </a:r>
            <a:endParaRPr lang="en-SA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21C080-1185-F54A-8B39-07FD17410799}"/>
              </a:ext>
            </a:extLst>
          </p:cNvPr>
          <p:cNvSpPr txBox="1"/>
          <p:nvPr/>
        </p:nvSpPr>
        <p:spPr>
          <a:xfrm>
            <a:off x="9696807" y="5171865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Action </a:t>
            </a:r>
            <a:endParaRPr lang="en-SA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9F5144-0DF8-3946-A3DF-13F478B79CF7}"/>
              </a:ext>
            </a:extLst>
          </p:cNvPr>
          <p:cNvSpPr txBox="1"/>
          <p:nvPr/>
        </p:nvSpPr>
        <p:spPr>
          <a:xfrm>
            <a:off x="3261066" y="5154160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Campaign Status</a:t>
            </a:r>
            <a:endParaRPr lang="en-SA" sz="1100" dirty="0"/>
          </a:p>
        </p:txBody>
      </p:sp>
      <p:pic>
        <p:nvPicPr>
          <p:cNvPr id="36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96528E-24AE-A845-9BEC-F9DF1B2E0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66" t="53918" r="1513" b="34491"/>
          <a:stretch/>
        </p:blipFill>
        <p:spPr>
          <a:xfrm>
            <a:off x="7736704" y="5652238"/>
            <a:ext cx="3055178" cy="338559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0C0A9288-BF12-2541-83D1-2A4D5AC7E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3934" y="5791799"/>
            <a:ext cx="127260" cy="12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63D0-29FA-D241-97EE-55FDD3A1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Client ( please change the style of the page to the table style like this : ( I mean table style )   </a:t>
            </a:r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DF5955-8972-DA4E-8FDF-20B6EB8F1EC4}"/>
              </a:ext>
            </a:extLst>
          </p:cNvPr>
          <p:cNvSpPr/>
          <p:nvPr/>
        </p:nvSpPr>
        <p:spPr>
          <a:xfrm>
            <a:off x="1023550" y="2790562"/>
            <a:ext cx="10515600" cy="1618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DDAF6-D82B-2246-91B3-921922C709E3}"/>
              </a:ext>
            </a:extLst>
          </p:cNvPr>
          <p:cNvSpPr/>
          <p:nvPr/>
        </p:nvSpPr>
        <p:spPr>
          <a:xfrm>
            <a:off x="1208901" y="3357092"/>
            <a:ext cx="10144897" cy="382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A114B-B0CC-B84C-AB75-45C3DA3281A1}"/>
              </a:ext>
            </a:extLst>
          </p:cNvPr>
          <p:cNvSpPr txBox="1"/>
          <p:nvPr/>
        </p:nvSpPr>
        <p:spPr>
          <a:xfrm>
            <a:off x="4870497" y="2882436"/>
            <a:ext cx="701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File name </a:t>
            </a:r>
            <a:endParaRPr lang="en-SA" sz="1100" dirty="0"/>
          </a:p>
        </p:txBody>
      </p:sp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9B72D2-C9A4-1942-97BB-0807FAD75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983" b="-4291"/>
          <a:stretch/>
        </p:blipFill>
        <p:spPr>
          <a:xfrm>
            <a:off x="1185455" y="3950776"/>
            <a:ext cx="10225446" cy="5130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6C1A45B-3A8E-F749-89B0-031F9E2DC289}"/>
              </a:ext>
            </a:extLst>
          </p:cNvPr>
          <p:cNvSpPr txBox="1"/>
          <p:nvPr/>
        </p:nvSpPr>
        <p:spPr>
          <a:xfrm>
            <a:off x="1382963" y="288361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  <a:endParaRPr lang="en-SA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8FAF4-E048-BA40-9C80-590E3C203BB8}"/>
              </a:ext>
            </a:extLst>
          </p:cNvPr>
          <p:cNvSpPr txBox="1"/>
          <p:nvPr/>
        </p:nvSpPr>
        <p:spPr>
          <a:xfrm>
            <a:off x="6105030" y="290453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Client</a:t>
            </a:r>
            <a:endParaRPr lang="en-SA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DF0319-FCBE-7140-B20F-1AFA603D57B3}"/>
              </a:ext>
            </a:extLst>
          </p:cNvPr>
          <p:cNvSpPr txBox="1"/>
          <p:nvPr/>
        </p:nvSpPr>
        <p:spPr>
          <a:xfrm>
            <a:off x="7301438" y="2884491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Date</a:t>
            </a:r>
            <a:endParaRPr lang="en-SA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6A41A3-CD64-C24E-BFBF-747E01C1869B}"/>
              </a:ext>
            </a:extLst>
          </p:cNvPr>
          <p:cNvSpPr txBox="1"/>
          <p:nvPr/>
        </p:nvSpPr>
        <p:spPr>
          <a:xfrm>
            <a:off x="8465079" y="2883618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File download</a:t>
            </a:r>
            <a:endParaRPr lang="en-SA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18E88E-3289-5441-989A-6C525F5D3B08}"/>
              </a:ext>
            </a:extLst>
          </p:cNvPr>
          <p:cNvSpPr txBox="1"/>
          <p:nvPr/>
        </p:nvSpPr>
        <p:spPr>
          <a:xfrm>
            <a:off x="2096730" y="2883618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Campaign Name</a:t>
            </a:r>
            <a:endParaRPr lang="en-SA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21C080-1185-F54A-8B39-07FD17410799}"/>
              </a:ext>
            </a:extLst>
          </p:cNvPr>
          <p:cNvSpPr txBox="1"/>
          <p:nvPr/>
        </p:nvSpPr>
        <p:spPr>
          <a:xfrm>
            <a:off x="9882158" y="288361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Action </a:t>
            </a:r>
            <a:endParaRPr lang="en-SA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9F5144-0DF8-3946-A3DF-13F478B79CF7}"/>
              </a:ext>
            </a:extLst>
          </p:cNvPr>
          <p:cNvSpPr txBox="1"/>
          <p:nvPr/>
        </p:nvSpPr>
        <p:spPr>
          <a:xfrm>
            <a:off x="3446417" y="2865913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Campaign Status</a:t>
            </a:r>
            <a:endParaRPr lang="en-SA" sz="1100" dirty="0"/>
          </a:p>
        </p:txBody>
      </p:sp>
      <p:pic>
        <p:nvPicPr>
          <p:cNvPr id="36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96528E-24AE-A845-9BEC-F9DF1B2E0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66" t="53918" r="1513" b="34491"/>
          <a:stretch/>
        </p:blipFill>
        <p:spPr>
          <a:xfrm>
            <a:off x="7922055" y="3363991"/>
            <a:ext cx="3055178" cy="338559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77FE86-2F62-0D4E-99B4-756955E22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89" b="63764"/>
          <a:stretch/>
        </p:blipFill>
        <p:spPr>
          <a:xfrm>
            <a:off x="1023551" y="2419358"/>
            <a:ext cx="10515600" cy="330635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01A6B3-E2A5-5B48-A5E1-1AA7829E7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075"/>
          <a:stretch/>
        </p:blipFill>
        <p:spPr>
          <a:xfrm>
            <a:off x="1023551" y="2038780"/>
            <a:ext cx="10515600" cy="363488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85D508-FA2F-E745-8F38-4BFE7EADF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66" t="55843" r="1513" b="34491"/>
          <a:stretch/>
        </p:blipFill>
        <p:spPr>
          <a:xfrm>
            <a:off x="9768128" y="3421311"/>
            <a:ext cx="495882" cy="2823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3DC4F9-9EF3-3644-8C25-CB03CA2358B4}"/>
              </a:ext>
            </a:extLst>
          </p:cNvPr>
          <p:cNvSpPr/>
          <p:nvPr/>
        </p:nvSpPr>
        <p:spPr>
          <a:xfrm>
            <a:off x="10203111" y="3363991"/>
            <a:ext cx="664181" cy="325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0C0A9288-BF12-2541-83D1-2A4D5AC7E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21" y="3484808"/>
            <a:ext cx="127260" cy="12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1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27A31E-7F94-E14B-87E1-F6EA271E4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SA"/>
              <a:t>hank you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4A8047-0ACA-A04B-9342-213B2D5D1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5447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190</Words>
  <Application>Microsoft Macintosh PowerPoint</Application>
  <PresentationFormat>Widescreen</PresentationFormat>
  <Paragraphs>55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Second version </vt:lpstr>
      <vt:lpstr>Add page</vt:lpstr>
      <vt:lpstr>In admin , emp , manager user </vt:lpstr>
      <vt:lpstr>Table page</vt:lpstr>
      <vt:lpstr>In admin, manager</vt:lpstr>
      <vt:lpstr>In employee </vt:lpstr>
      <vt:lpstr>In Client ( please change the style of the page to the table style like this : ( I mean table style )  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version </dc:title>
  <dc:creator>Hadeel Mohammad Rashid Almusallam</dc:creator>
  <cp:lastModifiedBy>Hadeel Mohammad Rashid Almusallam</cp:lastModifiedBy>
  <cp:revision>14</cp:revision>
  <dcterms:created xsi:type="dcterms:W3CDTF">2021-10-11T07:50:36Z</dcterms:created>
  <dcterms:modified xsi:type="dcterms:W3CDTF">2021-10-11T09:46:51Z</dcterms:modified>
</cp:coreProperties>
</file>