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3798-F0B1-42B9-D9D4-EBBD69D07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C8E0F-4B4B-7F70-73B6-89D075609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1CC5-240B-319F-086C-B071509B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BA40-5B51-807A-7620-EA3A8ADA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411A-C0E1-0421-03FF-315F0DBB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2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F7E1-0AEB-086B-E1E8-FC740D6C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D500A-277C-FADD-4BB1-15CD19FEC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D233-C546-23E2-5DAA-7DA7A9D4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158DF-44C1-1D4D-D96A-0BDF91BC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747C-7B88-9BE5-7CC8-C37DEE99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3845A-1765-9415-05E2-F9FD312E6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96138-D24D-2A5C-1AD6-6BA79FF23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5BDD4-1A8B-A8EE-8C44-8A492C77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0D2EF-0257-DF68-7B8F-9D6CEE9F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E5B5-0DB3-A184-0A26-F751ADF1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0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59A7-C23F-849D-7600-A536777D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6647-9A1C-B781-10D4-EB8C88EF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5737D-F396-C293-9E02-FFCCBBC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5B38B-1040-4EAA-7C7E-ADA9D0F8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AB45-7771-6F17-EA9E-6089EC9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19DB-8C17-8D09-0488-7842CC9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7CD32-947C-A45F-279C-A952E9A2E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2ED6-8A78-B129-8D86-A922B8CD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BD3F2-8DE4-FEED-550C-AC4EC699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E03B-E9B5-B393-5FC0-707A0721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2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1986-DA28-C5BC-DC18-EC356416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94EC-5234-F118-F40F-49A1CEB96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6CC51-C648-8C3D-6D2C-E356DA2E2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9F02E-669F-0349-7C24-CCEF0657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1A4A4-7A87-838A-141E-5935CD81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6216B-A406-15FC-8114-436D822B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A2A3-A3D8-B560-3580-8660DA4B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4FCF7-316F-DEC5-E22C-006CACDFA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B09FA-9F45-D29B-6861-17C53D4B8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72A96-0775-A4D6-9313-E7EB57E0F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CE77C-C044-4E7C-A586-359E92F62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0E943-E46A-A437-DD4C-16193EA3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F9E0F-1432-98D2-ED72-84513788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7F700-63BF-9557-BFC5-589E9965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3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71E6-9FF0-E11F-47CB-0E3B5EB4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58409-1A06-B8E7-9E82-46F697D8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0171-D745-B2DB-C8FE-DC267E2B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5F5A-7B60-60D4-E684-9B6AD8B7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3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6C315-F423-FA6A-A68C-BB16D9CB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BF82E-7B0C-C6C0-5301-B3EAC566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B51A8-A891-DF72-BBB9-25FC1CB3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3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7E8F-2A15-1F06-9C66-84231F33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F214-5ED2-219B-E3EF-FE3F9514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8BCA2-6A68-3BA2-1890-FB8D45B6A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75FED-E111-113B-FD46-26ED12BB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DDD66-886B-7B1A-8EBE-B336F236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4D27-0242-A27C-410F-0C50D11E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6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C2A9-27F3-00F0-0813-F9B1A8AC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74CD7-A40D-7237-2D10-6872D9184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6D07D-7821-2DC8-8BB3-50735CF20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DEB36-DB56-11B3-3F74-D632C5D4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8CA6-BBAA-8D32-E292-05222E84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6DB86-CB31-758B-3467-0E6CBCEE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2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9F8F2-2A79-5F45-441C-83770047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A8B74-044B-554C-07A6-3E3EAA17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F0D74-8EB9-93A4-106C-87B402016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15B7B-FC50-4B62-A641-953A64DFFA9A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50EA4-C761-613D-DC35-C937D468F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2ADD-6CFE-BDFD-5837-C3525E169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A89FF-EC46-67FE-F314-1FB362B9607B}"/>
              </a:ext>
            </a:extLst>
          </p:cNvPr>
          <p:cNvSpPr/>
          <p:nvPr/>
        </p:nvSpPr>
        <p:spPr>
          <a:xfrm>
            <a:off x="873760" y="1403096"/>
            <a:ext cx="13045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live.</a:t>
            </a:r>
            <a:br>
              <a:rPr lang="en-US" dirty="0"/>
            </a:br>
            <a:r>
              <a:rPr lang="en-US" dirty="0"/>
              <a:t>orcasound.net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12B44-E9FB-A445-1456-6C6EBD6A4912}"/>
              </a:ext>
            </a:extLst>
          </p:cNvPr>
          <p:cNvSpPr/>
          <p:nvPr/>
        </p:nvSpPr>
        <p:spPr>
          <a:xfrm>
            <a:off x="3900424" y="1951736"/>
            <a:ext cx="127524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monitoring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128CD-C9C8-FF58-8231-5973ABCEB9C3}"/>
              </a:ext>
            </a:extLst>
          </p:cNvPr>
          <p:cNvSpPr/>
          <p:nvPr/>
        </p:nvSpPr>
        <p:spPr>
          <a:xfrm>
            <a:off x="873760" y="2719832"/>
            <a:ext cx="13045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bucket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34C12D-A84A-6338-D51E-5B365B54EFBB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2178304" y="1860296"/>
            <a:ext cx="1722120" cy="54864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56508-2BD8-9FCE-5C6E-9C08071538E6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2178304" y="2408936"/>
            <a:ext cx="1722120" cy="76809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6B9876-8936-36A9-D28B-096F553AB16D}"/>
              </a:ext>
            </a:extLst>
          </p:cNvPr>
          <p:cNvSpPr txBox="1"/>
          <p:nvPr/>
        </p:nvSpPr>
        <p:spPr>
          <a:xfrm rot="1197665">
            <a:off x="2735777" y="173205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FD92C-53B0-681A-EADE-A755F7EBAACE}"/>
              </a:ext>
            </a:extLst>
          </p:cNvPr>
          <p:cNvSpPr txBox="1"/>
          <p:nvPr/>
        </p:nvSpPr>
        <p:spPr>
          <a:xfrm rot="20075554">
            <a:off x="2755931" y="283230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A7742-E349-48DB-D1BD-451D7BAB7004}"/>
              </a:ext>
            </a:extLst>
          </p:cNvPr>
          <p:cNvSpPr/>
          <p:nvPr/>
        </p:nvSpPr>
        <p:spPr>
          <a:xfrm>
            <a:off x="5197008" y="4824334"/>
            <a:ext cx="1742274" cy="585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E2DC13-1062-BECA-2F44-FF7024E85650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6068145" y="3493204"/>
            <a:ext cx="184829" cy="133113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A52E11-B843-B027-3E83-832ECCD1A358}"/>
              </a:ext>
            </a:extLst>
          </p:cNvPr>
          <p:cNvSpPr txBox="1"/>
          <p:nvPr/>
        </p:nvSpPr>
        <p:spPr>
          <a:xfrm rot="16618385">
            <a:off x="5647912" y="393560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0A7FEA-F8DF-A2FE-EE6A-79EC40D16514}"/>
              </a:ext>
            </a:extLst>
          </p:cNvPr>
          <p:cNvSpPr/>
          <p:nvPr/>
        </p:nvSpPr>
        <p:spPr>
          <a:xfrm>
            <a:off x="3759200" y="1579932"/>
            <a:ext cx="5029200" cy="2072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Orcanode</a:t>
            </a:r>
            <a:r>
              <a:rPr lang="en-US" dirty="0">
                <a:solidFill>
                  <a:schemeClr val="tx1"/>
                </a:solidFill>
              </a:rPr>
              <a:t> Monitor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FD878E88-D8B2-25A1-5B78-BA554D93B0D3}"/>
              </a:ext>
            </a:extLst>
          </p:cNvPr>
          <p:cNvSpPr/>
          <p:nvPr/>
        </p:nvSpPr>
        <p:spPr>
          <a:xfrm>
            <a:off x="5843092" y="2000424"/>
            <a:ext cx="1152679" cy="5963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1E269F-5F6D-8689-B404-33C0A0EAFAF6}"/>
              </a:ext>
            </a:extLst>
          </p:cNvPr>
          <p:cNvSpPr/>
          <p:nvPr/>
        </p:nvSpPr>
        <p:spPr>
          <a:xfrm>
            <a:off x="5566666" y="2866136"/>
            <a:ext cx="1372616" cy="627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 front end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6D0CAD-1695-6B4F-9B8B-325B1F74318B}"/>
              </a:ext>
            </a:extLst>
          </p:cNvPr>
          <p:cNvCxnSpPr>
            <a:cxnSpLocks/>
            <a:stCxn id="5" idx="3"/>
            <a:endCxn id="22" idx="2"/>
          </p:cNvCxnSpPr>
          <p:nvPr/>
        </p:nvCxnSpPr>
        <p:spPr>
          <a:xfrm flipV="1">
            <a:off x="5175672" y="2298592"/>
            <a:ext cx="667420" cy="110344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37B3E7-7D7A-9112-4F43-056F53A52B1D}"/>
              </a:ext>
            </a:extLst>
          </p:cNvPr>
          <p:cNvCxnSpPr>
            <a:cxnSpLocks/>
            <a:stCxn id="26" idx="0"/>
            <a:endCxn id="22" idx="3"/>
          </p:cNvCxnSpPr>
          <p:nvPr/>
        </p:nvCxnSpPr>
        <p:spPr>
          <a:xfrm flipV="1">
            <a:off x="6252974" y="2596760"/>
            <a:ext cx="166458" cy="26937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E980A49-6120-B057-038F-DFE114EAAEC3}"/>
              </a:ext>
            </a:extLst>
          </p:cNvPr>
          <p:cNvSpPr txBox="1"/>
          <p:nvPr/>
        </p:nvSpPr>
        <p:spPr>
          <a:xfrm rot="20379870">
            <a:off x="5241114" y="1952494"/>
            <a:ext cx="67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9E0A2A-CCA1-451D-5D62-AEDCFEDBBBC9}"/>
              </a:ext>
            </a:extLst>
          </p:cNvPr>
          <p:cNvSpPr txBox="1"/>
          <p:nvPr/>
        </p:nvSpPr>
        <p:spPr>
          <a:xfrm>
            <a:off x="5697250" y="2489557"/>
            <a:ext cx="63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77F1A8-AB98-BCC2-44AC-9CF0D6E9658E}"/>
              </a:ext>
            </a:extLst>
          </p:cNvPr>
          <p:cNvSpPr/>
          <p:nvPr/>
        </p:nvSpPr>
        <p:spPr>
          <a:xfrm>
            <a:off x="7478079" y="2052235"/>
            <a:ext cx="1119945" cy="627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 front end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D640C2-44B7-D74D-09BC-026B39D93077}"/>
              </a:ext>
            </a:extLst>
          </p:cNvPr>
          <p:cNvSpPr txBox="1"/>
          <p:nvPr/>
        </p:nvSpPr>
        <p:spPr>
          <a:xfrm>
            <a:off x="6920533" y="2328315"/>
            <a:ext cx="63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239097E-6C2A-ABF3-CE79-D8F65018FFAE}"/>
              </a:ext>
            </a:extLst>
          </p:cNvPr>
          <p:cNvCxnSpPr>
            <a:cxnSpLocks/>
            <a:stCxn id="42" idx="1"/>
            <a:endCxn id="22" idx="4"/>
          </p:cNvCxnSpPr>
          <p:nvPr/>
        </p:nvCxnSpPr>
        <p:spPr>
          <a:xfrm flipH="1" flipV="1">
            <a:off x="6995771" y="2298592"/>
            <a:ext cx="482308" cy="67177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933E0BC-79FB-CCB7-5712-879261185BA7}"/>
              </a:ext>
            </a:extLst>
          </p:cNvPr>
          <p:cNvSpPr/>
          <p:nvPr/>
        </p:nvSpPr>
        <p:spPr>
          <a:xfrm>
            <a:off x="9768334" y="2035578"/>
            <a:ext cx="1742274" cy="585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IFTTT</a:t>
            </a:r>
            <a:br>
              <a:rPr lang="en-US" dirty="0"/>
            </a:br>
            <a:r>
              <a:rPr lang="en-US" dirty="0"/>
              <a:t>Service API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6F23E3-2B8A-8503-63C5-DC6321801033}"/>
              </a:ext>
            </a:extLst>
          </p:cNvPr>
          <p:cNvCxnSpPr>
            <a:cxnSpLocks/>
            <a:stCxn id="48" idx="1"/>
            <a:endCxn id="42" idx="3"/>
          </p:cNvCxnSpPr>
          <p:nvPr/>
        </p:nvCxnSpPr>
        <p:spPr>
          <a:xfrm flipH="1">
            <a:off x="8598024" y="2328315"/>
            <a:ext cx="1170310" cy="37454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90BB9BB-A5E1-6503-68A8-985EE4383B88}"/>
              </a:ext>
            </a:extLst>
          </p:cNvPr>
          <p:cNvSpPr/>
          <p:nvPr/>
        </p:nvSpPr>
        <p:spPr>
          <a:xfrm>
            <a:off x="9768334" y="2783961"/>
            <a:ext cx="1742274" cy="585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IFTTT</a:t>
            </a:r>
            <a:br>
              <a:rPr lang="en-US" dirty="0"/>
            </a:br>
            <a:r>
              <a:rPr lang="en-US" dirty="0"/>
              <a:t>Realtime API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00A45E-369E-F343-CEA0-06C5CAF5C9A2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8598024" y="2365769"/>
            <a:ext cx="1170310" cy="710929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6601D00-320A-5BF3-1924-848D55792A30}"/>
              </a:ext>
            </a:extLst>
          </p:cNvPr>
          <p:cNvSpPr txBox="1"/>
          <p:nvPr/>
        </p:nvSpPr>
        <p:spPr>
          <a:xfrm rot="1976454">
            <a:off x="8790377" y="2810086"/>
            <a:ext cx="915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</a:t>
            </a:r>
          </a:p>
          <a:p>
            <a:pPr algn="ctr"/>
            <a:r>
              <a:rPr lang="en-US" dirty="0"/>
              <a:t>(future)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5505E5-8419-4903-9B45-27E89CCFE033}"/>
              </a:ext>
            </a:extLst>
          </p:cNvPr>
          <p:cNvSpPr/>
          <p:nvPr/>
        </p:nvSpPr>
        <p:spPr>
          <a:xfrm>
            <a:off x="9659537" y="1576779"/>
            <a:ext cx="1983824" cy="2072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If-This-Then-That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39B996-560A-A4D9-A9A5-EE1028058BE0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10494507" y="3649366"/>
            <a:ext cx="156942" cy="133113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2A37752-7930-4AB8-3A2F-918F3EA961E8}"/>
              </a:ext>
            </a:extLst>
          </p:cNvPr>
          <p:cNvSpPr txBox="1"/>
          <p:nvPr/>
        </p:nvSpPr>
        <p:spPr>
          <a:xfrm>
            <a:off x="9580880" y="5232400"/>
            <a:ext cx="1726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Email, text,</a:t>
            </a:r>
          </a:p>
          <a:p>
            <a:pPr algn="ctr"/>
            <a:r>
              <a:rPr lang="en-US" dirty="0"/>
              <a:t>Tweet, Discord,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B10332-3CE5-3ED7-3D17-ABB6ADB87FCA}"/>
              </a:ext>
            </a:extLst>
          </p:cNvPr>
          <p:cNvSpPr txBox="1"/>
          <p:nvPr/>
        </p:nvSpPr>
        <p:spPr>
          <a:xfrm>
            <a:off x="3049441" y="537988"/>
            <a:ext cx="615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Orcanode</a:t>
            </a:r>
            <a:r>
              <a:rPr lang="en-US" sz="2400" b="1" dirty="0"/>
              <a:t> Monitor Architecture – June 2024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B38BF7-89DA-C7AD-BA5C-E2A0CCB36904}"/>
              </a:ext>
            </a:extLst>
          </p:cNvPr>
          <p:cNvSpPr txBox="1"/>
          <p:nvPr/>
        </p:nvSpPr>
        <p:spPr>
          <a:xfrm>
            <a:off x="8874916" y="2038539"/>
            <a:ext cx="915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</a:t>
            </a:r>
          </a:p>
          <a:p>
            <a:pPr algn="ctr"/>
            <a:r>
              <a:rPr lang="en-US" dirty="0"/>
              <a:t>(future)</a:t>
            </a:r>
          </a:p>
        </p:txBody>
      </p:sp>
    </p:spTree>
    <p:extLst>
      <p:ext uri="{BB962C8B-B14F-4D97-AF65-F5344CB8AC3E}">
        <p14:creationId xmlns:p14="http://schemas.microsoft.com/office/powerpoint/2010/main" val="322534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Thaler</dc:creator>
  <cp:lastModifiedBy>Dave Thaler</cp:lastModifiedBy>
  <cp:revision>2</cp:revision>
  <dcterms:created xsi:type="dcterms:W3CDTF">2024-06-05T05:03:44Z</dcterms:created>
  <dcterms:modified xsi:type="dcterms:W3CDTF">2024-06-10T02:12:39Z</dcterms:modified>
</cp:coreProperties>
</file>