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0265-DAF2-44DA-A23E-8C6C35977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21431-A549-46B5-9782-4CE25FA6E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6C954-AE88-4240-94F6-D9483BDC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69B4B-C9E4-4C41-9DD5-06785B61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12F6-4541-4A9C-8F55-00934CDF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55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186B-5371-4464-83C3-5AC289DB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C461F-9E63-4654-880F-C364CBE61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2B2C-4204-4003-9447-06F8AEAE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568E-4331-42CD-AE34-7FB96E6B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E226-E899-4E9F-9872-EB9E691F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46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F3441-680E-44D4-9D67-E53E650D9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2042D-E67E-4B86-B118-7C82C1A95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6928-A69F-4205-B627-D707FEC5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612D8-2AA9-45B1-8112-A363A48D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8D56-B478-4FA0-970D-8488C91B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61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BD48-3164-4ADD-825D-390404FD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1CCB-0100-464B-85F1-15CCE48C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0DCBB-F700-44FC-AA0E-67E0EF36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829B-9CF5-4CF9-9FFB-CD2AAB85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50ABA-D502-4C42-950D-94D90975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3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9F64-D3F7-4CE0-9B0A-743C869D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0E18-3C48-4552-AB6B-A3F5BA4B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D8FC-B8FB-40AF-8A19-CEA8ABAD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20D6-99C0-40CD-A21A-3D10AC5E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CE2B-CF8A-4468-8833-D0DD8FE0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03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EB41-BDD4-4538-BD78-C60A0FA3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1985-6770-48B9-B16F-D53BE7463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87364-2357-4FB8-9985-885C58D7A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D640E-9866-4709-9F9D-D96A4B63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247AE-1044-47FD-9BC0-4062FFE7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B558C-555D-45F5-83A0-7038803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5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1E3F-FB38-4544-B043-92C2BBFA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D9C55-F040-4A9E-A3EB-6282EB6B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1C98C-8A9E-4EF5-A4EA-C48E170E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C1A2A-B514-4D1B-A366-7C24B983C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FCDFB-38D4-4249-8B2C-C71ABC8C5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D83EB-8475-440F-B742-56213D60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49E2E-4DF9-469F-B51D-9DD506EE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8A3A0-CEFC-48D9-A055-C05F320B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2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E7DF-F8CD-48D4-ADD6-384F971F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D09D7-EF0E-4DC8-9147-8CCD1115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E14C8-14B3-44D5-AFDC-C20039AE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7AC80-6BBF-449D-A227-1C2F0AD2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43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64DC2-E148-4C35-9661-0E8BC31F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219D4-0A43-45E5-A569-52D7A89D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2AFA-B86B-4606-A59D-EC3930A4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42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2245-61C2-4501-A25D-7320CECD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DC7C-21FD-4844-B0EA-940F196E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20EBA-1F9B-45F2-8271-11DF84DF4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A4710-39BA-4CC0-9177-1073163A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1A4C-44CD-4EB4-A313-7EAA076C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03A93-851D-47B9-8350-77855138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72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9B37-D4E3-484F-A281-0B639FA7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42F0C-84C5-4DDE-98D2-7898554F1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AB176-1347-43DF-AAC4-F632D722A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14629-F797-418F-B9F7-00F03BDD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42D00-C741-41E7-81AB-6D237B6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7D1F1-3072-429E-974D-575FC086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44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D279A-252F-4D62-B3FA-DAF91B19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33271-93F1-4407-AAB2-79D7D9C0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FBD1-3C8D-4968-A827-96DD53F88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479E-725C-492A-BCF3-842B2A565B5D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7CD6-4EA8-4B00-9A4D-4AA9E77B9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3DDF-2430-4244-85EE-C6C792B5C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5794-C25B-4ABF-A1EF-E89BF7B17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65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2B4CB6-DDAA-44D7-BCA0-3078BA9C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17" y="5654447"/>
            <a:ext cx="3934870" cy="3160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93E7E7-762C-4A98-945B-C4DF5D2DB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1138237"/>
            <a:ext cx="9505950" cy="4581525"/>
          </a:xfrm>
          <a:prstGeom prst="rect">
            <a:avLst/>
          </a:prstGeom>
        </p:spPr>
      </p:pic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AB9CFF87-C4CC-4EAE-93FE-ED6B11186F7E}"/>
              </a:ext>
            </a:extLst>
          </p:cNvPr>
          <p:cNvSpPr/>
          <p:nvPr/>
        </p:nvSpPr>
        <p:spPr>
          <a:xfrm>
            <a:off x="5577806" y="4931402"/>
            <a:ext cx="1028268" cy="1124165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b-LU" dirty="0">
                <a:solidFill>
                  <a:schemeClr val="tx1"/>
                </a:solidFill>
              </a:rPr>
              <a:t>Routing Node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01D74-62DD-4C6B-B370-B7A63659F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17" y="5719762"/>
            <a:ext cx="3987210" cy="2610842"/>
          </a:xfrm>
          <a:prstGeom prst="rect">
            <a:avLst/>
          </a:prstGeom>
        </p:spPr>
      </p:pic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0944FEBF-AF09-42CF-97CD-7F236813D68F}"/>
              </a:ext>
            </a:extLst>
          </p:cNvPr>
          <p:cNvSpPr/>
          <p:nvPr/>
        </p:nvSpPr>
        <p:spPr>
          <a:xfrm>
            <a:off x="1726163" y="4931401"/>
            <a:ext cx="2185966" cy="1124165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b-LU" dirty="0">
                <a:solidFill>
                  <a:schemeClr val="tx1"/>
                </a:solidFill>
              </a:rPr>
              <a:t>Default settings for all notifications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3FC8C-B832-4FEB-BC8F-D463CAC89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085" y="-1022424"/>
            <a:ext cx="3375641" cy="4321322"/>
          </a:xfrm>
          <a:prstGeom prst="rect">
            <a:avLst/>
          </a:prstGeom>
        </p:spPr>
      </p:pic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69D61A1F-3400-4D5E-97EC-652C2A5CC94D}"/>
              </a:ext>
            </a:extLst>
          </p:cNvPr>
          <p:cNvSpPr/>
          <p:nvPr/>
        </p:nvSpPr>
        <p:spPr>
          <a:xfrm>
            <a:off x="8108302" y="2780522"/>
            <a:ext cx="2472612" cy="778581"/>
          </a:xfrm>
          <a:prstGeom prst="down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lb-LU" dirty="0">
                <a:solidFill>
                  <a:schemeClr val="tx1"/>
                </a:solidFill>
              </a:rPr>
              <a:t>Google device definition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5D540C-06A1-427F-B34D-592D6AB1940F}"/>
              </a:ext>
            </a:extLst>
          </p:cNvPr>
          <p:cNvSpPr/>
          <p:nvPr/>
        </p:nvSpPr>
        <p:spPr>
          <a:xfrm>
            <a:off x="3760237" y="995381"/>
            <a:ext cx="2118049" cy="643813"/>
          </a:xfrm>
          <a:prstGeom prst="ellipse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Orce Marinkovski</dc:creator>
  <cp:lastModifiedBy>Orce Marinkovski</cp:lastModifiedBy>
  <cp:revision>2</cp:revision>
  <dcterms:created xsi:type="dcterms:W3CDTF">2019-10-08T04:39:00Z</dcterms:created>
  <dcterms:modified xsi:type="dcterms:W3CDTF">2019-10-08T04:51:05Z</dcterms:modified>
</cp:coreProperties>
</file>