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0" r:id="rId2"/>
    <p:sldId id="327" r:id="rId3"/>
    <p:sldId id="328" r:id="rId4"/>
    <p:sldId id="331" r:id="rId5"/>
    <p:sldId id="332" r:id="rId6"/>
    <p:sldId id="33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4" y="720"/>
      </p:cViewPr>
      <p:guideLst>
        <p:guide orient="horz" pos="2160"/>
        <p:guide pos="3840"/>
        <p:guide orient="horz" pos="595"/>
        <p:guide orient="horz" pos="3793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6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6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7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1/5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6096000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497C399-8DD2-7CEE-6190-27C910B9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48" y="944563"/>
            <a:ext cx="5246901" cy="2031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E69233-77BE-E256-10E0-89CF679E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659" y="3117106"/>
            <a:ext cx="2802032" cy="285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F7DA11-09D3-F6E3-E705-2A16FDE09F80}"/>
              </a:ext>
            </a:extLst>
          </p:cNvPr>
          <p:cNvSpPr txBox="1"/>
          <p:nvPr/>
        </p:nvSpPr>
        <p:spPr>
          <a:xfrm>
            <a:off x="824540" y="1177514"/>
            <a:ext cx="50690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、文献阅读</a:t>
            </a:r>
            <a:endParaRPr lang="en-US" altLang="zh-CN" sz="2000" b="1" dirty="0"/>
          </a:p>
          <a:p>
            <a:r>
              <a:rPr lang="de-DE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In‑situ twistable bilayer graphene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Tunable crystal symmetry in graphene–boron nitride heterostructures with coexisting moiré superlattices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Moire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-Pattern Evolution Couples Rotational and Translational Friction at Crystalline Interfaces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An on-chip platform for multi-degree-of-freedom control of two-dimensional quantum and nonlinear materials</a:t>
            </a: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2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2/5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905463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F9F77429-3FB5-23AE-7201-FEAA9641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072" y="944563"/>
            <a:ext cx="2572120" cy="5076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177514"/>
            <a:ext cx="50690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、文献阅读</a:t>
            </a:r>
            <a:endParaRPr lang="en-US" altLang="zh-CN" sz="2000" b="1" dirty="0"/>
          </a:p>
          <a:p>
            <a:r>
              <a:rPr lang="de-DE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In‑situ twistable bilayer graphene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Tunable crystal symmetry in graphene–boron nitride heterostructures with coexisting moiré superlattices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Moire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-Pattern Evolution Couples Rotational and Translational Friction at Crystalline Interfaces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An on-chip platform for multi-degree-of-freedom control of two-dimensional quantum and nonlinear materials</a:t>
            </a: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3/5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905463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4D0BDBD-BD73-E96F-8F3F-B982A677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51" y="944563"/>
            <a:ext cx="5179762" cy="49886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5F2626-3D40-B439-D632-373D68BCDC6D}"/>
              </a:ext>
            </a:extLst>
          </p:cNvPr>
          <p:cNvSpPr txBox="1"/>
          <p:nvPr/>
        </p:nvSpPr>
        <p:spPr>
          <a:xfrm>
            <a:off x="824540" y="1177514"/>
            <a:ext cx="50690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、文献阅读</a:t>
            </a:r>
            <a:endParaRPr lang="en-US" altLang="zh-CN" sz="2000" b="1" dirty="0"/>
          </a:p>
          <a:p>
            <a:r>
              <a:rPr lang="de-DE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In‑situ twistable bilayer graphene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Tunable crystal symmetry in graphene–boron nitride heterostructures with coexisting moiré superlattices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Moire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-Pattern Evolution Couples Rotational and Translational Friction at Crystalline Interfaces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An on-chip platform for multi-degree-of-freedom control of two-dimensional quantum and nonlinear materials</a:t>
            </a: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6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4/5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905463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B0BA54B-B733-057B-6474-4F548E50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66" y="903025"/>
            <a:ext cx="3829247" cy="5118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88BBC6-A73D-0534-E35D-330326FD04BE}"/>
              </a:ext>
            </a:extLst>
          </p:cNvPr>
          <p:cNvSpPr txBox="1"/>
          <p:nvPr/>
        </p:nvSpPr>
        <p:spPr>
          <a:xfrm>
            <a:off x="824540" y="1177514"/>
            <a:ext cx="50690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、文献阅读</a:t>
            </a:r>
            <a:endParaRPr lang="en-US" altLang="zh-CN" sz="2000" b="1" dirty="0"/>
          </a:p>
          <a:p>
            <a:r>
              <a:rPr lang="de-DE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In‑situ twistable bilayer graphene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Tunable crystal symmetry in graphene–boron nitride heterostructures with coexisting moiré superlattices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Moire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-Pattern Evolution Couples Rotational and Translational Friction at Crystalline Interfaces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An on-chip platform for multi-degree-of-freedom control of two-dimensional quantum and nonlinear materials</a:t>
            </a: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5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24540" y="1177514"/>
            <a:ext cx="50690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、文献阅读</a:t>
            </a:r>
            <a:endParaRPr lang="en-US" altLang="zh-CN" sz="2000" b="1" dirty="0"/>
          </a:p>
          <a:p>
            <a:r>
              <a:rPr lang="de-DE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In‑situ twistable bilayer graphene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Tunable crystal symmetry in graphene–boron nitride heterostructures with coexisting moiré superlattices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Moire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-Pattern Evolution Couples Rotational and Translational Friction at Crystalline Interfaces</a:t>
            </a:r>
          </a:p>
          <a:p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An on-chip platform for multi-degree-of-freedom control of two-dimensional quantum and nonlinear materials</a:t>
            </a: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2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、学习计划</a:t>
            </a:r>
            <a:endParaRPr lang="en-US" altLang="zh-CN" sz="2000" b="1" dirty="0"/>
          </a:p>
          <a:p>
            <a:r>
              <a:rPr lang="zh-CN" altLang="en-US" sz="1600" dirty="0"/>
              <a:t>动态调控异质结构的方式</a:t>
            </a:r>
            <a:endParaRPr lang="en-US" altLang="zh-CN" sz="1600" dirty="0"/>
          </a:p>
          <a:p>
            <a:r>
              <a:rPr lang="en-US" altLang="zh-CN" sz="1600" dirty="0"/>
              <a:t>Landau fan diagram</a:t>
            </a:r>
          </a:p>
          <a:p>
            <a:r>
              <a:rPr lang="zh-CN" altLang="en-US" sz="1600" dirty="0"/>
              <a:t>拉曼光谱</a:t>
            </a:r>
            <a:endParaRPr lang="en-US" altLang="zh-CN" sz="1600" dirty="0"/>
          </a:p>
          <a:p>
            <a:r>
              <a:rPr lang="en-US" altLang="zh-CN" sz="18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5/5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905463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C68862E-772E-DB29-D558-D50660A1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39" y="944563"/>
            <a:ext cx="4714796" cy="5076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13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03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279</Words>
  <Application>Microsoft Office PowerPoint</Application>
  <PresentationFormat>宽屏</PresentationFormat>
  <Paragraphs>65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SourceSansPro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331</cp:revision>
  <dcterms:created xsi:type="dcterms:W3CDTF">2024-03-20T05:48:02Z</dcterms:created>
  <dcterms:modified xsi:type="dcterms:W3CDTF">2024-05-17T10:38:02Z</dcterms:modified>
</cp:coreProperties>
</file>