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7" r:id="rId2"/>
    <p:sldId id="337" r:id="rId3"/>
    <p:sldId id="33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orient="horz" pos="3793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80" y="40"/>
      </p:cViewPr>
      <p:guideLst>
        <p:guide orient="horz" pos="2160"/>
        <p:guide pos="3840"/>
        <p:guide orient="horz" pos="595"/>
        <p:guide orient="horz" pos="3793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67A8-BADC-4E67-80D0-0816C4B09675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4D854-D1A3-4FC8-88FA-E217908F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8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6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6985-0A2E-83C3-968D-93E8BF3B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F7D2C-516F-6889-38A5-87644531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79787-95A6-934C-5B7D-E7F8FB1C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53EE3-EC39-B049-DE6B-1F77236A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1FEA0-67D1-A1F1-154F-4A35F45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1FAB-0BC8-CD05-5579-DDD93E2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0474E-6111-F3F1-C76C-F8E09664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EFDE1-BF69-AAC7-C5B9-D4AC61B9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53D9E-C63F-CB00-59FE-42E51F5B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E09FD-19C4-EC8E-BBA0-8A4E580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2DF882-3865-1A4E-67DE-1267012E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ECE5D-9FC3-78F9-BE9F-B20FD913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C7A3F-A908-B0B4-066E-330D435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6F0B2-7D5F-AD78-9A22-8C9B5E3A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1F84B-1B0B-F22D-D646-4083EA8D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D71E-0E44-DAB0-F532-8936A29C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F823-AA00-6EC5-442B-ACD827F9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848F-6F40-ECB8-25F9-3C7539F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6B012-1B00-0746-3DC9-574E5CB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59CA-1A5E-27E6-D72D-B00A1ED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C528-8C6C-9BC8-C2BD-2B53ECC9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71FD-5C83-6EAE-0FA1-1D04671B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1CC89-C344-8365-7D59-2C472425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2F44-432F-3C44-6F81-D4DEBFD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B21C9-5393-B6E9-7D5A-6F37C9EF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880AC-A9A4-4D12-62DA-A1115933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BC80A-071D-8488-ABD4-757DF3B0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FF7F8-9012-058D-655A-68C2403C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43625-45D4-11CF-0FCC-4CBA2EFB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1E468-F805-3A76-B235-2F82DAB7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36736-F7E2-5D9F-65CB-3D1D2D1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931B7-659C-BF5A-30A9-C8AC58A6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B76F0-72E5-2486-8675-1EDE2A37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7C00A-4810-90E2-A6F5-32DC039C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46B55-4D07-AEEF-ECE6-A2F86B34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B5BF74-93D2-C80E-0D67-5BC7CE98C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6BC69-9926-B5C4-9C72-37A6889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15A448-1992-E073-871E-BDE3D899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4627B-4806-6116-ABB8-7EC2CCB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E28F-CD60-0B66-4A2C-C62048B6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0B060-7EC3-0BAB-C7A3-ABD4B43D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99DCD-1016-8CFF-7D28-4935377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6340A-D11F-5A33-EEF9-0C66788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6D498-C575-E626-2168-20BA59D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80A9D-0F68-417B-13DB-D68D581F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8D88A-3C18-1B41-ADA4-B1A1DB78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1BA7-5FFA-7EFC-B50C-600021B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5AE65-3522-6EA1-93DB-47BB5519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1BCC-C4BB-0519-CF2A-1A5FF421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318A4-5AFA-FEEA-BABE-C33C84CE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8B97C-F2D6-E039-8A15-4EDB291D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581D-B1B1-E3FF-8D30-2BD24412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1EBF-FBCF-1C06-CC81-637BD982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99123-653F-AB8F-A8EE-838BF68F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6914D-B090-2A18-2491-800F9C62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D7DA9-9105-41FB-3176-1CA35A2F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9204D-C286-A511-5B21-B72BA81E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649F6-2753-6316-B741-D7CD6E2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E0916-6A39-010C-E83D-5B95A583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AD851-02E0-9448-B875-7DB455C9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E9A65-4139-1505-58AA-5FF4494A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7CD1-79BD-4C57-A910-1D9A673D379A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3FCA-3D86-129C-63A4-542ACD1EC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93B47-DCA4-5864-3468-95206143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B92A0A3-093C-6AE5-DFA3-1D12A27C654E}"/>
              </a:ext>
            </a:extLst>
          </p:cNvPr>
          <p:cNvSpPr txBox="1"/>
          <p:nvPr/>
        </p:nvSpPr>
        <p:spPr>
          <a:xfrm>
            <a:off x="10910261" y="4953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1/3</a:t>
            </a:r>
            <a:endParaRPr lang="zh-CN" altLang="en-US" sz="1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CB1217-AA9A-760F-CDD3-59472C8B4CE9}"/>
              </a:ext>
            </a:extLst>
          </p:cNvPr>
          <p:cNvCxnSpPr>
            <a:cxnSpLocks/>
          </p:cNvCxnSpPr>
          <p:nvPr/>
        </p:nvCxnSpPr>
        <p:spPr>
          <a:xfrm>
            <a:off x="5376826" y="944563"/>
            <a:ext cx="0" cy="5076825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1BE1248-3761-E7DF-6088-BD5C7F71E4B0}"/>
              </a:ext>
            </a:extLst>
          </p:cNvPr>
          <p:cNvSpPr txBox="1"/>
          <p:nvPr/>
        </p:nvSpPr>
        <p:spPr>
          <a:xfrm>
            <a:off x="824540" y="1036715"/>
            <a:ext cx="458327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Dynamic heterostructure</a:t>
            </a:r>
            <a:r>
              <a:rPr lang="zh-CN" altLang="en-US" b="1" dirty="0"/>
              <a:t>相关文献阅读</a:t>
            </a:r>
            <a:endParaRPr lang="en-US" altLang="zh-CN" b="1" dirty="0"/>
          </a:p>
          <a:p>
            <a:endParaRPr lang="en-US" altLang="zh-CN" sz="1200" b="0" i="0" dirty="0">
              <a:solidFill>
                <a:srgbClr val="1D1D1F"/>
              </a:solidFill>
              <a:effectLst/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In situ manipulation of van der Waals heterostructures for 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twistronics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de-DE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Effects of lattice geometry on the dynamic properties of dipolar-coupled magnetic 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nanodisk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 arrays</a:t>
            </a:r>
          </a:p>
          <a:p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Spin dynamics and mode structure in nanomagnet arrays: Effects of size and thickness on linewidth and damping</a:t>
            </a:r>
          </a:p>
          <a:p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Applications of nanomagnets as dynamical systems</a:t>
            </a:r>
          </a:p>
          <a:p>
            <a: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……</a:t>
            </a:r>
          </a:p>
          <a:p>
            <a:b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r>
              <a:rPr lang="en-US" altLang="zh-CN" b="1" dirty="0"/>
              <a:t>2</a:t>
            </a:r>
            <a:r>
              <a:rPr lang="zh-CN" altLang="en-US" b="1" dirty="0"/>
              <a:t>、准备夏令营面试</a:t>
            </a:r>
            <a:endParaRPr lang="en-US" altLang="zh-CN" b="1" dirty="0"/>
          </a:p>
          <a:p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《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Semiconductor Physics and 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Devices》Donald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A.Neamen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b="1" dirty="0"/>
          </a:p>
          <a:p>
            <a:r>
              <a:rPr lang="en-US" altLang="zh-CN" sz="1600" b="1" dirty="0">
                <a:solidFill>
                  <a:schemeClr val="bg2">
                    <a:lumMod val="75000"/>
                  </a:schemeClr>
                </a:solidFill>
              </a:rPr>
              <a:t>3</a:t>
            </a:r>
            <a:r>
              <a:rPr lang="zh-CN" altLang="en-US" sz="1600" b="1" dirty="0">
                <a:solidFill>
                  <a:schemeClr val="bg2">
                    <a:lumMod val="75000"/>
                  </a:schemeClr>
                </a:solidFill>
              </a:rPr>
              <a:t>、准备期末考试</a:t>
            </a:r>
            <a:endParaRPr lang="en-US" altLang="zh-C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0322FF-15EC-8833-B6C2-2CACA00FF90D}"/>
              </a:ext>
            </a:extLst>
          </p:cNvPr>
          <p:cNvSpPr txBox="1"/>
          <p:nvPr/>
        </p:nvSpPr>
        <p:spPr>
          <a:xfrm>
            <a:off x="5535386" y="3938349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通过标准电子束光刻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(EBL)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工艺在目标薄片上沉积一个外延聚甲基丙烯酸甲酯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(PMMA)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贴片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8134824-E448-C468-180A-4ED3F2AB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614" y="904528"/>
            <a:ext cx="5773111" cy="2524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810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B92A0A3-093C-6AE5-DFA3-1D12A27C654E}"/>
              </a:ext>
            </a:extLst>
          </p:cNvPr>
          <p:cNvSpPr txBox="1"/>
          <p:nvPr/>
        </p:nvSpPr>
        <p:spPr>
          <a:xfrm>
            <a:off x="10910261" y="4953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1/3</a:t>
            </a:r>
            <a:endParaRPr lang="zh-CN" altLang="en-US" sz="1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CB1217-AA9A-760F-CDD3-59472C8B4CE9}"/>
              </a:ext>
            </a:extLst>
          </p:cNvPr>
          <p:cNvCxnSpPr>
            <a:cxnSpLocks/>
          </p:cNvCxnSpPr>
          <p:nvPr/>
        </p:nvCxnSpPr>
        <p:spPr>
          <a:xfrm>
            <a:off x="5376826" y="944563"/>
            <a:ext cx="0" cy="5076825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1BE1248-3761-E7DF-6088-BD5C7F71E4B0}"/>
              </a:ext>
            </a:extLst>
          </p:cNvPr>
          <p:cNvSpPr txBox="1"/>
          <p:nvPr/>
        </p:nvSpPr>
        <p:spPr>
          <a:xfrm>
            <a:off x="824540" y="1036715"/>
            <a:ext cx="458327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Dynamic heterostructure</a:t>
            </a:r>
            <a:r>
              <a:rPr lang="zh-CN" altLang="en-US" b="1" dirty="0"/>
              <a:t>相关文献阅读</a:t>
            </a:r>
            <a:endParaRPr lang="en-US" altLang="zh-CN" b="1" dirty="0"/>
          </a:p>
          <a:p>
            <a:endParaRPr lang="en-US" altLang="zh-CN" sz="1200" b="0" i="0" dirty="0">
              <a:solidFill>
                <a:srgbClr val="1D1D1F"/>
              </a:solidFill>
              <a:effectLst/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In situ manipulation of van der Waals heterostructures for 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twistronics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de-DE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Effects of lattice geometry on the dynamic properties of dipolar-coupled magnetic 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nanodisk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 arrays</a:t>
            </a:r>
          </a:p>
          <a:p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Spin dynamics and mode structure in nanomagnet arrays: Effects of size and thickness on linewidth and damping</a:t>
            </a:r>
          </a:p>
          <a:p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Applications of nanomagnets as dynamical systems</a:t>
            </a:r>
          </a:p>
          <a:p>
            <a: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……</a:t>
            </a:r>
          </a:p>
          <a:p>
            <a:b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r>
              <a:rPr lang="en-US" altLang="zh-CN" b="1" dirty="0"/>
              <a:t>2</a:t>
            </a:r>
            <a:r>
              <a:rPr lang="zh-CN" altLang="en-US" b="1" dirty="0"/>
              <a:t>、准备夏令营面试</a:t>
            </a:r>
            <a:endParaRPr lang="en-US" altLang="zh-CN" b="1" dirty="0"/>
          </a:p>
          <a:p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《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Semiconductor Physics and 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Devices》Donald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A.Neamen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b="1" dirty="0"/>
          </a:p>
          <a:p>
            <a:r>
              <a:rPr lang="en-US" altLang="zh-CN" sz="1600" b="1" dirty="0">
                <a:solidFill>
                  <a:schemeClr val="bg2">
                    <a:lumMod val="75000"/>
                  </a:schemeClr>
                </a:solidFill>
              </a:rPr>
              <a:t>3</a:t>
            </a:r>
            <a:r>
              <a:rPr lang="zh-CN" altLang="en-US" sz="1600" b="1" dirty="0">
                <a:solidFill>
                  <a:schemeClr val="bg2">
                    <a:lumMod val="75000"/>
                  </a:schemeClr>
                </a:solidFill>
              </a:rPr>
              <a:t>、准备期末考试</a:t>
            </a:r>
            <a:endParaRPr lang="en-US" altLang="zh-C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80E6C30-1CB1-EDF2-FD28-EF0103FEF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615" y="1121813"/>
            <a:ext cx="5853339" cy="2178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076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B92A0A3-093C-6AE5-DFA3-1D12A27C654E}"/>
              </a:ext>
            </a:extLst>
          </p:cNvPr>
          <p:cNvSpPr txBox="1"/>
          <p:nvPr/>
        </p:nvSpPr>
        <p:spPr>
          <a:xfrm>
            <a:off x="10910261" y="49530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2/3</a:t>
            </a:r>
            <a:endParaRPr lang="zh-CN" altLang="en-US" sz="1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CB1217-AA9A-760F-CDD3-59472C8B4CE9}"/>
              </a:ext>
            </a:extLst>
          </p:cNvPr>
          <p:cNvCxnSpPr>
            <a:cxnSpLocks/>
          </p:cNvCxnSpPr>
          <p:nvPr/>
        </p:nvCxnSpPr>
        <p:spPr>
          <a:xfrm>
            <a:off x="5376826" y="944563"/>
            <a:ext cx="0" cy="5076825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1BE1248-3761-E7DF-6088-BD5C7F71E4B0}"/>
              </a:ext>
            </a:extLst>
          </p:cNvPr>
          <p:cNvSpPr txBox="1"/>
          <p:nvPr/>
        </p:nvSpPr>
        <p:spPr>
          <a:xfrm>
            <a:off x="824540" y="1036715"/>
            <a:ext cx="458327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Dynamic heterostructure</a:t>
            </a:r>
            <a:r>
              <a:rPr lang="zh-CN" altLang="en-US" b="1" dirty="0"/>
              <a:t>相关文献阅读</a:t>
            </a:r>
            <a:endParaRPr lang="en-US" altLang="zh-CN" b="1" dirty="0"/>
          </a:p>
          <a:p>
            <a:endParaRPr lang="en-US" altLang="zh-CN" sz="1200" b="0" i="0" dirty="0">
              <a:solidFill>
                <a:srgbClr val="1D1D1F"/>
              </a:solidFill>
              <a:effectLst/>
              <a:highlight>
                <a:srgbClr val="FFFFFF"/>
              </a:highlight>
              <a:latin typeface="SourceSansPro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In situ manipulation of van der Waals heterostructures for 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twistronics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de-DE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Effects of lattice geometry on the dynamic properties of dipolar-coupled magnetic 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nanodisk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 arrays</a:t>
            </a:r>
          </a:p>
          <a:p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Spin dynamics and mode structure in nanomagnet arrays: Effects of size and thickness on linewidth and damping</a:t>
            </a:r>
          </a:p>
          <a:p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Applications of nanomagnets as dynamical systems</a:t>
            </a:r>
          </a:p>
          <a:p>
            <a: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  <a:t>……</a:t>
            </a:r>
          </a:p>
          <a:p>
            <a:br>
              <a:rPr lang="en-US" altLang="zh-CN" sz="1200" dirty="0">
                <a:solidFill>
                  <a:srgbClr val="1D1D1F"/>
                </a:solidFill>
                <a:highlight>
                  <a:srgbClr val="FFFFFF"/>
                </a:highlight>
                <a:latin typeface="SourceSansPro"/>
              </a:rPr>
            </a:br>
            <a:r>
              <a:rPr lang="en-US" altLang="zh-CN" b="1" dirty="0"/>
              <a:t>2</a:t>
            </a:r>
            <a:r>
              <a:rPr lang="zh-CN" altLang="en-US" b="1" dirty="0"/>
              <a:t>、准备夏令营面试</a:t>
            </a:r>
            <a:endParaRPr lang="en-US" altLang="zh-CN" b="1" dirty="0"/>
          </a:p>
          <a:p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《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Semiconductor Physics and 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Devices》Donald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A.Neamen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b="1" dirty="0"/>
          </a:p>
          <a:p>
            <a:r>
              <a:rPr lang="en-US" altLang="zh-CN" sz="1600" b="1" dirty="0">
                <a:solidFill>
                  <a:schemeClr val="bg2">
                    <a:lumMod val="75000"/>
                  </a:schemeClr>
                </a:solidFill>
              </a:rPr>
              <a:t>3</a:t>
            </a:r>
            <a:r>
              <a:rPr lang="zh-CN" altLang="en-US" sz="1600" b="1" dirty="0">
                <a:solidFill>
                  <a:schemeClr val="bg2">
                    <a:lumMod val="75000"/>
                  </a:schemeClr>
                </a:solidFill>
              </a:rPr>
              <a:t>、准备期末考试</a:t>
            </a:r>
            <a:endParaRPr lang="en-US" altLang="zh-CN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DADA72D-F953-7DFD-413B-31C997004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81" y="930208"/>
            <a:ext cx="5157137" cy="41857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05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267</Words>
  <Application>Microsoft Office PowerPoint</Application>
  <PresentationFormat>宽屏</PresentationFormat>
  <Paragraphs>55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SourceSansPro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orchard _</dc:creator>
  <cp:lastModifiedBy>orchard _</cp:lastModifiedBy>
  <cp:revision>387</cp:revision>
  <dcterms:created xsi:type="dcterms:W3CDTF">2024-03-20T05:48:02Z</dcterms:created>
  <dcterms:modified xsi:type="dcterms:W3CDTF">2024-05-31T09:50:50Z</dcterms:modified>
</cp:coreProperties>
</file>