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40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、考试复习</a:t>
            </a:r>
            <a:endParaRPr lang="en-US" altLang="zh-CN" sz="1200" b="0" i="0" dirty="0">
              <a:solidFill>
                <a:srgbClr val="1D1D1F"/>
              </a:solidFill>
              <a:effectLst/>
              <a:highlight>
                <a:srgbClr val="FFFFFF"/>
              </a:highlight>
              <a:latin typeface="SourceSansPro"/>
            </a:endParaRPr>
          </a:p>
          <a:p>
            <a:endParaRPr lang="en-US" altLang="zh-CN" sz="12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zh-CN" altLang="en-US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数字集成电路</a:t>
            </a:r>
            <a:endParaRPr lang="en-US" altLang="zh-CN" sz="12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endParaRPr lang="en-US" altLang="zh-CN" sz="12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zh-CN" altLang="en-US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电子器件</a:t>
            </a:r>
            <a:endParaRPr lang="en-US" altLang="zh-CN" sz="12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</a:p>
          <a:p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b="1" dirty="0"/>
              <a:t>2</a:t>
            </a:r>
            <a:r>
              <a:rPr lang="zh-CN" altLang="en-US" b="1" dirty="0"/>
              <a:t>、准备夏令营面试</a:t>
            </a:r>
            <a:endParaRPr lang="en-US" altLang="zh-CN" b="1" dirty="0"/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半导体器件物理 施敏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Semiconductor Physics and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Devices》Donald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A.Neamen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量子力学概论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David. J. Griffiths</a:t>
            </a: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固体理论 李正中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43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SourceSansPro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408</cp:revision>
  <dcterms:created xsi:type="dcterms:W3CDTF">2024-03-20T05:48:02Z</dcterms:created>
  <dcterms:modified xsi:type="dcterms:W3CDTF">2024-06-14T10:32:04Z</dcterms:modified>
</cp:coreProperties>
</file>