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6" y="40"/>
      </p:cViewPr>
      <p:guideLst>
        <p:guide orient="horz" pos="2160"/>
        <p:guide pos="3840"/>
        <p:guide orient="horz" pos="595"/>
        <p:guide orient="horz" pos="3793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867A8-BADC-4E67-80D0-0816C4B09675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D854-D1A3-4FC8-88FA-E217908F9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D854-D1A3-4FC8-88FA-E217908F9B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6D9ADFD-AB4C-6DD4-E518-1894462A8221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621488" cy="0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12B346C-A7B6-20DB-21D1-6ED386A88303}"/>
              </a:ext>
            </a:extLst>
          </p:cNvPr>
          <p:cNvSpPr txBox="1"/>
          <p:nvPr/>
        </p:nvSpPr>
        <p:spPr>
          <a:xfrm>
            <a:off x="824539" y="288536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BD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工作进展与计划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7D83F6-C82D-D12F-DFCB-725B29222E3D}"/>
              </a:ext>
            </a:extLst>
          </p:cNvPr>
          <p:cNvCxnSpPr>
            <a:cxnSpLocks/>
          </p:cNvCxnSpPr>
          <p:nvPr/>
        </p:nvCxnSpPr>
        <p:spPr>
          <a:xfrm>
            <a:off x="1366800" y="944563"/>
            <a:ext cx="174499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8CB1217-AA9A-760F-CDD3-59472C8B4CE9}"/>
              </a:ext>
            </a:extLst>
          </p:cNvPr>
          <p:cNvCxnSpPr>
            <a:cxnSpLocks/>
          </p:cNvCxnSpPr>
          <p:nvPr/>
        </p:nvCxnSpPr>
        <p:spPr>
          <a:xfrm>
            <a:off x="5376826" y="944563"/>
            <a:ext cx="0" cy="5076825"/>
          </a:xfrm>
          <a:prstGeom prst="line">
            <a:avLst/>
          </a:prstGeom>
          <a:ln w="25400">
            <a:solidFill>
              <a:srgbClr val="BD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1BE1248-3761-E7DF-6088-BD5C7F71E4B0}"/>
              </a:ext>
            </a:extLst>
          </p:cNvPr>
          <p:cNvSpPr txBox="1"/>
          <p:nvPr/>
        </p:nvSpPr>
        <p:spPr>
          <a:xfrm>
            <a:off x="824540" y="1036715"/>
            <a:ext cx="458327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、准备夏令营面试</a:t>
            </a:r>
            <a:endParaRPr lang="en-US" altLang="zh-CN" sz="2400" b="1" dirty="0"/>
          </a:p>
          <a:p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量子力学概论 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 David. J. Griffiths</a:t>
            </a:r>
          </a:p>
          <a:p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半导体器件物理 施敏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《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Semiconductor Physics and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Devices》Donald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A.Neamen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固体理论 李正中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月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日去北京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月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28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日早上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</a:rPr>
              <a:t>8:30</a:t>
            </a:r>
            <a:r>
              <a:rPr lang="zh-CN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面试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0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48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417</cp:revision>
  <dcterms:created xsi:type="dcterms:W3CDTF">2024-03-20T05:48:02Z</dcterms:created>
  <dcterms:modified xsi:type="dcterms:W3CDTF">2024-06-21T09:41:32Z</dcterms:modified>
</cp:coreProperties>
</file>