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6" y="40"/>
      </p:cViewPr>
      <p:guideLst>
        <p:guide orient="horz" pos="2160"/>
        <p:guide pos="3840"/>
        <p:guide orient="horz" pos="595"/>
        <p:guide orient="horz" pos="3793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67A8-BADC-4E67-80D0-0816C4B09675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D854-D1A3-4FC8-88FA-E217908F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5376826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40" y="1036715"/>
            <a:ext cx="45832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Dynamic heterostructure</a:t>
            </a:r>
            <a:r>
              <a:rPr lang="zh-CN" altLang="en-US" b="1" dirty="0"/>
              <a:t>相关文献阅读</a:t>
            </a:r>
            <a:endParaRPr lang="en-US" altLang="zh-CN" b="1" dirty="0"/>
          </a:p>
          <a:p>
            <a:endParaRPr lang="en-US" altLang="zh-CN" sz="1200" b="0" i="0" dirty="0">
              <a:solidFill>
                <a:srgbClr val="1D1D1F"/>
              </a:solidFill>
              <a:effectLst/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Miniaturized spectrometers with a tunable van der Waals junction</a:t>
            </a:r>
            <a:endParaRPr lang="en-US" altLang="zh-CN" sz="12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Intelligent infrared sensing enabled by tunable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moir´e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quantum geometry</a:t>
            </a:r>
            <a:b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Tunable guided resonance in twisted bilayer photonic crystal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……</a:t>
            </a:r>
          </a:p>
          <a:p>
            <a:b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b="1" dirty="0"/>
              <a:t>2</a:t>
            </a:r>
            <a:r>
              <a:rPr lang="zh-CN" altLang="en-US" b="1" dirty="0"/>
              <a:t>、准备夏令营面试</a:t>
            </a:r>
            <a:endParaRPr lang="en-US" altLang="zh-CN" b="1" dirty="0"/>
          </a:p>
          <a:p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半导体器件物理 施敏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《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Semiconductor Physics and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Devices》Donald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A.Neamen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b="1" dirty="0"/>
          </a:p>
          <a:p>
            <a:r>
              <a:rPr lang="en-US" altLang="zh-CN" sz="1600" b="1" dirty="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zh-CN" altLang="en-US" sz="1600" b="1" dirty="0">
                <a:solidFill>
                  <a:schemeClr val="bg2">
                    <a:lumMod val="75000"/>
                  </a:schemeClr>
                </a:solidFill>
              </a:rPr>
              <a:t>、准备期末考试</a:t>
            </a:r>
            <a:endParaRPr lang="en-US" altLang="zh-C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9AD09E-C671-D64F-6D23-CE0A69C8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59" y="1240430"/>
            <a:ext cx="4578730" cy="35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0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Words>68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SourceSansPro</vt:lpstr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396</cp:revision>
  <dcterms:created xsi:type="dcterms:W3CDTF">2024-03-20T05:48:02Z</dcterms:created>
  <dcterms:modified xsi:type="dcterms:W3CDTF">2024-06-07T09:54:30Z</dcterms:modified>
</cp:coreProperties>
</file>