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816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0" y="232"/>
      </p:cViewPr>
      <p:guideLst>
        <p:guide orient="horz" pos="2160"/>
        <p:guide pos="3840"/>
        <p:guide orient="horz" pos="595"/>
        <p:guide orient="horz" pos="3816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67A8-BADC-4E67-80D0-0816C4B09675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D854-D1A3-4FC8-88FA-E217908F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40" y="359788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AAC8C8-D79F-E5C9-70A2-9396172E1BD4}"/>
              </a:ext>
            </a:extLst>
          </p:cNvPr>
          <p:cNvGrpSpPr/>
          <p:nvPr/>
        </p:nvGrpSpPr>
        <p:grpSpPr>
          <a:xfrm>
            <a:off x="803275" y="944563"/>
            <a:ext cx="2308520" cy="0"/>
            <a:chOff x="803275" y="944563"/>
            <a:chExt cx="2308520" cy="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6D9ADFD-AB4C-6DD4-E518-1894462A8221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" y="944563"/>
              <a:ext cx="621488" cy="0"/>
            </a:xfrm>
            <a:prstGeom prst="line">
              <a:avLst/>
            </a:prstGeom>
            <a:ln w="25400">
              <a:solidFill>
                <a:srgbClr val="BD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D7D83F6-C82D-D12F-DFCB-725B29222E3D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00" y="944563"/>
              <a:ext cx="1744995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CB1217-AA9A-760F-CDD3-59472C8B4CE9}"/>
              </a:ext>
            </a:extLst>
          </p:cNvPr>
          <p:cNvCxnSpPr>
            <a:cxnSpLocks/>
          </p:cNvCxnSpPr>
          <p:nvPr/>
        </p:nvCxnSpPr>
        <p:spPr>
          <a:xfrm>
            <a:off x="5838739" y="944563"/>
            <a:ext cx="0" cy="5076825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40" y="1036715"/>
            <a:ext cx="45832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Dynamic heterostructure</a:t>
            </a:r>
            <a:r>
              <a:rPr lang="zh-CN" altLang="en-US" sz="2400" b="1" dirty="0"/>
              <a:t>文献整理</a:t>
            </a:r>
            <a:endParaRPr lang="en-US" altLang="zh-CN" sz="2400" b="1" dirty="0"/>
          </a:p>
          <a:p>
            <a:r>
              <a:rPr lang="en-US" altLang="zh-CN" sz="2000" dirty="0"/>
              <a:t>     </a:t>
            </a:r>
            <a:r>
              <a:rPr lang="zh-CN" altLang="en-US" sz="2000" dirty="0"/>
              <a:t>已搜集文献四十余篇</a:t>
            </a:r>
            <a:endParaRPr lang="en-US" altLang="zh-CN" sz="2000" dirty="0"/>
          </a:p>
          <a:p>
            <a:endParaRPr lang="en-US" altLang="zh-CN" sz="2400" b="1" dirty="0"/>
          </a:p>
          <a:p>
            <a:r>
              <a:rPr lang="en-US" altLang="zh-CN" sz="2400" b="1" dirty="0"/>
              <a:t>2</a:t>
            </a:r>
            <a:r>
              <a:rPr lang="zh-CN" altLang="en-US" sz="2400" b="1" dirty="0"/>
              <a:t>、微纳加工技术学习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BBB051-3E66-0982-9CC8-96164626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71" y="944563"/>
            <a:ext cx="3868821" cy="40452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BBA6EF8-4646-8912-4397-0C9810FA98AB}"/>
              </a:ext>
            </a:extLst>
          </p:cNvPr>
          <p:cNvSpPr txBox="1"/>
          <p:nvPr/>
        </p:nvSpPr>
        <p:spPr>
          <a:xfrm>
            <a:off x="824540" y="3439373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9B76FD-41D2-F897-E519-8AFF16D6045A}"/>
              </a:ext>
            </a:extLst>
          </p:cNvPr>
          <p:cNvSpPr txBox="1"/>
          <p:nvPr/>
        </p:nvSpPr>
        <p:spPr>
          <a:xfrm>
            <a:off x="824540" y="4156865"/>
            <a:ext cx="45832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EBL</a:t>
            </a:r>
            <a:r>
              <a:rPr lang="zh-CN" altLang="en-US" sz="2400" b="1" dirty="0"/>
              <a:t>培训</a:t>
            </a:r>
            <a:endParaRPr lang="en-US" altLang="zh-CN" sz="2400" b="1" dirty="0"/>
          </a:p>
          <a:p>
            <a:r>
              <a:rPr lang="en-US" altLang="zh-CN" sz="2400" b="1" dirty="0"/>
              <a:t>2</a:t>
            </a:r>
            <a:r>
              <a:rPr lang="zh-CN" altLang="en-US" sz="2400" b="1" dirty="0"/>
              <a:t>、转移台培训</a:t>
            </a:r>
            <a:endParaRPr lang="en-US" altLang="zh-CN" sz="2400" b="1" dirty="0"/>
          </a:p>
          <a:p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Plasma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UV Ozone</a:t>
            </a:r>
            <a:r>
              <a:rPr lang="zh-CN" altLang="en-US" sz="2400" b="1" dirty="0"/>
              <a:t>及光学显微镜培训</a:t>
            </a:r>
            <a:endParaRPr lang="en-US" altLang="zh-CN" sz="2400" b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51AFE10-7237-4662-8B7B-7521C5652D7F}"/>
              </a:ext>
            </a:extLst>
          </p:cNvPr>
          <p:cNvGrpSpPr/>
          <p:nvPr/>
        </p:nvGrpSpPr>
        <p:grpSpPr>
          <a:xfrm>
            <a:off x="803275" y="4024148"/>
            <a:ext cx="2308520" cy="0"/>
            <a:chOff x="803275" y="944563"/>
            <a:chExt cx="2308520" cy="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25C7BF5-34DE-1FB1-024E-94BBF7458448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" y="944563"/>
              <a:ext cx="621488" cy="0"/>
            </a:xfrm>
            <a:prstGeom prst="line">
              <a:avLst/>
            </a:prstGeom>
            <a:ln w="25400">
              <a:solidFill>
                <a:srgbClr val="BD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754980E-9AFB-2FA7-C97F-7A837C3410E2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00" y="944563"/>
              <a:ext cx="1744995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810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45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491</cp:revision>
  <dcterms:created xsi:type="dcterms:W3CDTF">2024-03-20T05:48:02Z</dcterms:created>
  <dcterms:modified xsi:type="dcterms:W3CDTF">2024-07-12T05:13:00Z</dcterms:modified>
</cp:coreProperties>
</file>