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7" r:id="rId2"/>
    <p:sldId id="329" r:id="rId3"/>
    <p:sldId id="330" r:id="rId4"/>
    <p:sldId id="331" r:id="rId5"/>
    <p:sldId id="332" r:id="rId6"/>
    <p:sldId id="32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00" y="752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9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8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0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、写</a:t>
            </a:r>
            <a:r>
              <a:rPr lang="en-US" altLang="zh-CN" sz="2400" b="1" dirty="0"/>
              <a:t>Dynamic heterostructure</a:t>
            </a:r>
            <a:r>
              <a:rPr lang="zh-CN" altLang="en-US" sz="2400" b="1" dirty="0"/>
              <a:t>方向的</a:t>
            </a:r>
            <a:r>
              <a:rPr lang="en-US" altLang="zh-CN" sz="2400" b="1" dirty="0"/>
              <a:t>perspective</a:t>
            </a:r>
          </a:p>
          <a:p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引言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传统调控方式及缺点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现有动态调控方式（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mechanical, optical, thermal, and magnetic manipulation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异质材料动态调控技术的进展及瓶颈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Ribeiro-Palau提出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微机电系统（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2023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展望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磁力矩改变转角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光学诱导应变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1A826-4F7C-8EA5-7B87-6E622B19F476}"/>
              </a:ext>
            </a:extLst>
          </p:cNvPr>
          <p:cNvSpPr txBox="1"/>
          <p:nvPr/>
        </p:nvSpPr>
        <p:spPr>
          <a:xfrm>
            <a:off x="5691816" y="46612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Ribeiro-Palau et al., Science 361, 690–693 (2018) 17 August 2018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A7C8E1-5FB6-94FD-EA15-3001C4A3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55" y="1486217"/>
            <a:ext cx="3670489" cy="2971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、写</a:t>
            </a:r>
            <a:r>
              <a:rPr lang="en-US" altLang="zh-CN" sz="2400" b="1" dirty="0"/>
              <a:t>Dynamic heterostructure</a:t>
            </a:r>
            <a:r>
              <a:rPr lang="zh-CN" altLang="en-US" sz="2400" b="1" dirty="0"/>
              <a:t>方向的</a:t>
            </a:r>
            <a:r>
              <a:rPr lang="en-US" altLang="zh-CN" sz="2400" b="1" dirty="0"/>
              <a:t>perspective</a:t>
            </a:r>
          </a:p>
          <a:p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引言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传统调控方式及缺点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现有动态调控方式（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mechanical, optical, thermal, and magnetic manipulation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异质材料动态调控技术的进展及瓶颈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Ribeiro-Palau提出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微机电系统（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2023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展望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磁力矩改变转角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光学诱导应变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12D978-6DE0-73FF-C2D8-221163B2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08" y="4025900"/>
            <a:ext cx="5840807" cy="1870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E48963-11BA-A73A-8B3C-52501DCF1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54" y="804332"/>
            <a:ext cx="2700561" cy="3018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722E04-D016-2E0A-E2BF-21FEDBC8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759" y="804332"/>
            <a:ext cx="2898863" cy="3018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19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、写</a:t>
            </a:r>
            <a:r>
              <a:rPr lang="en-US" altLang="zh-CN" sz="2400" b="1" dirty="0"/>
              <a:t>Dynamic heterostructure</a:t>
            </a:r>
            <a:r>
              <a:rPr lang="zh-CN" altLang="en-US" sz="2400" b="1" dirty="0"/>
              <a:t>方向的</a:t>
            </a:r>
            <a:r>
              <a:rPr lang="en-US" altLang="zh-CN" sz="2400" b="1" dirty="0"/>
              <a:t>perspective</a:t>
            </a:r>
          </a:p>
          <a:p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引言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传统调控方式及缺点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现有动态调控方式（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mechanical, optical, thermal, and magnetic manipulation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异质材料动态调控技术的进展及瓶颈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Ribeiro-Palau提出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微机电系统（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2023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展望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磁力矩改变转角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光学诱导应变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1930C9-4DEF-691C-5392-0A04AF91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65" y="1197817"/>
            <a:ext cx="5676960" cy="3201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8492F1-E04E-E335-5A92-176F4927A427}"/>
              </a:ext>
            </a:extLst>
          </p:cNvPr>
          <p:cNvSpPr txBox="1"/>
          <p:nvPr/>
        </p:nvSpPr>
        <p:spPr>
          <a:xfrm>
            <a:off x="5716068" y="4771290"/>
            <a:ext cx="722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M. Kapfer et al., </a:t>
            </a:r>
            <a:r>
              <a:rPr lang="fr-FR" altLang="zh-CN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Science</a:t>
            </a:r>
            <a:r>
              <a:rPr lang="fr-FR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 </a:t>
            </a:r>
            <a:r>
              <a:rPr lang="fr-FR" altLang="zh-CN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381</a:t>
            </a:r>
            <a:r>
              <a:rPr lang="fr-FR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, 677 (2023).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、写</a:t>
            </a:r>
            <a:r>
              <a:rPr lang="en-US" altLang="zh-CN" sz="2400" b="1" dirty="0"/>
              <a:t>Dynamic heterostructure</a:t>
            </a:r>
            <a:r>
              <a:rPr lang="zh-CN" altLang="en-US" sz="2400" b="1" dirty="0"/>
              <a:t>方向的</a:t>
            </a:r>
            <a:r>
              <a:rPr lang="en-US" altLang="zh-CN" sz="2400" b="1" dirty="0"/>
              <a:t>perspective</a:t>
            </a:r>
          </a:p>
          <a:p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引言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传统调控方式及缺点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现有动态调控方式（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mechanical, optical, thermal, and magnetic manipulation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异质材料动态调控技术的进展及瓶颈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Ribeiro-Palau提出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微机电系统（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2023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展望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磁力矩改变转角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光学诱导应变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9EA70-0765-835C-A1B2-899EFECE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44" y="944563"/>
            <a:ext cx="5112013" cy="4515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6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、写</a:t>
            </a:r>
            <a:r>
              <a:rPr lang="en-US" altLang="zh-CN" sz="2400" b="1" dirty="0"/>
              <a:t>Dynamic heterostructure</a:t>
            </a:r>
            <a:r>
              <a:rPr lang="zh-CN" altLang="en-US" sz="2400" b="1" dirty="0"/>
              <a:t>方向的</a:t>
            </a:r>
            <a:r>
              <a:rPr lang="en-US" altLang="zh-CN" sz="2400" b="1" dirty="0"/>
              <a:t>perspective</a:t>
            </a:r>
          </a:p>
          <a:p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引言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传统调控方式及缺点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现有动态调控方式（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mechanical, optical, thermal, and magnetic manipulation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异质材料动态调控技术的进展及瓶颈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Ribeiro-Palau提出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微机电系统（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2023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展望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磁力矩改变转角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光学诱导应变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B11C1-6292-1189-F0A6-0CF5C251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4563"/>
            <a:ext cx="4931642" cy="4634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76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AA56075-D234-A7B5-E9AC-492B309D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4408569"/>
            <a:ext cx="6128065" cy="19622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B2EC94-A6C3-D99C-4E80-D2657314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-127183"/>
            <a:ext cx="3181514" cy="3556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99FE3-AFD0-9AD7-95C2-3A329D67E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40" y="528853"/>
            <a:ext cx="6959958" cy="39245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3757CB-CE47-C191-D6AE-5C6A3E3A7B0D}"/>
              </a:ext>
            </a:extLst>
          </p:cNvPr>
          <p:cNvSpPr txBox="1"/>
          <p:nvPr/>
        </p:nvSpPr>
        <p:spPr>
          <a:xfrm>
            <a:off x="1161854" y="3823023"/>
            <a:ext cx="722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M. Kapfer et al., </a:t>
            </a:r>
            <a:r>
              <a:rPr lang="fr-FR" altLang="zh-CN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Science</a:t>
            </a:r>
            <a:r>
              <a:rPr lang="fr-FR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 </a:t>
            </a:r>
            <a:r>
              <a:rPr lang="fr-FR" altLang="zh-CN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381</a:t>
            </a:r>
            <a:r>
              <a:rPr lang="fr-FR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T Serif" panose="020A0603040505020204" pitchFamily="18" charset="0"/>
              </a:rPr>
              <a:t>, 677 (2023).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067D90-3FF6-C9DB-7B79-4C5310365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067" y="2049590"/>
            <a:ext cx="6801200" cy="2317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10D6C0-529F-633A-10B5-EDDF9C9D1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20687" y="12348"/>
            <a:ext cx="7283824" cy="6845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6C2FD9-1AA7-E5DF-78C8-1A84EFB9E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984" y="2084350"/>
            <a:ext cx="5112013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415</Words>
  <Application>Microsoft Office PowerPoint</Application>
  <PresentationFormat>宽屏</PresentationFormat>
  <Paragraphs>83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PT Serif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479</cp:revision>
  <dcterms:created xsi:type="dcterms:W3CDTF">2024-03-20T05:48:02Z</dcterms:created>
  <dcterms:modified xsi:type="dcterms:W3CDTF">2024-07-05T10:05:25Z</dcterms:modified>
</cp:coreProperties>
</file>