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9" r:id="rId2"/>
    <p:sldId id="362" r:id="rId3"/>
    <p:sldId id="363" r:id="rId4"/>
    <p:sldId id="364" r:id="rId5"/>
    <p:sldId id="350" r:id="rId6"/>
    <p:sldId id="351" r:id="rId7"/>
    <p:sldId id="353" r:id="rId8"/>
    <p:sldId id="354" r:id="rId9"/>
    <p:sldId id="352" r:id="rId10"/>
    <p:sldId id="355" r:id="rId11"/>
    <p:sldId id="356" r:id="rId12"/>
    <p:sldId id="357" r:id="rId13"/>
    <p:sldId id="358" r:id="rId14"/>
    <p:sldId id="359" r:id="rId15"/>
    <p:sldId id="360" r:id="rId16"/>
    <p:sldId id="3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4" y="452"/>
      </p:cViewPr>
      <p:guideLst>
        <p:guide orient="horz" pos="2183"/>
        <p:guide pos="3840"/>
        <p:guide orient="horz" pos="595"/>
        <p:guide orient="horz" pos="3838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8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6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02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7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8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8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7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3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9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1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0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9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9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CF143F4-F178-2871-4CDF-31FF551F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4563"/>
            <a:ext cx="5155859" cy="4369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722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D4A077-C4CC-F5F1-BECE-A3644300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31" y="1758864"/>
            <a:ext cx="7550538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6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56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80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73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0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5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BBFBA9E-0207-A888-9CE2-AED0BD2D9527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EDAD5-E43A-F3E5-C944-2E63083B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05" y="944563"/>
            <a:ext cx="3835003" cy="5113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6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A56387-C60A-0C05-2082-F7B3B1525FEE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47740-C856-966F-B415-403E74A8D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3" b="7815"/>
          <a:stretch/>
        </p:blipFill>
        <p:spPr>
          <a:xfrm>
            <a:off x="5828039" y="1092994"/>
            <a:ext cx="5651790" cy="1585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DA9A56-01C1-10CC-D227-4ABF2DFE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39" y="2827337"/>
            <a:ext cx="5648044" cy="3128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3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569531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926922"/>
            <a:ext cx="453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手册阅读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文献阅读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187321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A56387-C60A-0C05-2082-F7B3B1525FEE}"/>
              </a:ext>
            </a:extLst>
          </p:cNvPr>
          <p:cNvSpPr txBox="1"/>
          <p:nvPr/>
        </p:nvSpPr>
        <p:spPr>
          <a:xfrm>
            <a:off x="824538" y="1036715"/>
            <a:ext cx="47380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、完善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界面态模型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python</a:t>
            </a:r>
            <a:r>
              <a:rPr lang="zh-CN" altLang="en-US" sz="1600" dirty="0"/>
              <a:t>模型计算参数与文献参数基本吻合。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matlab</a:t>
            </a:r>
            <a:r>
              <a:rPr lang="zh-CN" altLang="en-US" sz="1600" dirty="0"/>
              <a:t>代码未测试成功。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培训，手册阅读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en-US" altLang="zh-CN" sz="1600" dirty="0"/>
              <a:t>Igor</a:t>
            </a:r>
            <a:r>
              <a:rPr lang="zh-CN" altLang="en-US" sz="1600" dirty="0"/>
              <a:t>指令学习。</a:t>
            </a:r>
            <a:endParaRPr lang="en-US" altLang="zh-CN" sz="1600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C4D</a:t>
            </a:r>
            <a:r>
              <a:rPr lang="zh-CN" altLang="en-US" sz="2000" b="1" dirty="0"/>
              <a:t>学习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建模、材质、灯光、渲染。</a:t>
            </a:r>
            <a:endParaRPr lang="en-US" altLang="zh-CN" sz="1600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、接线盒下单</a:t>
            </a:r>
            <a:endParaRPr lang="en-US" altLang="zh-CN" sz="2000" b="1" dirty="0"/>
          </a:p>
          <a:p>
            <a:r>
              <a:rPr lang="en-US" altLang="zh-CN" sz="2000" b="1" dirty="0"/>
              <a:t>      </a:t>
            </a:r>
            <a:r>
              <a:rPr lang="zh-CN" altLang="en-US" sz="1600" dirty="0"/>
              <a:t>报价</a:t>
            </a:r>
            <a:r>
              <a:rPr lang="en-US" altLang="zh-CN" sz="1600" dirty="0"/>
              <a:t>130</a:t>
            </a:r>
            <a:r>
              <a:rPr lang="zh-CN" altLang="en-US" sz="1600" dirty="0"/>
              <a:t>元，但产量有限。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192DE3-CFC7-96ED-BDF1-68B84DEB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74" y="1266563"/>
            <a:ext cx="5188788" cy="1170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A1288E-2EAD-FE91-4C0D-1125BF6A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74" y="3060634"/>
            <a:ext cx="5188786" cy="2144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1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679BE3-D5BD-B017-7C2D-C9A9D12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47" y="1140031"/>
            <a:ext cx="3470707" cy="29414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4575A0-B2B6-919C-837B-FB4A4DFD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8" y="1140032"/>
            <a:ext cx="3470707" cy="2941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5BFF15-525F-81A0-6434-7B726965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89" y="1140031"/>
            <a:ext cx="3470707" cy="2941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F4654F-6396-4B90-29A7-2E5E1F2358EF}"/>
              </a:ext>
            </a:extLst>
          </p:cNvPr>
          <p:cNvSpPr txBox="1"/>
          <p:nvPr/>
        </p:nvSpPr>
        <p:spPr>
          <a:xfrm>
            <a:off x="2016523" y="44024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Fit 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37910A-2FA3-4104-6757-29F5EEDA5FED}"/>
              </a:ext>
            </a:extLst>
          </p:cNvPr>
          <p:cNvSpPr txBox="1"/>
          <p:nvPr/>
        </p:nvSpPr>
        <p:spPr>
          <a:xfrm>
            <a:off x="5835121" y="44024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Fit 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B39CB2-E621-C1F9-F8D2-80B825EE0C7C}"/>
              </a:ext>
            </a:extLst>
          </p:cNvPr>
          <p:cNvSpPr txBox="1"/>
          <p:nvPr/>
        </p:nvSpPr>
        <p:spPr>
          <a:xfrm>
            <a:off x="9488162" y="4402442"/>
            <a:ext cx="149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Fit C&amp;G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FD5D6B-EAD4-FD85-63A1-E9B05331EFA2}"/>
              </a:ext>
            </a:extLst>
          </p:cNvPr>
          <p:cNvSpPr txBox="1"/>
          <p:nvPr/>
        </p:nvSpPr>
        <p:spPr>
          <a:xfrm>
            <a:off x="7404146" y="4961920"/>
            <a:ext cx="49432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ans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C_exp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G_exp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altLang="zh-CN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A561320-7D45-46B5-5DE8-C5BBAAE9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66" y="1152035"/>
            <a:ext cx="5155859" cy="436964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A5CB62D-AB06-DCDB-4EB2-8F5B4A4F3CB4}"/>
              </a:ext>
            </a:extLst>
          </p:cNvPr>
          <p:cNvSpPr txBox="1"/>
          <p:nvPr/>
        </p:nvSpPr>
        <p:spPr>
          <a:xfrm>
            <a:off x="1186680" y="5690399"/>
            <a:ext cx="544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b="1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upper_bounds</a:t>
            </a:r>
            <a:r>
              <a:rPr lang="it-IT" altLang="zh-CN" b="1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 [</a:t>
            </a:r>
            <a:r>
              <a:rPr lang="it-IT" altLang="zh-CN" b="1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1e20</a:t>
            </a:r>
            <a:r>
              <a:rPr lang="it-IT" altLang="zh-CN" b="1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10e-3</a:t>
            </a:r>
            <a:r>
              <a:rPr lang="it-IT" altLang="zh-CN" b="1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altLang="zh-CN" b="1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10e7</a:t>
            </a:r>
            <a:r>
              <a:rPr lang="it-IT" altLang="zh-CN" b="1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3615847-A4C6-1F9B-6AC9-EA485066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" y="1152034"/>
            <a:ext cx="5155860" cy="436964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03D81D1-E9E0-5C75-602D-ABAE9862E804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FDFF37-FE62-3965-A291-B19B67ACA422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拟合参数的上限越大，拟合效果越好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D7B032D-4CD4-706D-5EF0-0C7D7E2CD7FE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605CC80-E13F-1598-9B02-C6DBBE0F6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93251BF-95F0-F6BC-C14D-7B6E766B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23D007A-6244-D2A8-2225-AD28786E912B}"/>
              </a:ext>
            </a:extLst>
          </p:cNvPr>
          <p:cNvSpPr txBox="1"/>
          <p:nvPr/>
        </p:nvSpPr>
        <p:spPr>
          <a:xfrm>
            <a:off x="6503224" y="569039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upper_bounds</a:t>
            </a:r>
            <a:r>
              <a:rPr lang="it-IT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 [</a:t>
            </a:r>
            <a:r>
              <a:rPr lang="it-IT" altLang="zh-C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1e22</a:t>
            </a:r>
            <a:r>
              <a:rPr lang="it-IT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10e-3</a:t>
            </a:r>
            <a:r>
              <a:rPr lang="it-IT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100e7</a:t>
            </a:r>
            <a:r>
              <a:rPr lang="it-IT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95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03D81D1-E9E0-5C75-602D-ABAE9862E804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FDFF37-FE62-3965-A291-B19B67ACA422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优化函数取对数或乘系数能优化拟合效果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D7B032D-4CD4-706D-5EF0-0C7D7E2CD7FE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605CC80-E13F-1598-9B02-C6DBBE0F6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93251BF-95F0-F6BC-C14D-7B6E766B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D52F797-01DE-2B31-8BDA-69F01BDF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0" y="1152034"/>
            <a:ext cx="5155859" cy="43696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BDD179-16EF-DD54-95DA-9B3CC20A57A6}"/>
              </a:ext>
            </a:extLst>
          </p:cNvPr>
          <p:cNvSpPr txBox="1"/>
          <p:nvPr/>
        </p:nvSpPr>
        <p:spPr>
          <a:xfrm>
            <a:off x="6237350" y="5551899"/>
            <a:ext cx="3789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r-FR" altLang="zh-C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1e5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ans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*(</a:t>
            </a:r>
            <a:r>
              <a:rPr lang="fr-FR" altLang="zh-CN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- </a:t>
            </a:r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C_exp_arr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38A0B8-D51F-0DD3-642D-4C577934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1" y="1152034"/>
            <a:ext cx="5155859" cy="43696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A252A1-4EEB-9015-B2B4-3B058B713670}"/>
              </a:ext>
            </a:extLst>
          </p:cNvPr>
          <p:cNvSpPr txBox="1"/>
          <p:nvPr/>
        </p:nvSpPr>
        <p:spPr>
          <a:xfrm>
            <a:off x="734750" y="5521678"/>
            <a:ext cx="624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r-FR" altLang="zh-C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1e0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ans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*(</a:t>
            </a:r>
            <a:r>
              <a:rPr lang="fr-FR" altLang="zh-CN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- </a:t>
            </a:r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C_exp_arr</a:t>
            </a:r>
            <a:r>
              <a:rPr lang="fr-FR" altLang="zh-C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6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7EAEC5-0684-6F4E-626F-DF0EA9E2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941414"/>
            <a:ext cx="9899648" cy="59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4FB294-B593-7E67-BE64-52524606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12" y="944563"/>
            <a:ext cx="5144313" cy="45774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077B4B2-FBCD-97F3-BC4E-4927BC8AB00C}"/>
              </a:ext>
            </a:extLst>
          </p:cNvPr>
          <p:cNvSpPr txBox="1"/>
          <p:nvPr/>
        </p:nvSpPr>
        <p:spPr>
          <a:xfrm>
            <a:off x="3553691" y="6267203"/>
            <a:ext cx="36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对横坐标取对数效果不明显</a:t>
            </a:r>
          </a:p>
        </p:txBody>
      </p:sp>
    </p:spTree>
    <p:extLst>
      <p:ext uri="{BB962C8B-B14F-4D97-AF65-F5344CB8AC3E}">
        <p14:creationId xmlns:p14="http://schemas.microsoft.com/office/powerpoint/2010/main" val="179382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21483</TotalTime>
  <Words>477</Words>
  <Application>Microsoft Office PowerPoint</Application>
  <PresentationFormat>宽屏</PresentationFormat>
  <Paragraphs>84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759</cp:revision>
  <dcterms:created xsi:type="dcterms:W3CDTF">2024-03-20T05:48:02Z</dcterms:created>
  <dcterms:modified xsi:type="dcterms:W3CDTF">2024-08-16T08:07:43Z</dcterms:modified>
</cp:coreProperties>
</file>