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" y="48"/>
      </p:cViewPr>
      <p:guideLst>
        <p:guide orient="horz" pos="2183"/>
        <p:guide pos="3840"/>
        <p:guide orient="horz" pos="595"/>
        <p:guide orient="horz" pos="3838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857585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6" y="3640849"/>
            <a:ext cx="7635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stack</a:t>
            </a:r>
            <a:r>
              <a:rPr lang="zh-CN" altLang="en-US" sz="2000" b="1" dirty="0"/>
              <a:t>电容制备、测试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Dynamic Heterostructure</a:t>
            </a:r>
            <a:r>
              <a:rPr lang="zh-CN" altLang="en-US" sz="2000" b="1" dirty="0"/>
              <a:t>实验工艺及条件探索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、接线盒焊接组装</a:t>
            </a:r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2901248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9A1EC03-F50A-1CB0-77BE-0BA4177CD12B}"/>
              </a:ext>
            </a:extLst>
          </p:cNvPr>
          <p:cNvSpPr txBox="1"/>
          <p:nvPr/>
        </p:nvSpPr>
        <p:spPr>
          <a:xfrm>
            <a:off x="833416" y="1036715"/>
            <a:ext cx="6664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、读文献，准备组会汇报</a:t>
            </a:r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、镀膜仪培训，小白楼</a:t>
            </a:r>
            <a:r>
              <a:rPr lang="en-US" altLang="zh-CN" sz="2000" b="1" dirty="0"/>
              <a:t>AFM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RIE</a:t>
            </a:r>
            <a:r>
              <a:rPr lang="zh-CN" altLang="en-US" sz="2000" b="1" dirty="0"/>
              <a:t>培训，小白楼安全培训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、撕材料，练习制作</a:t>
            </a:r>
            <a:r>
              <a:rPr lang="en-US" altLang="zh-CN" sz="2000" b="1" dirty="0"/>
              <a:t>PC slide</a:t>
            </a:r>
            <a:r>
              <a:rPr lang="zh-CN" altLang="en-US" sz="2000" b="1" dirty="0"/>
              <a:t>及转移</a:t>
            </a:r>
            <a:endParaRPr lang="en-US" altLang="zh-CN" sz="2000" b="1" dirty="0"/>
          </a:p>
          <a:p>
            <a:r>
              <a:rPr lang="en-US" altLang="zh-CN" sz="1200" dirty="0"/>
              <a:t>     </a:t>
            </a:r>
            <a:r>
              <a:rPr lang="zh-CN" altLang="en-US" sz="1200" dirty="0"/>
              <a:t>正在摸索提高</a:t>
            </a:r>
            <a:r>
              <a:rPr lang="en-US" altLang="zh-CN" sz="1200" dirty="0"/>
              <a:t>slide</a:t>
            </a:r>
            <a:r>
              <a:rPr lang="zh-CN" altLang="en-US" sz="1200" dirty="0"/>
              <a:t>制作成功率的技巧；</a:t>
            </a:r>
            <a:endParaRPr lang="en-US" altLang="zh-CN" sz="1200" dirty="0"/>
          </a:p>
          <a:p>
            <a:r>
              <a:rPr lang="zh-CN" altLang="en-US" sz="1200" dirty="0"/>
              <a:t>     尝试</a:t>
            </a:r>
            <a:r>
              <a:rPr lang="en-US" altLang="zh-CN" sz="1200" dirty="0"/>
              <a:t>PC</a:t>
            </a:r>
            <a:r>
              <a:rPr lang="zh-CN" altLang="en-US" sz="1200" dirty="0"/>
              <a:t>转移的不同温度范围。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04989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29122</TotalTime>
  <Words>87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796</cp:revision>
  <dcterms:created xsi:type="dcterms:W3CDTF">2024-03-20T05:48:02Z</dcterms:created>
  <dcterms:modified xsi:type="dcterms:W3CDTF">2024-09-01T05:48:07Z</dcterms:modified>
</cp:coreProperties>
</file>