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69" r:id="rId3"/>
    <p:sldId id="372" r:id="rId4"/>
    <p:sldId id="374" r:id="rId5"/>
    <p:sldId id="373" r:id="rId6"/>
    <p:sldId id="370" r:id="rId7"/>
    <p:sldId id="3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48" y="212"/>
      </p:cViewPr>
      <p:guideLst>
        <p:guide orient="horz" pos="2183"/>
        <p:guide pos="3840"/>
        <p:guide orient="horz" pos="595"/>
        <p:guide orient="horz" pos="3838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0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2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4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857585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644314"/>
            <a:ext cx="5134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实验工艺及条件探索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3904713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33416" y="1036715"/>
            <a:ext cx="666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、制备</a:t>
            </a:r>
            <a:r>
              <a:rPr lang="en-US" altLang="zh-CN" sz="2000" b="1" dirty="0"/>
              <a:t>stack</a:t>
            </a:r>
          </a:p>
          <a:p>
            <a:r>
              <a:rPr lang="zh-CN" altLang="en-US" sz="1600" dirty="0"/>
              <a:t>        转移</a:t>
            </a:r>
            <a:endParaRPr lang="en-US" altLang="zh-CN" sz="1600" dirty="0"/>
          </a:p>
          <a:p>
            <a:r>
              <a:rPr lang="zh-CN" altLang="en-US" sz="1600" dirty="0"/>
              <a:t>        曝光</a:t>
            </a:r>
            <a:endParaRPr lang="en-US" altLang="zh-CN" sz="1600" dirty="0"/>
          </a:p>
          <a:p>
            <a:r>
              <a:rPr lang="zh-CN" altLang="en-US" sz="1600" dirty="0"/>
              <a:t>        镀膜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、接线盒组装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Zurich</a:t>
            </a:r>
            <a:r>
              <a:rPr lang="zh-CN" altLang="en-US" sz="2000" b="1" dirty="0"/>
              <a:t>手册阅读、教程视频</a:t>
            </a:r>
            <a:endParaRPr lang="en-US" altLang="zh-CN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126926-245D-A558-2954-BECCCDE5F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44" y="944563"/>
            <a:ext cx="5268081" cy="3746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89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857585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644314"/>
            <a:ext cx="5134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实验工艺及条件探索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3904713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33416" y="1036715"/>
            <a:ext cx="666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、制备</a:t>
            </a:r>
            <a:r>
              <a:rPr lang="en-US" altLang="zh-CN" sz="2000" b="1" dirty="0"/>
              <a:t>stack</a:t>
            </a:r>
          </a:p>
          <a:p>
            <a:r>
              <a:rPr lang="zh-CN" altLang="en-US" sz="1600" dirty="0"/>
              <a:t>        转移</a:t>
            </a:r>
            <a:endParaRPr lang="en-US" altLang="zh-CN" sz="1600" dirty="0"/>
          </a:p>
          <a:p>
            <a:r>
              <a:rPr lang="zh-CN" altLang="en-US" sz="1600" dirty="0"/>
              <a:t>        曝光</a:t>
            </a:r>
            <a:endParaRPr lang="en-US" altLang="zh-CN" sz="1600" dirty="0"/>
          </a:p>
          <a:p>
            <a:r>
              <a:rPr lang="zh-CN" altLang="en-US" sz="1600" dirty="0"/>
              <a:t>        镀膜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、接线盒组装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Zurich</a:t>
            </a:r>
            <a:r>
              <a:rPr lang="zh-CN" altLang="en-US" sz="2000" b="1" dirty="0"/>
              <a:t>手册阅读、教程视频</a:t>
            </a:r>
            <a:endParaRPr lang="en-US" altLang="zh-CN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063FDF-E89C-9545-81E2-DA7047A5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4563"/>
            <a:ext cx="5292725" cy="3763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7B2474-5C45-2C8B-6CAF-1D615609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56" y="518968"/>
            <a:ext cx="4650288" cy="5820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0C2A35-57EE-3839-76B2-7E2093BCC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453" y="518968"/>
            <a:ext cx="4061865" cy="5820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76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E4371F-03F0-70DA-7D4B-3E7155D8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7" y="735494"/>
            <a:ext cx="7607276" cy="4827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E3073B-1E0A-9758-A99D-DCE4C31B4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817" y="3604771"/>
            <a:ext cx="2721156" cy="2488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D7622A-789C-F6D1-50F3-01FDD795F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815" y="735494"/>
            <a:ext cx="2721157" cy="2703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16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857585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4644314"/>
            <a:ext cx="5134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实验工艺及条件探索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3904713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33416" y="1036715"/>
            <a:ext cx="666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、制备</a:t>
            </a:r>
            <a:r>
              <a:rPr lang="en-US" altLang="zh-CN" sz="2000" b="1" dirty="0"/>
              <a:t>stack</a:t>
            </a:r>
          </a:p>
          <a:p>
            <a:r>
              <a:rPr lang="zh-CN" altLang="en-US" sz="1600" dirty="0"/>
              <a:t>        转移</a:t>
            </a:r>
            <a:endParaRPr lang="en-US" altLang="zh-CN" sz="1600" dirty="0"/>
          </a:p>
          <a:p>
            <a:r>
              <a:rPr lang="zh-CN" altLang="en-US" sz="1600" dirty="0"/>
              <a:t>        曝光</a:t>
            </a:r>
            <a:endParaRPr lang="en-US" altLang="zh-CN" sz="1600" dirty="0"/>
          </a:p>
          <a:p>
            <a:r>
              <a:rPr lang="zh-CN" altLang="en-US" sz="1600" dirty="0"/>
              <a:t>        镀膜</a:t>
            </a:r>
            <a:endParaRPr lang="en-US" altLang="zh-CN" sz="16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、接线盒组装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Zurich</a:t>
            </a:r>
            <a:r>
              <a:rPr lang="zh-CN" altLang="en-US" sz="2000" b="1" dirty="0"/>
              <a:t>手册阅读、教程视频</a:t>
            </a:r>
            <a:endParaRPr lang="en-US" altLang="zh-CN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063FDF-E89C-9545-81E2-DA7047A5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4563"/>
            <a:ext cx="5292725" cy="3763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8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89E696-4C57-B494-EB41-7AEDB6E3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6" y="688610"/>
            <a:ext cx="10803048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601B0763-72B6-D85A-CCC4-20CF3E79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6" y="688610"/>
            <a:ext cx="10803048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9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29174</TotalTime>
  <Words>134</Words>
  <Application>Microsoft Office PowerPoint</Application>
  <PresentationFormat>宽屏</PresentationFormat>
  <Paragraphs>35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818</cp:revision>
  <dcterms:created xsi:type="dcterms:W3CDTF">2024-03-20T05:48:02Z</dcterms:created>
  <dcterms:modified xsi:type="dcterms:W3CDTF">2024-09-06T10:49:42Z</dcterms:modified>
</cp:coreProperties>
</file>