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0" r:id="rId4"/>
    <p:sldId id="257" r:id="rId5"/>
    <p:sldId id="287" r:id="rId6"/>
    <p:sldId id="286" r:id="rId7"/>
    <p:sldId id="288" r:id="rId8"/>
    <p:sldId id="289" r:id="rId9"/>
    <p:sldId id="261" r:id="rId10"/>
    <p:sldId id="284" r:id="rId11"/>
    <p:sldId id="27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95" userDrawn="1">
          <p15:clr>
            <a:srgbClr val="A4A3A4"/>
          </p15:clr>
        </p15:guide>
        <p15:guide id="4" orient="horz" pos="3770" userDrawn="1">
          <p15:clr>
            <a:srgbClr val="A4A3A4"/>
          </p15:clr>
        </p15:guide>
        <p15:guide id="5" pos="506" userDrawn="1">
          <p15:clr>
            <a:srgbClr val="A4A3A4"/>
          </p15:clr>
        </p15:guide>
        <p15:guide id="6" pos="71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00" y="300"/>
      </p:cViewPr>
      <p:guideLst>
        <p:guide orient="horz" pos="2160"/>
        <p:guide pos="3840"/>
        <p:guide orient="horz" pos="595"/>
        <p:guide orient="horz" pos="3770"/>
        <p:guide pos="506"/>
        <p:guide pos="7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46985-0A2E-83C3-968D-93E8BF3B6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AF7D2C-516F-6889-38A5-876445312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79787-95A6-934C-5B7D-E7F8FB1C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53EE3-EC39-B049-DE6B-1F77236A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1FEA0-67D1-A1F1-154F-4A35F45D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5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91FAB-0BC8-CD05-5579-DDD93E29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40474E-6111-F3F1-C76C-F8E096641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EFDE1-BF69-AAC7-C5B9-D4AC61B9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53D9E-C63F-CB00-59FE-42E51F5B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E09FD-19C4-EC8E-BBA0-8A4E5805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0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2DF882-3865-1A4E-67DE-1267012E0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5ECE5D-9FC3-78F9-BE9F-B20FD9137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C7A3F-A908-B0B4-066E-330D4359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6F0B2-7D5F-AD78-9A22-8C9B5E3A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1F84B-1B0B-F22D-D646-4083EA8D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18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AD71E-0E44-DAB0-F532-8936A29C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CF823-AA00-6EC5-442B-ACD827F91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D848F-6F40-ECB8-25F9-3C7539F8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6B012-1B00-0746-3DC9-574E5CBC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F59CA-1A5E-27E6-D72D-B00A1ED7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68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6C528-8C6C-9BC8-C2BD-2B53ECC9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271FD-5C83-6EAE-0FA1-1D04671B7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1CC89-C344-8365-7D59-2C472425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A2F44-432F-3C44-6F81-D4DEBFD0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B21C9-5393-B6E9-7D5A-6F37C9EF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15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880AC-A9A4-4D12-62DA-A1115933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BC80A-071D-8488-ABD4-757DF3B04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1FF7F8-9012-058D-655A-68C2403C6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143625-45D4-11CF-0FCC-4CBA2EFB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B1E468-F805-3A76-B235-2F82DAB7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836736-F7E2-5D9F-65CB-3D1D2D14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931B7-659C-BF5A-30A9-C8AC58A6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8B76F0-72E5-2486-8675-1EDE2A37A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C7C00A-4810-90E2-A6F5-32DC039C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846B55-4D07-AEEF-ECE6-A2F86B347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B5BF74-93D2-C80E-0D67-5BC7CE98C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D6BC69-9926-B5C4-9C72-37A6889D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15A448-1992-E073-871E-BDE3D899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14627B-4806-6116-ABB8-7EC2CCB4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4E28F-CD60-0B66-4A2C-C62048B6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00B060-7EC3-0BAB-C7A3-ABD4B43D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F99DCD-1016-8CFF-7D28-49353777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F6340A-D11F-5A33-EEF9-0C667880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15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96D498-C575-E626-2168-20BA59D0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180A9D-0F68-417B-13DB-D68D581F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8D88A-3C18-1B41-ADA4-B1A1DB78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17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E1BA7-5FFA-7EFC-B50C-600021B3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D5AE65-3522-6EA1-93DB-47BB55197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121BCC-C4BB-0519-CF2A-1A5FF4211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5318A4-5AFA-FEEA-BABE-C33C84CE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68B97C-F2D6-E039-8A15-4EDB291D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FD581D-B1B1-E3FF-8D30-2BD24412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4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31EBF-FBCF-1C06-CC81-637BD982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B99123-653F-AB8F-A8EE-838BF68F7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86914D-B090-2A18-2491-800F9C627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FD7DA9-9105-41FB-3176-1CA35A2F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27CD1-79BD-4C57-A910-1D9A673D379A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89204D-C286-A511-5B21-B72BA81E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4649F6-2753-6316-B741-D7CD6E27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54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AE0916-6A39-010C-E83D-5B95A583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0AD851-02E0-9448-B875-7DB455C9C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E9A65-4139-1505-58AA-5FF4494A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27CD1-79BD-4C57-A910-1D9A673D379A}" type="datetimeFigureOut">
              <a:rPr lang="zh-CN" altLang="en-US" smtClean="0"/>
              <a:t>2024/3/26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F63FCA-3D86-129C-63A4-542ACD1EC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93B47-DCA4-5864-3468-95206143F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E3C04-E0DD-423D-887A-AC214B7D1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5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CF626ED-5823-A2D2-23E6-B70338CA2FAC}"/>
              </a:ext>
            </a:extLst>
          </p:cNvPr>
          <p:cNvSpPr txBox="1"/>
          <p:nvPr/>
        </p:nvSpPr>
        <p:spPr>
          <a:xfrm>
            <a:off x="1304924" y="2471737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模型改进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5DCE16-06E5-7332-64D8-7A2FEEF2D893}"/>
              </a:ext>
            </a:extLst>
          </p:cNvPr>
          <p:cNvSpPr txBox="1"/>
          <p:nvPr/>
        </p:nvSpPr>
        <p:spPr>
          <a:xfrm>
            <a:off x="1304924" y="3743324"/>
            <a:ext cx="95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孙逸杰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F71BAC-A052-6433-D711-1E155B326159}"/>
              </a:ext>
            </a:extLst>
          </p:cNvPr>
          <p:cNvSpPr txBox="1"/>
          <p:nvPr/>
        </p:nvSpPr>
        <p:spPr>
          <a:xfrm>
            <a:off x="1304924" y="4119232"/>
            <a:ext cx="95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2024.3.26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083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2A013E-F49A-D7B8-A319-6C4E0E804579}"/>
              </a:ext>
            </a:extLst>
          </p:cNvPr>
          <p:cNvSpPr txBox="1"/>
          <p:nvPr/>
        </p:nvSpPr>
        <p:spPr>
          <a:xfrm>
            <a:off x="1200225" y="2989575"/>
            <a:ext cx="9582152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五、改进计划</a:t>
            </a:r>
          </a:p>
        </p:txBody>
      </p:sp>
    </p:spTree>
    <p:extLst>
      <p:ext uri="{BB962C8B-B14F-4D97-AF65-F5344CB8AC3E}">
        <p14:creationId xmlns:p14="http://schemas.microsoft.com/office/powerpoint/2010/main" val="3430851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CF626ED-5823-A2D2-23E6-B70338CA2FAC}"/>
              </a:ext>
            </a:extLst>
          </p:cNvPr>
          <p:cNvSpPr txBox="1"/>
          <p:nvPr/>
        </p:nvSpPr>
        <p:spPr>
          <a:xfrm>
            <a:off x="1063918" y="3038807"/>
            <a:ext cx="10720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请老师批评指正！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187608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CF626ED-5823-A2D2-23E6-B70338CA2FAC}"/>
              </a:ext>
            </a:extLst>
          </p:cNvPr>
          <p:cNvSpPr txBox="1"/>
          <p:nvPr/>
        </p:nvSpPr>
        <p:spPr>
          <a:xfrm>
            <a:off x="-3486152" y="175122"/>
            <a:ext cx="9582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3CFA58-60AB-AFA2-0576-1CF8FE449AE0}"/>
              </a:ext>
            </a:extLst>
          </p:cNvPr>
          <p:cNvSpPr txBox="1"/>
          <p:nvPr/>
        </p:nvSpPr>
        <p:spPr>
          <a:xfrm>
            <a:off x="803275" y="1664049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一、衬底网格细化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F115BEE-879F-D6CE-DF67-58F307840143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105854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981A705-0974-E14A-C100-637B9F42FC6E}"/>
              </a:ext>
            </a:extLst>
          </p:cNvPr>
          <p:cNvCxnSpPr/>
          <p:nvPr/>
        </p:nvCxnSpPr>
        <p:spPr>
          <a:xfrm>
            <a:off x="939012" y="5984875"/>
            <a:ext cx="10301288" cy="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3A00820-3445-509C-E175-EDFEF62848D6}"/>
              </a:ext>
            </a:extLst>
          </p:cNvPr>
          <p:cNvSpPr txBox="1"/>
          <p:nvPr/>
        </p:nvSpPr>
        <p:spPr>
          <a:xfrm>
            <a:off x="803275" y="2457120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二、添加对称面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9F31C3-2F20-568C-01B2-F54556DA368F}"/>
              </a:ext>
            </a:extLst>
          </p:cNvPr>
          <p:cNvSpPr txBox="1"/>
          <p:nvPr/>
        </p:nvSpPr>
        <p:spPr>
          <a:xfrm>
            <a:off x="803275" y="3250191"/>
            <a:ext cx="95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三、横向力分析</a:t>
            </a:r>
          </a:p>
        </p:txBody>
      </p:sp>
    </p:spTree>
    <p:extLst>
      <p:ext uri="{BB962C8B-B14F-4D97-AF65-F5344CB8AC3E}">
        <p14:creationId xmlns:p14="http://schemas.microsoft.com/office/powerpoint/2010/main" val="319277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2A013E-F49A-D7B8-A319-6C4E0E804579}"/>
              </a:ext>
            </a:extLst>
          </p:cNvPr>
          <p:cNvSpPr txBox="1"/>
          <p:nvPr/>
        </p:nvSpPr>
        <p:spPr>
          <a:xfrm>
            <a:off x="999842" y="2989575"/>
            <a:ext cx="9582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一、网格细化</a:t>
            </a:r>
          </a:p>
        </p:txBody>
      </p:sp>
    </p:spTree>
    <p:extLst>
      <p:ext uri="{BB962C8B-B14F-4D97-AF65-F5344CB8AC3E}">
        <p14:creationId xmlns:p14="http://schemas.microsoft.com/office/powerpoint/2010/main" val="281646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5640E02-98E2-6747-16BE-F5988A8437F3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105854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05D72A5-E70B-ED17-8D6E-B120072F2E53}"/>
              </a:ext>
            </a:extLst>
          </p:cNvPr>
          <p:cNvCxnSpPr/>
          <p:nvPr/>
        </p:nvCxnSpPr>
        <p:spPr>
          <a:xfrm>
            <a:off x="939012" y="5984875"/>
            <a:ext cx="10301288" cy="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697F-CCB8-D3C8-C8B4-11B6985E494B}"/>
              </a:ext>
            </a:extLst>
          </p:cNvPr>
          <p:cNvSpPr txBox="1"/>
          <p:nvPr/>
        </p:nvSpPr>
        <p:spPr>
          <a:xfrm>
            <a:off x="803275" y="322971"/>
            <a:ext cx="52927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网格不均匀细分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6325F6B-8F77-0029-ACF6-60E210DC9FE9}"/>
              </a:ext>
            </a:extLst>
          </p:cNvPr>
          <p:cNvSpPr txBox="1"/>
          <p:nvPr/>
        </p:nvSpPr>
        <p:spPr>
          <a:xfrm>
            <a:off x="803276" y="4889868"/>
            <a:ext cx="4348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衬底尺寸缩小</a:t>
            </a:r>
            <a:r>
              <a:rPr lang="en-US" altLang="zh-CN" dirty="0"/>
              <a:t>——</a:t>
            </a:r>
            <a:r>
              <a:rPr lang="zh-CN" altLang="en-US" dirty="0"/>
              <a:t>减小运算量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9CA3E49-BC68-2A7E-AB13-242274C86E6B}"/>
              </a:ext>
            </a:extLst>
          </p:cNvPr>
          <p:cNvSpPr txBox="1"/>
          <p:nvPr/>
        </p:nvSpPr>
        <p:spPr>
          <a:xfrm>
            <a:off x="8132163" y="596527"/>
            <a:ext cx="3256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一、网格细化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FCCF06E-4D3B-4340-7F71-40DBDEF69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298" y="1227037"/>
            <a:ext cx="4683364" cy="3116168"/>
          </a:xfrm>
          <a:prstGeom prst="rect">
            <a:avLst/>
          </a:prstGeom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80AEFC1-93F5-AB85-7FA9-D5896547D0E9}"/>
              </a:ext>
            </a:extLst>
          </p:cNvPr>
          <p:cNvCxnSpPr/>
          <p:nvPr/>
        </p:nvCxnSpPr>
        <p:spPr>
          <a:xfrm>
            <a:off x="5772933" y="2785121"/>
            <a:ext cx="86819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2339C6AA-4ABD-8B43-B07F-3EB8849C135D}"/>
              </a:ext>
            </a:extLst>
          </p:cNvPr>
          <p:cNvSpPr txBox="1"/>
          <p:nvPr/>
        </p:nvSpPr>
        <p:spPr>
          <a:xfrm>
            <a:off x="803275" y="5296750"/>
            <a:ext cx="5146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PDMS</a:t>
            </a:r>
            <a:r>
              <a:rPr lang="zh-CN" altLang="en-US" dirty="0"/>
              <a:t>正下方衬底网格细分</a:t>
            </a:r>
            <a:r>
              <a:rPr lang="en-US" altLang="zh-CN" dirty="0"/>
              <a:t>——</a:t>
            </a:r>
            <a:r>
              <a:rPr lang="zh-CN" altLang="en-US" dirty="0"/>
              <a:t>结果更精确</a:t>
            </a:r>
          </a:p>
          <a:p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8303247D-CAF2-A63C-9208-8133A7091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394" y="1217587"/>
            <a:ext cx="4370122" cy="316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2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2A013E-F49A-D7B8-A319-6C4E0E804579}"/>
              </a:ext>
            </a:extLst>
          </p:cNvPr>
          <p:cNvSpPr txBox="1"/>
          <p:nvPr/>
        </p:nvSpPr>
        <p:spPr>
          <a:xfrm>
            <a:off x="999842" y="2989575"/>
            <a:ext cx="9582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二、添加对称面</a:t>
            </a:r>
          </a:p>
        </p:txBody>
      </p:sp>
    </p:spTree>
    <p:extLst>
      <p:ext uri="{BB962C8B-B14F-4D97-AF65-F5344CB8AC3E}">
        <p14:creationId xmlns:p14="http://schemas.microsoft.com/office/powerpoint/2010/main" val="151934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5640E02-98E2-6747-16BE-F5988A8437F3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105854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05D72A5-E70B-ED17-8D6E-B120072F2E53}"/>
              </a:ext>
            </a:extLst>
          </p:cNvPr>
          <p:cNvCxnSpPr/>
          <p:nvPr/>
        </p:nvCxnSpPr>
        <p:spPr>
          <a:xfrm>
            <a:off x="939012" y="5984875"/>
            <a:ext cx="10301288" cy="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697F-CCB8-D3C8-C8B4-11B6985E494B}"/>
              </a:ext>
            </a:extLst>
          </p:cNvPr>
          <p:cNvSpPr txBox="1"/>
          <p:nvPr/>
        </p:nvSpPr>
        <p:spPr>
          <a:xfrm>
            <a:off x="803274" y="322971"/>
            <a:ext cx="69372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添加对称面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6325F6B-8F77-0029-ACF6-60E210DC9FE9}"/>
              </a:ext>
            </a:extLst>
          </p:cNvPr>
          <p:cNvSpPr txBox="1"/>
          <p:nvPr/>
        </p:nvSpPr>
        <p:spPr>
          <a:xfrm>
            <a:off x="939012" y="4889868"/>
            <a:ext cx="4348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求解结果沿</a:t>
            </a:r>
            <a:r>
              <a:rPr lang="en-US" altLang="zh-CN" dirty="0" err="1"/>
              <a:t>xz</a:t>
            </a:r>
            <a:r>
              <a:rPr lang="zh-CN" altLang="en-US" dirty="0"/>
              <a:t>平面对称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9CA3E49-BC68-2A7E-AB13-242274C86E6B}"/>
              </a:ext>
            </a:extLst>
          </p:cNvPr>
          <p:cNvSpPr txBox="1"/>
          <p:nvPr/>
        </p:nvSpPr>
        <p:spPr>
          <a:xfrm>
            <a:off x="8132163" y="596527"/>
            <a:ext cx="3256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二、添加对称面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2AA001-89BE-69C5-EE4D-9C07A635A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12" y="1091399"/>
            <a:ext cx="4644767" cy="32823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4300C97-2236-F52C-64F2-112432D58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892" y="1171679"/>
            <a:ext cx="4586080" cy="458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2A013E-F49A-D7B8-A319-6C4E0E804579}"/>
              </a:ext>
            </a:extLst>
          </p:cNvPr>
          <p:cNvSpPr txBox="1"/>
          <p:nvPr/>
        </p:nvSpPr>
        <p:spPr>
          <a:xfrm>
            <a:off x="999842" y="2989575"/>
            <a:ext cx="9582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三、横向力分析</a:t>
            </a:r>
          </a:p>
        </p:txBody>
      </p:sp>
    </p:spTree>
    <p:extLst>
      <p:ext uri="{BB962C8B-B14F-4D97-AF65-F5344CB8AC3E}">
        <p14:creationId xmlns:p14="http://schemas.microsoft.com/office/powerpoint/2010/main" val="113128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5640E02-98E2-6747-16BE-F5988A8437F3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105854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05D72A5-E70B-ED17-8D6E-B120072F2E53}"/>
              </a:ext>
            </a:extLst>
          </p:cNvPr>
          <p:cNvCxnSpPr>
            <a:cxnSpLocks/>
          </p:cNvCxnSpPr>
          <p:nvPr/>
        </p:nvCxnSpPr>
        <p:spPr>
          <a:xfrm>
            <a:off x="803275" y="5984875"/>
            <a:ext cx="10585450" cy="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697F-CCB8-D3C8-C8B4-11B6985E494B}"/>
              </a:ext>
            </a:extLst>
          </p:cNvPr>
          <p:cNvSpPr txBox="1"/>
          <p:nvPr/>
        </p:nvSpPr>
        <p:spPr>
          <a:xfrm>
            <a:off x="803274" y="322971"/>
            <a:ext cx="69372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XZ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平面应力图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3D6C84-AE31-DF34-1E6A-0791CA732A7B}"/>
              </a:ext>
            </a:extLst>
          </p:cNvPr>
          <p:cNvSpPr txBox="1"/>
          <p:nvPr/>
        </p:nvSpPr>
        <p:spPr>
          <a:xfrm>
            <a:off x="8132163" y="596527"/>
            <a:ext cx="3256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三、横向力分析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CB307B1-EFDA-D0D9-23D3-9E7C25CE7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4" y="1080591"/>
            <a:ext cx="5113896" cy="37995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97DBAE-F4E5-1439-AF23-22BBC5E06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066991"/>
            <a:ext cx="5124104" cy="381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7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5640E02-98E2-6747-16BE-F5988A8437F3}"/>
              </a:ext>
            </a:extLst>
          </p:cNvPr>
          <p:cNvCxnSpPr>
            <a:cxnSpLocks/>
          </p:cNvCxnSpPr>
          <p:nvPr/>
        </p:nvCxnSpPr>
        <p:spPr>
          <a:xfrm>
            <a:off x="803275" y="944563"/>
            <a:ext cx="105854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05D72A5-E70B-ED17-8D6E-B120072F2E53}"/>
              </a:ext>
            </a:extLst>
          </p:cNvPr>
          <p:cNvCxnSpPr>
            <a:cxnSpLocks/>
          </p:cNvCxnSpPr>
          <p:nvPr/>
        </p:nvCxnSpPr>
        <p:spPr>
          <a:xfrm>
            <a:off x="803275" y="6348290"/>
            <a:ext cx="10585450" cy="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1E6697F-CCB8-D3C8-C8B4-11B6985E494B}"/>
              </a:ext>
            </a:extLst>
          </p:cNvPr>
          <p:cNvSpPr txBox="1"/>
          <p:nvPr/>
        </p:nvSpPr>
        <p:spPr>
          <a:xfrm>
            <a:off x="803274" y="322971"/>
            <a:ext cx="69372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方向摩擦力与应力不相等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6325F6B-8F77-0029-ACF6-60E210DC9FE9}"/>
              </a:ext>
            </a:extLst>
          </p:cNvPr>
          <p:cNvSpPr txBox="1"/>
          <p:nvPr/>
        </p:nvSpPr>
        <p:spPr>
          <a:xfrm>
            <a:off x="750521" y="5016183"/>
            <a:ext cx="11248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/>
              <a:t>对中层</a:t>
            </a:r>
            <a:r>
              <a:rPr lang="en-US" altLang="zh-CN" sz="1600" b="1" dirty="0"/>
              <a:t>BN</a:t>
            </a:r>
            <a:r>
              <a:rPr lang="zh-CN" altLang="en-US" sz="1600" b="1" dirty="0"/>
              <a:t>转动的猜想：</a:t>
            </a:r>
            <a:endParaRPr lang="en-US" altLang="zh-CN" sz="1600" b="1" dirty="0"/>
          </a:p>
          <a:p>
            <a:r>
              <a:rPr lang="en-US" altLang="zh-CN" sz="1600" dirty="0"/>
              <a:t>PDMS</a:t>
            </a:r>
            <a:r>
              <a:rPr lang="zh-CN" altLang="en-US" sz="1600" dirty="0"/>
              <a:t>横向应力没有被衬底摩擦力平衡的部分达到了</a:t>
            </a:r>
            <a:r>
              <a:rPr lang="en-US" altLang="zh-CN" sz="1600" dirty="0"/>
              <a:t>PPC</a:t>
            </a:r>
            <a:r>
              <a:rPr lang="zh-CN" altLang="en-US" sz="1600" dirty="0"/>
              <a:t>膜与顶层</a:t>
            </a:r>
            <a:r>
              <a:rPr lang="en-US" altLang="zh-CN" sz="1600" dirty="0"/>
              <a:t>BN</a:t>
            </a:r>
            <a:r>
              <a:rPr lang="zh-CN" altLang="en-US" sz="1600" dirty="0"/>
              <a:t>的静摩擦力最大值，使中层</a:t>
            </a:r>
            <a:r>
              <a:rPr lang="en-US" altLang="zh-CN" sz="1600" dirty="0"/>
              <a:t>BN</a:t>
            </a:r>
            <a:r>
              <a:rPr lang="zh-CN" altLang="en-US" sz="1600" dirty="0"/>
              <a:t>转动</a:t>
            </a:r>
            <a:endParaRPr lang="en-US" altLang="zh-CN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3D6C84-AE31-DF34-1E6A-0791CA732A7B}"/>
              </a:ext>
            </a:extLst>
          </p:cNvPr>
          <p:cNvSpPr txBox="1"/>
          <p:nvPr/>
        </p:nvSpPr>
        <p:spPr>
          <a:xfrm>
            <a:off x="8132163" y="596527"/>
            <a:ext cx="3256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三、横向力分析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A86CDDE-7ABA-2A82-CADF-F41517621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5" y="1011998"/>
            <a:ext cx="5073796" cy="3838274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6BCDD1A-9AF8-BF05-7B3A-B737704033E2}"/>
              </a:ext>
            </a:extLst>
          </p:cNvPr>
          <p:cNvSpPr txBox="1"/>
          <p:nvPr/>
        </p:nvSpPr>
        <p:spPr>
          <a:xfrm>
            <a:off x="750521" y="5627489"/>
            <a:ext cx="11248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/>
              <a:t>实际仿真结果：</a:t>
            </a:r>
            <a:endParaRPr lang="en-US" altLang="zh-CN" sz="1600" b="1" dirty="0"/>
          </a:p>
          <a:p>
            <a:r>
              <a:rPr lang="en-US" altLang="zh-CN" sz="1600" dirty="0"/>
              <a:t>PDMS</a:t>
            </a:r>
            <a:r>
              <a:rPr lang="zh-CN" altLang="en-US" sz="1600" dirty="0"/>
              <a:t>的</a:t>
            </a:r>
            <a:r>
              <a:rPr lang="en-US" altLang="zh-CN" sz="1600" dirty="0"/>
              <a:t>x</a:t>
            </a:r>
            <a:r>
              <a:rPr lang="zh-CN" altLang="en-US" sz="1600" dirty="0"/>
              <a:t>方向应力与</a:t>
            </a:r>
            <a:r>
              <a:rPr lang="en-US" altLang="zh-CN" sz="1600" dirty="0"/>
              <a:t>x</a:t>
            </a:r>
            <a:r>
              <a:rPr lang="zh-CN" altLang="en-US" sz="1600" dirty="0"/>
              <a:t>方向摩擦力不相等</a:t>
            </a:r>
            <a:endParaRPr lang="en-US" altLang="zh-CN" sz="1600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A65A4EC7-84C7-2C55-B0AC-35560F9E3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922" y="1009552"/>
            <a:ext cx="5145416" cy="38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90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140</Words>
  <Application>Microsoft Office PowerPoint</Application>
  <PresentationFormat>宽屏</PresentationFormat>
  <Paragraphs>27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orchard _</dc:creator>
  <cp:lastModifiedBy>orchard _</cp:lastModifiedBy>
  <cp:revision>37</cp:revision>
  <dcterms:created xsi:type="dcterms:W3CDTF">2024-03-20T05:48:02Z</dcterms:created>
  <dcterms:modified xsi:type="dcterms:W3CDTF">2024-03-26T14:47:56Z</dcterms:modified>
</cp:coreProperties>
</file>