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F065-A762-D41B-BF0C-93673774A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9C54A-6CFD-079B-CF5C-F6E120623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87BC1-F180-78CA-79EE-0F1844BA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8E61D-6EB8-9E12-99FF-B3ACF8A7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7BBE4-F9FE-99A2-53AD-FD304BC3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8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A7D4C-79CF-EFB9-C492-4A464ABA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4649A-BC84-2ED4-966F-952ECCE39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1FE24-9425-B3E8-7894-1B5750C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C93E5-50C0-2A21-66CA-4B54FF37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A9683-6075-F63A-20BB-2ED75DCC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1B4500-6BBE-C285-8A11-2A9E97723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7AA487-4563-B3CA-4D44-FFE5C04D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24492-5FCB-8781-8CCC-015D6060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1E508-1C79-7F50-B5BC-A58B728C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030A1-C49A-40BA-465C-7E256B7C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C4D2A-1BF0-B6B3-6744-F193F6D4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24EBF-5343-8698-199B-39AA3E4E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7A69B-CE13-2E44-69CE-84EFEF8A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9B1A3-3DFE-E24F-E4E1-BCB35008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69ADD-6FFC-B263-8E0C-97A7FF08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7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8B72-B4F4-77EB-31F8-E3B9811D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05B37-E79D-2227-8A80-79660988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7E8D8-6DB8-4B0C-C2B1-478E84B4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CC6B2-A9BD-E7A8-0B17-FECD3D64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B38C8-D108-86F3-DEDC-27C1BDF6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E1935-3328-B145-BD10-0394CA29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FA0CF-3712-F4AA-1B9B-836659558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084158-CC59-C2D3-2F9C-C8130EB9A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35771-A71A-688F-EC3F-07BDFE47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75C5D-3A90-D825-1B93-4D488FB5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A3FC2-3E04-EB09-013A-1E2CA0FF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694B-20B2-1210-3696-2F621E87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5A04FD-3D82-F477-CC54-44BE4AC8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65CAD-A30B-CEA8-25AD-128024E2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264C31-A5EE-0654-77BF-709B45B0C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4FA41-D69E-8820-1876-38EAED0C7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5DC67C-5DE1-7CC1-8B30-0A282762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CAE54-397C-FA91-ECF4-7C3D50E9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8DEE4-95E8-362C-9E1F-F7AC5C11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6EA7-55E9-C0AF-70D3-B81E44BD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B66558-F810-8EFE-C9FF-2D1747EC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A23EB2-38E7-E1DE-5C5E-7F0099B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4708D0-9F8A-EE69-E6F7-8B6B0AE6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8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9DCE64-D327-9431-23E5-3BF2368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6E34B8-7E7E-8A4E-DA66-B33A7489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A6AFD-4071-1412-37BF-F8C8049A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2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16F78-036C-0FE6-F7FE-6444C1D1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42814-20E2-B49E-F917-EEC708931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08847-54AE-5C93-1ED5-710E3EC7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62CCD-9753-2B95-0B7C-29E8AA45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8A7CD-F3EC-4429-E1AA-F72CD590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23875-3891-2E99-A370-5747139C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8882B-4C3A-94C7-848B-D5610E85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59A86-FDD3-8737-1A5D-6F3BBE46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AF44C-6E90-5AAE-AA73-C1E64FE1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E0E66-D6B5-014F-9B9C-08B51A3F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0958-8A07-4B86-B652-BE0C2516AAB4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B2282-F48F-9A7A-4323-23024F42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E0AF5-6478-1A3D-7719-EB0D2DD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1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D2C47-254F-7CB7-58D6-9F357666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825D6-4218-B986-3C5D-059EB380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B86E0-A290-72F9-4088-29E932260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0958-8A07-4B86-B652-BE0C2516AAB4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378BC-CBD2-8A2D-9343-22E650197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C0052-B799-5539-6183-4B828C85A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DD13-A5C1-4920-A74B-69A203921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7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0957CE6-9B69-B2B8-9F3C-8F9003758407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0D3E289-5722-6B67-B5DC-B2A7ABE69986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实验计划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535E6AC-6C4B-F68E-A059-3EA5B9251E23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A23688E-F3DF-7223-2D51-911D9CE03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AB60070-EF73-6476-2C2C-5D461A9B8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6F0381E-701E-AEE4-6D88-54E75BDD6D88}"/>
              </a:ext>
            </a:extLst>
          </p:cNvPr>
          <p:cNvSpPr txBox="1"/>
          <p:nvPr/>
        </p:nvSpPr>
        <p:spPr>
          <a:xfrm>
            <a:off x="707572" y="1154877"/>
            <a:ext cx="4684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Stack</a:t>
            </a:r>
            <a:r>
              <a:rPr lang="zh-CN" altLang="en-US" dirty="0"/>
              <a:t>制备</a:t>
            </a:r>
            <a:endParaRPr lang="en-US" altLang="zh-CN" dirty="0"/>
          </a:p>
          <a:p>
            <a:r>
              <a:rPr lang="en-US" altLang="zh-CN" dirty="0" err="1"/>
              <a:t>zjj</a:t>
            </a:r>
            <a:r>
              <a:rPr lang="zh-CN" altLang="en-US" dirty="0"/>
              <a:t>样品待刻蚀、转移、镀金属电极。</a:t>
            </a:r>
            <a:endParaRPr lang="en-US" altLang="zh-CN" dirty="0"/>
          </a:p>
          <a:p>
            <a:r>
              <a:rPr lang="zh-CN" altLang="en-US" dirty="0"/>
              <a:t>我明天开始找材料，练习用</a:t>
            </a:r>
            <a:r>
              <a:rPr lang="en-US" altLang="zh-CN" dirty="0"/>
              <a:t>PC</a:t>
            </a:r>
            <a:r>
              <a:rPr lang="zh-CN" altLang="en-US" dirty="0"/>
              <a:t>做</a:t>
            </a:r>
            <a:r>
              <a:rPr lang="en-US" altLang="zh-CN" dirty="0"/>
              <a:t>stack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、电容测量</a:t>
            </a:r>
            <a:endParaRPr lang="en-US" altLang="zh-CN" dirty="0"/>
          </a:p>
          <a:p>
            <a:r>
              <a:rPr lang="zh-CN" altLang="en-US" dirty="0"/>
              <a:t>方案一：样品放置在探针台，</a:t>
            </a:r>
            <a:r>
              <a:rPr lang="en-US" altLang="zh-CN" dirty="0"/>
              <a:t>BN</a:t>
            </a:r>
            <a:r>
              <a:rPr lang="zh-CN" altLang="en-US" dirty="0"/>
              <a:t>接地，用</a:t>
            </a:r>
            <a:r>
              <a:rPr lang="en-US" altLang="zh-CN" dirty="0"/>
              <a:t>LCR</a:t>
            </a:r>
            <a:r>
              <a:rPr lang="zh-CN" altLang="en-US" dirty="0"/>
              <a:t>表测</a:t>
            </a:r>
            <a:r>
              <a:rPr lang="en-US" altLang="zh-CN" dirty="0"/>
              <a:t>BLG</a:t>
            </a:r>
            <a:r>
              <a:rPr lang="zh-CN" altLang="en-US" dirty="0"/>
              <a:t>和</a:t>
            </a:r>
            <a:r>
              <a:rPr lang="en-US" altLang="zh-CN" dirty="0"/>
              <a:t>gate</a:t>
            </a:r>
            <a:r>
              <a:rPr lang="zh-CN" altLang="en-US" dirty="0"/>
              <a:t>之间的高低频电容。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方案二：搭建</a:t>
            </a:r>
            <a:r>
              <a:rPr lang="en-US" altLang="zh-CN" dirty="0"/>
              <a:t>HEMT</a:t>
            </a:r>
            <a:r>
              <a:rPr lang="zh-CN" altLang="en-US" dirty="0"/>
              <a:t>管电路测电容。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、计算</a:t>
            </a:r>
            <a:r>
              <a:rPr lang="en-US" altLang="zh-CN" dirty="0"/>
              <a:t>trapped</a:t>
            </a:r>
            <a:r>
              <a:rPr lang="zh-CN" altLang="en-US" dirty="0"/>
              <a:t>载流子浓度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B9930A-794C-3A47-F3B6-1D84D78E2080}"/>
              </a:ext>
            </a:extLst>
          </p:cNvPr>
          <p:cNvSpPr txBox="1"/>
          <p:nvPr/>
        </p:nvSpPr>
        <p:spPr>
          <a:xfrm>
            <a:off x="10317485" y="6488668"/>
            <a:ext cx="19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孙逸杰 </a:t>
            </a:r>
            <a:r>
              <a:rPr lang="en-US" altLang="zh-CN" dirty="0"/>
              <a:t>20240821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904461-60C7-9FD9-C486-E5A89102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16" y="762118"/>
            <a:ext cx="3061975" cy="26668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F0530E-1815-A5A6-1EC1-C33FC1E6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3" y="762118"/>
            <a:ext cx="2721824" cy="26668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D82CC60-FA97-CDE2-6C2E-FD801545DCFF}"/>
              </a:ext>
            </a:extLst>
          </p:cNvPr>
          <p:cNvSpPr txBox="1"/>
          <p:nvPr/>
        </p:nvSpPr>
        <p:spPr>
          <a:xfrm>
            <a:off x="5533534" y="3662561"/>
            <a:ext cx="31440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Zibrov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, A.A., </a:t>
            </a:r>
            <a:r>
              <a:rPr lang="en-US" altLang="zh-CN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Spanton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, E.M., Zhou, H. </a:t>
            </a:r>
            <a:r>
              <a:rPr lang="en-US" altLang="zh-CN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et al.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 Even-denominator fractional quantum Hall states at an isospin transition in monolayer graphene. </a:t>
            </a:r>
            <a:r>
              <a:rPr lang="en-US" altLang="zh-CN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Nature Phys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altLang="zh-CN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14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, 930–935 (2018).</a:t>
            </a:r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3DA595-54C4-0890-0F80-3070FFBB6F9F}"/>
              </a:ext>
            </a:extLst>
          </p:cNvPr>
          <p:cNvSpPr txBox="1"/>
          <p:nvPr/>
        </p:nvSpPr>
        <p:spPr>
          <a:xfrm>
            <a:off x="8912826" y="3662561"/>
            <a:ext cx="29649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Shi, Q., Shih, EM., Gustafsson, M.V.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et al.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 Odd- and even-denominator fractional quantum Hall states in monolayer WSe</a:t>
            </a:r>
            <a:r>
              <a:rPr lang="en-US" altLang="zh-CN" sz="1200" b="0" i="0" baseline="-25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2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.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Nat.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Nanotechnol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altLang="zh-CN" sz="12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15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, 569–573 (2020).</a:t>
            </a:r>
            <a:endParaRPr lang="zh-CN" altLang="en-US" sz="1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D8D0C90-6739-5DE2-ECF7-024954768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22" y="5267927"/>
            <a:ext cx="2502029" cy="571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FCB51EB-C838-E3D2-6153-9C9D623A5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282" y="4505816"/>
            <a:ext cx="1689187" cy="590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881AA69-BA3E-DD41-85DC-148E822A6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023" y="4505816"/>
            <a:ext cx="1803493" cy="584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917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155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-apple-system</vt:lpstr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orchard _</dc:creator>
  <cp:lastModifiedBy>orchard _</cp:lastModifiedBy>
  <cp:revision>9</cp:revision>
  <dcterms:created xsi:type="dcterms:W3CDTF">2024-08-21T10:26:10Z</dcterms:created>
  <dcterms:modified xsi:type="dcterms:W3CDTF">2024-08-23T15:38:11Z</dcterms:modified>
</cp:coreProperties>
</file>