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8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7E0E8-A78A-4B5C-FE0D-FFC0ECCE9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0927CC-8C4D-FA8C-14D6-6C75862DE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E9168-4878-BB6E-FE0A-2CDE0CB9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E8D9-ACC3-47C1-AB6C-DF13F4380D7F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7C583-C6B0-7AFE-8F38-179DC791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4CFB3-88A7-599D-210C-2DA23E9D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84FB-0BF9-48E7-86FB-48B3244B7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7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E4742-3605-4372-0F47-395FCBED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2220B0-0655-4DD4-B783-77FE0C730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321AD2-5EDF-02B7-3527-A7238B6B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E8D9-ACC3-47C1-AB6C-DF13F4380D7F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2D8D1-B180-6094-90ED-C072CAB9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ABF16-DB40-8E72-E088-B3FBC0A1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84FB-0BF9-48E7-86FB-48B3244B7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25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AFC856-4520-920D-2BEA-228644C35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980ADB-67C2-2898-0BE4-F7CE3CC12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0FBDD-CDE6-6D7D-6ABC-0065DDA7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E8D9-ACC3-47C1-AB6C-DF13F4380D7F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08CC1-D349-E39E-C2BB-5566DF75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42428-5359-0A2A-90E7-11754DA2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84FB-0BF9-48E7-86FB-48B3244B7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16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3E050-B775-8B9A-3361-E7C6930E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6E8BB-0C9C-F793-F93F-A612EDE06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D8E10-E886-7707-5974-1E57F001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E8D9-ACC3-47C1-AB6C-DF13F4380D7F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585C9-FC02-89B1-3A7A-E50A0174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B43C6-6D52-49CC-BD7D-B02A0227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84FB-0BF9-48E7-86FB-48B3244B7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70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C8D49-2C68-19F4-D893-CA3DBF69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E1F6C7-B33D-7625-7421-A1C8BF006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C5020-CEA5-6FFF-91AD-DF511618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E8D9-ACC3-47C1-AB6C-DF13F4380D7F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1FDD6-4E4F-59B5-4B6D-781E2358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A858A-8AC6-D162-7676-FAF15A63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84FB-0BF9-48E7-86FB-48B3244B7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44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F6B2-42A9-2114-ED4F-CB8F79C7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E48C5-4DDC-BEC6-4456-CD6631DFF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0FD83D-4D69-FEA3-4F19-26D953697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5BE11F-D63C-3CAE-B214-58357B9E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E8D9-ACC3-47C1-AB6C-DF13F4380D7F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195028-29A5-8C20-AB27-8962CA8D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BCB99B-07E3-41C8-70A7-7F3C8E2F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84FB-0BF9-48E7-86FB-48B3244B7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9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013F5-D972-392A-B6F6-10FB8DB3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1382F-373B-890E-D179-FC1ED1091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230627-34A1-5CBA-9095-131BFAD9E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D6BE74-74DA-9634-3666-93BB7EC21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40B9EC-CDBD-183D-4846-7A07682AE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951558-CE2F-E1C8-1077-C557786E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E8D9-ACC3-47C1-AB6C-DF13F4380D7F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9B0924-BF67-CA31-C993-81FE0517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A07CD3-0486-E770-DFE5-7323C3F9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84FB-0BF9-48E7-86FB-48B3244B7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21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6EB02-9734-3D92-9540-76747BC1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18517F-D075-C7EE-FEC7-58D05DA3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E8D9-ACC3-47C1-AB6C-DF13F4380D7F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632908-4F4F-3685-485B-B4766059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738B58-5F7F-CC84-516B-930DA566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84FB-0BF9-48E7-86FB-48B3244B7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D0CD60-E6C7-37AA-6593-7861D503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E8D9-ACC3-47C1-AB6C-DF13F4380D7F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60FD9A-A750-FF14-D907-B467DDF3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A7AA78-508B-F54C-FD18-B8BF1931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84FB-0BF9-48E7-86FB-48B3244B7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3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6BF45-6900-3AA9-1D0F-C314542B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611E6-31C3-186A-D6D8-17D2902AE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D61451-D5AB-6A7C-9F43-56220D6AD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2F3C4-B2DE-4752-4BFC-BA5582E7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E8D9-ACC3-47C1-AB6C-DF13F4380D7F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AA4272-6202-34D5-5F64-6D2DDD95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EA42DB-5635-3533-55D3-0B1491BE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84FB-0BF9-48E7-86FB-48B3244B7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55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17424-5EB9-E0B7-3B56-5A510ADB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14A0EE-49EF-8DD9-46C5-0EE3DD5EE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2D2ACE-366B-B164-7267-6335F548E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63B15E-690C-08F3-5209-D237EEB1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E8D9-ACC3-47C1-AB6C-DF13F4380D7F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28E13C-4738-7B48-DBBA-D1F0B81B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81B77-1C12-06D0-F6A3-A2D1083E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84FB-0BF9-48E7-86FB-48B3244B7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70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5A3D30-F7EC-75D7-7484-41E38B25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99CBA3-6D90-A194-6DFE-6F9AF8D63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93AD4-BB43-891E-0A8E-E324E7E4B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E8D9-ACC3-47C1-AB6C-DF13F4380D7F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B0D8A7-AF75-AA46-9331-83CFB4C36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21EE94-68D5-F52E-C6FA-701A135C1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384FB-0BF9-48E7-86FB-48B3244B7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72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A73B8F-96FE-B5DA-3776-5B6DE6EEC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91" y="238823"/>
            <a:ext cx="5580503" cy="24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9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orchard _</dc:creator>
  <cp:lastModifiedBy>orchard _</cp:lastModifiedBy>
  <cp:revision>2</cp:revision>
  <dcterms:created xsi:type="dcterms:W3CDTF">2024-08-15T02:21:42Z</dcterms:created>
  <dcterms:modified xsi:type="dcterms:W3CDTF">2024-08-15T13:12:58Z</dcterms:modified>
</cp:coreProperties>
</file>