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15ec12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15ec12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a8cf8b0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a8cf8b0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a8cf8b0c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a8cf8b0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a052f1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a052f1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a8cf8b0c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a8cf8b0c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aa052f1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aa052f1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aa052f1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aa052f1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a052f1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a052f1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a8cf8b0c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a8cf8b0c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a8cf8b0c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a8cf8b0c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b6ad9a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b6ad9a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racle.com/kr/java/technologies/javase-jdk15-downloads.html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500" y="1036125"/>
            <a:ext cx="6510150" cy="38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7250" y="254650"/>
            <a:ext cx="1354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최종 결과물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분석 프로세스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2021.1.2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7221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828450" y="435325"/>
            <a:ext cx="7597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목표: 논문의 자동분류, 논문 추천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논문 제목 또는 초록을 넣으면, 어떤 영역의 논문</a:t>
            </a:r>
            <a:r>
              <a:rPr b="1" lang="en"/>
              <a:t>(주제분류, 다분류)</a:t>
            </a:r>
            <a:r>
              <a:rPr lang="en"/>
              <a:t>이다라고 알려 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기술 키워드를 넣으면 논문 추천</a:t>
            </a:r>
            <a:r>
              <a:rPr b="1" lang="en">
                <a:solidFill>
                  <a:schemeClr val="dk1"/>
                </a:solidFill>
              </a:rPr>
              <a:t>(논문추천) </a:t>
            </a:r>
            <a:r>
              <a:rPr lang="en">
                <a:solidFill>
                  <a:schemeClr val="dk1"/>
                </a:solidFill>
              </a:rPr>
              <a:t>- 유클리드 거리 계산으로 하나의 논문만 추천</a:t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1435900" y="3954075"/>
            <a:ext cx="2057400" cy="8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(0) 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전문사전 단어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업데이트</a:t>
            </a:r>
            <a:endParaRPr/>
          </a:p>
        </p:txBody>
      </p:sp>
      <p:cxnSp>
        <p:nvCxnSpPr>
          <p:cNvPr id="112" name="Google Shape;112;p22"/>
          <p:cNvCxnSpPr>
            <a:stCxn id="111" idx="0"/>
          </p:cNvCxnSpPr>
          <p:nvPr/>
        </p:nvCxnSpPr>
        <p:spPr>
          <a:xfrm flipH="1" rot="10800000">
            <a:off x="2464600" y="3546975"/>
            <a:ext cx="54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2"/>
          <p:cNvCxnSpPr>
            <a:stCxn id="114" idx="3"/>
            <a:endCxn id="111" idx="1"/>
          </p:cNvCxnSpPr>
          <p:nvPr/>
        </p:nvCxnSpPr>
        <p:spPr>
          <a:xfrm flipH="1" rot="10800000">
            <a:off x="1178700" y="4360725"/>
            <a:ext cx="2571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2"/>
          <p:cNvSpPr txBox="1"/>
          <p:nvPr/>
        </p:nvSpPr>
        <p:spPr>
          <a:xfrm>
            <a:off x="152400" y="4125525"/>
            <a:ext cx="1026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신문기사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논문 등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47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54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접근 </a:t>
            </a:r>
            <a:r>
              <a:rPr lang="en"/>
              <a:t>프로세스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도메인: 자동차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한글 / 영어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1)제목으로 주제어를 뽑아내기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2)초록에서 주제어 뽑아내기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주제어 갯 수, 분포, 프로파일링(categorical, numerical variable list)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Association rule 적용해 볼 것인지?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-   논문에서 주제어 추출해서,  기술사전을 구축할 것(꼬꼬마 사전에 구축)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분석1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  클러스터링 / 상관분석: 주제어와 논문의 데이터셋을 어떻게 만들 것인가?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예)  컬럼 주제어, 라인은 각 논문.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논문별로 클러스터링 숫자 매김. 각 논문의 클러스터링과 주제어 간 상관관계 분석.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-&gt;  주제어별 논문 추천 알고리즘 구현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2021. 1.2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출판사, 저자, 자동차, TTA 를 만들어서 구분하는 output이 중요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분석2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주제어 네트워크 분석: 분리 된 주제어를 가지고 네트워크 분석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-&gt;  네트워크 분석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2021.1.2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IT, 원자력, 장비 등의 큰 산업의 기준으로 먼저 나누고 거기서 부터  network analysis 가 진행 되도록 만들어 볼 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level 에서 granular 하게 word가 접근되어 나오도록 구현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되어야 할 것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ex) VOSviwer tool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7342675" y="3703550"/>
            <a:ext cx="1489625" cy="11581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분석3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주제어 네트워크 분석: 분리 된 주제어를 가지고 Association rule 적용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-&gt;  Basket analysis 를 통해, 일정 주제로 논문을 쓴 사람에게 다음 논문 주제로 좋은 것을 추천함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2021.1.2.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공백기술, 대체기술을 어떻게 찾을 수 있는지? 위 분석으로 찾아 볼 수 있는 방법이 있는지?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분석4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주제어와 초록에서 추출 된 주제어 비교: 구축된 사전을 통해 초록에서 주제어를 추출해 냄.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-&gt; </a:t>
            </a:r>
            <a:r>
              <a:rPr lang="en"/>
              <a:t>match rate 등을 통해 초록과 주제어 사이에 얼마나 연관이 있는지 검출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8650"/>
            <a:ext cx="8839201" cy="424659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4258650" y="118225"/>
            <a:ext cx="43065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2020.12.20 교수님께서 추천해 주신 플로우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0" y="744575"/>
            <a:ext cx="8520600" cy="38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NLP 환경구축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https://www.oracle.com/kr/java/technologies/javase-jdk15-downloads.html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KoNLP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사전설치 명령어 (pip install konlpy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Network analysis 분석 툴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보스뷰어 - Smart Manufacturing and Intelligent Manufacturing A Comparative Review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넷마이너(유료) - 사업 다각화 컨설팅 지원 시스템 구현을 위한 아이템/기술 상호관계도 제작 (Analysis of Item/Technology Relationship for Business Diversification Consulting Support System)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Git 사용해서 코드 공유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Git software  설치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git config --global user.name "영어로 이름을 적으세요"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git config --global user.email "이메일을 적으세요"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세트 명령어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git add 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git commit -m "파일을 커밋합니다."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git push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%appdata%\Microsoft\Windows\Start Menu\Programs\Anaconda3 (64-bit)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처음 들어 갈 때 git 해당 디렉토리가서 오른쪽 클릭해서 git bash here.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이후, git pull 먼저 실행할 것.</a:t>
            </a:r>
            <a:endParaRPr sz="12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765" y="1045250"/>
            <a:ext cx="2158763" cy="2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12733" l="47283" r="23414" t="24135"/>
          <a:stretch/>
        </p:blipFill>
        <p:spPr>
          <a:xfrm>
            <a:off x="84975" y="396050"/>
            <a:ext cx="4325850" cy="393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4">
            <a:alphaModFix/>
          </a:blip>
          <a:srcRect b="13013" l="47557" r="23420" t="42050"/>
          <a:stretch/>
        </p:blipFill>
        <p:spPr>
          <a:xfrm>
            <a:off x="4447350" y="1816125"/>
            <a:ext cx="4325850" cy="282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