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 id="2147483664" r:id="rId5"/>
  </p:sldMasterIdLst>
  <p:notesMasterIdLst>
    <p:notesMasterId r:id="rId63"/>
  </p:notesMasterIdLst>
  <p:sldIdLst>
    <p:sldId id="266" r:id="rId6"/>
    <p:sldId id="321" r:id="rId7"/>
    <p:sldId id="324" r:id="rId8"/>
    <p:sldId id="318" r:id="rId9"/>
    <p:sldId id="322" r:id="rId10"/>
    <p:sldId id="257" r:id="rId11"/>
    <p:sldId id="320" r:id="rId12"/>
    <p:sldId id="313" r:id="rId13"/>
    <p:sldId id="325" r:id="rId14"/>
    <p:sldId id="323" r:id="rId15"/>
    <p:sldId id="317" r:id="rId16"/>
    <p:sldId id="307" r:id="rId17"/>
    <p:sldId id="329" r:id="rId18"/>
    <p:sldId id="327" r:id="rId19"/>
    <p:sldId id="328" r:id="rId20"/>
    <p:sldId id="330" r:id="rId21"/>
    <p:sldId id="373" r:id="rId22"/>
    <p:sldId id="333" r:id="rId23"/>
    <p:sldId id="334" r:id="rId24"/>
    <p:sldId id="332" r:id="rId25"/>
    <p:sldId id="363" r:id="rId26"/>
    <p:sldId id="362" r:id="rId27"/>
    <p:sldId id="364" r:id="rId28"/>
    <p:sldId id="365" r:id="rId29"/>
    <p:sldId id="337" r:id="rId30"/>
    <p:sldId id="366" r:id="rId31"/>
    <p:sldId id="367" r:id="rId32"/>
    <p:sldId id="343" r:id="rId33"/>
    <p:sldId id="368" r:id="rId34"/>
    <p:sldId id="331" r:id="rId35"/>
    <p:sldId id="338" r:id="rId36"/>
    <p:sldId id="340" r:id="rId37"/>
    <p:sldId id="369" r:id="rId38"/>
    <p:sldId id="339" r:id="rId39"/>
    <p:sldId id="341" r:id="rId40"/>
    <p:sldId id="344" r:id="rId41"/>
    <p:sldId id="370" r:id="rId42"/>
    <p:sldId id="345" r:id="rId43"/>
    <p:sldId id="346" r:id="rId44"/>
    <p:sldId id="349" r:id="rId45"/>
    <p:sldId id="357" r:id="rId46"/>
    <p:sldId id="371" r:id="rId47"/>
    <p:sldId id="372" r:id="rId48"/>
    <p:sldId id="374" r:id="rId49"/>
    <p:sldId id="354" r:id="rId50"/>
    <p:sldId id="359" r:id="rId51"/>
    <p:sldId id="360" r:id="rId52"/>
    <p:sldId id="358" r:id="rId53"/>
    <p:sldId id="351" r:id="rId54"/>
    <p:sldId id="355" r:id="rId55"/>
    <p:sldId id="356" r:id="rId56"/>
    <p:sldId id="375" r:id="rId57"/>
    <p:sldId id="353" r:id="rId58"/>
    <p:sldId id="352" r:id="rId59"/>
    <p:sldId id="319" r:id="rId60"/>
    <p:sldId id="282" r:id="rId61"/>
    <p:sldId id="29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49ECC-E1CD-449A-8924-7F470188C244}" v="228" dt="2020-11-26T02:15:06.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83673" autoAdjust="0"/>
  </p:normalViewPr>
  <p:slideViewPr>
    <p:cSldViewPr snapToGrid="0" snapToObjects="1">
      <p:cViewPr varScale="1">
        <p:scale>
          <a:sx n="60" d="100"/>
          <a:sy n="60" d="100"/>
        </p:scale>
        <p:origin x="942"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398"/>
    </p:cViewPr>
  </p:sorterViewPr>
  <p:notesViewPr>
    <p:cSldViewPr snapToGrid="0" snapToObjects="1">
      <p:cViewPr>
        <p:scale>
          <a:sx n="120" d="100"/>
          <a:sy n="120" d="100"/>
        </p:scale>
        <p:origin x="1458" y="-9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Gacenga" userId="ad8b28ad-b14d-4d98-8c71-df1f4e7bec0f" providerId="ADAL" clId="{6D4D2457-A52B-694B-AD7D-CF8B2FB6BF12}"/>
    <pc:docChg chg="modSld">
      <pc:chgData name="Francis Gacenga" userId="ad8b28ad-b14d-4d98-8c71-df1f4e7bec0f" providerId="ADAL" clId="{6D4D2457-A52B-694B-AD7D-CF8B2FB6BF12}" dt="2020-03-25T08:54:32.458" v="3" actId="20577"/>
      <pc:docMkLst>
        <pc:docMk/>
      </pc:docMkLst>
      <pc:sldChg chg="modSp">
        <pc:chgData name="Francis Gacenga" userId="ad8b28ad-b14d-4d98-8c71-df1f4e7bec0f" providerId="ADAL" clId="{6D4D2457-A52B-694B-AD7D-CF8B2FB6BF12}" dt="2020-03-25T08:54:32.458" v="3" actId="20577"/>
        <pc:sldMkLst>
          <pc:docMk/>
          <pc:sldMk cId="1370499172" sldId="299"/>
        </pc:sldMkLst>
        <pc:spChg chg="mod">
          <ac:chgData name="Francis Gacenga" userId="ad8b28ad-b14d-4d98-8c71-df1f4e7bec0f" providerId="ADAL" clId="{6D4D2457-A52B-694B-AD7D-CF8B2FB6BF12}" dt="2020-03-25T08:54:32.458" v="3" actId="20577"/>
          <ac:spMkLst>
            <pc:docMk/>
            <pc:sldMk cId="1370499172" sldId="299"/>
            <ac:spMk id="2" creationId="{DAFCF6D8-DFAC-5042-9F6D-3516011C319F}"/>
          </ac:spMkLst>
        </pc:spChg>
      </pc:sldChg>
      <pc:sldChg chg="modSp">
        <pc:chgData name="Francis Gacenga" userId="ad8b28ad-b14d-4d98-8c71-df1f4e7bec0f" providerId="ADAL" clId="{6D4D2457-A52B-694B-AD7D-CF8B2FB6BF12}" dt="2020-03-25T08:52:14.293" v="2" actId="20577"/>
        <pc:sldMkLst>
          <pc:docMk/>
          <pc:sldMk cId="3894970115" sldId="314"/>
        </pc:sldMkLst>
        <pc:spChg chg="mod">
          <ac:chgData name="Francis Gacenga" userId="ad8b28ad-b14d-4d98-8c71-df1f4e7bec0f" providerId="ADAL" clId="{6D4D2457-A52B-694B-AD7D-CF8B2FB6BF12}" dt="2020-03-25T08:52:14.293" v="2" actId="20577"/>
          <ac:spMkLst>
            <pc:docMk/>
            <pc:sldMk cId="3894970115" sldId="314"/>
            <ac:spMk id="2" creationId="{6AB79E81-646D-F845-B3E7-8BFADB142FC3}"/>
          </ac:spMkLst>
        </pc:spChg>
      </pc:sldChg>
    </pc:docChg>
  </pc:docChgLst>
  <pc:docChgLst>
    <pc:chgData name="Paula Martinez" userId="6a5f4f8a-0ec4-4d77-88bb-a148c499c9d7" providerId="ADAL" clId="{0DC49ECC-E1CD-449A-8924-7F470188C244}"/>
    <pc:docChg chg="undo custSel addSld delSld modSld sldOrd">
      <pc:chgData name="Paula Martinez" userId="6a5f4f8a-0ec4-4d77-88bb-a148c499c9d7" providerId="ADAL" clId="{0DC49ECC-E1CD-449A-8924-7F470188C244}" dt="2020-11-26T02:15:10.156" v="10609" actId="20577"/>
      <pc:docMkLst>
        <pc:docMk/>
      </pc:docMkLst>
      <pc:sldChg chg="modSp">
        <pc:chgData name="Paula Martinez" userId="6a5f4f8a-0ec4-4d77-88bb-a148c499c9d7" providerId="ADAL" clId="{0DC49ECC-E1CD-449A-8924-7F470188C244}" dt="2020-11-23T02:39:07.891" v="68" actId="20577"/>
        <pc:sldMkLst>
          <pc:docMk/>
          <pc:sldMk cId="1454179088" sldId="257"/>
        </pc:sldMkLst>
        <pc:graphicFrameChg chg="mod">
          <ac:chgData name="Paula Martinez" userId="6a5f4f8a-0ec4-4d77-88bb-a148c499c9d7" providerId="ADAL" clId="{0DC49ECC-E1CD-449A-8924-7F470188C244}" dt="2020-11-23T02:39:07.891" v="68" actId="20577"/>
          <ac:graphicFrameMkLst>
            <pc:docMk/>
            <pc:sldMk cId="1454179088" sldId="257"/>
            <ac:graphicFrameMk id="14" creationId="{63ECCA01-8641-49D4-91EB-EC4B9DC1CA3C}"/>
          </ac:graphicFrameMkLst>
        </pc:graphicFrameChg>
      </pc:sldChg>
      <pc:sldChg chg="modSp">
        <pc:chgData name="Paula Martinez" userId="6a5f4f8a-0ec4-4d77-88bb-a148c499c9d7" providerId="ADAL" clId="{0DC49ECC-E1CD-449A-8924-7F470188C244}" dt="2020-11-23T02:36:34.908" v="11" actId="20577"/>
        <pc:sldMkLst>
          <pc:docMk/>
          <pc:sldMk cId="3713552682" sldId="266"/>
        </pc:sldMkLst>
        <pc:spChg chg="mod">
          <ac:chgData name="Paula Martinez" userId="6a5f4f8a-0ec4-4d77-88bb-a148c499c9d7" providerId="ADAL" clId="{0DC49ECC-E1CD-449A-8924-7F470188C244}" dt="2020-11-23T02:36:34.908" v="11" actId="20577"/>
          <ac:spMkLst>
            <pc:docMk/>
            <pc:sldMk cId="3713552682" sldId="266"/>
            <ac:spMk id="2" creationId="{00000000-0000-0000-0000-000000000000}"/>
          </ac:spMkLst>
        </pc:spChg>
      </pc:sldChg>
      <pc:sldChg chg="del">
        <pc:chgData name="Paula Martinez" userId="6a5f4f8a-0ec4-4d77-88bb-a148c499c9d7" providerId="ADAL" clId="{0DC49ECC-E1CD-449A-8924-7F470188C244}" dt="2020-11-23T02:37:06.793" v="14" actId="2696"/>
        <pc:sldMkLst>
          <pc:docMk/>
          <pc:sldMk cId="3661229291" sldId="277"/>
        </pc:sldMkLst>
      </pc:sldChg>
      <pc:sldChg chg="modSp ord">
        <pc:chgData name="Paula Martinez" userId="6a5f4f8a-0ec4-4d77-88bb-a148c499c9d7" providerId="ADAL" clId="{0DC49ECC-E1CD-449A-8924-7F470188C244}" dt="2020-11-26T02:13:49.628" v="10451" actId="1076"/>
        <pc:sldMkLst>
          <pc:docMk/>
          <pc:sldMk cId="1790782716" sldId="297"/>
        </pc:sldMkLst>
        <pc:spChg chg="mod">
          <ac:chgData name="Paula Martinez" userId="6a5f4f8a-0ec4-4d77-88bb-a148c499c9d7" providerId="ADAL" clId="{0DC49ECC-E1CD-449A-8924-7F470188C244}" dt="2020-11-26T02:13:49.628" v="10451" actId="1076"/>
          <ac:spMkLst>
            <pc:docMk/>
            <pc:sldMk cId="1790782716" sldId="297"/>
            <ac:spMk id="3" creationId="{00000000-0000-0000-0000-000000000000}"/>
          </ac:spMkLst>
        </pc:spChg>
      </pc:sldChg>
      <pc:sldChg chg="addSp delSp modSp ord">
        <pc:chgData name="Paula Martinez" userId="6a5f4f8a-0ec4-4d77-88bb-a148c499c9d7" providerId="ADAL" clId="{0DC49ECC-E1CD-449A-8924-7F470188C244}" dt="2020-11-25T06:53:50.206" v="10040"/>
        <pc:sldMkLst>
          <pc:docMk/>
          <pc:sldMk cId="3079848761" sldId="307"/>
        </pc:sldMkLst>
        <pc:spChg chg="mod">
          <ac:chgData name="Paula Martinez" userId="6a5f4f8a-0ec4-4d77-88bb-a148c499c9d7" providerId="ADAL" clId="{0DC49ECC-E1CD-449A-8924-7F470188C244}" dt="2020-11-23T02:49:31.226" v="172" actId="20577"/>
          <ac:spMkLst>
            <pc:docMk/>
            <pc:sldMk cId="3079848761" sldId="307"/>
            <ac:spMk id="2" creationId="{DAFCF6D8-DFAC-5042-9F6D-3516011C319F}"/>
          </ac:spMkLst>
        </pc:spChg>
        <pc:spChg chg="add del mod">
          <ac:chgData name="Paula Martinez" userId="6a5f4f8a-0ec4-4d77-88bb-a148c499c9d7" providerId="ADAL" clId="{0DC49ECC-E1CD-449A-8924-7F470188C244}" dt="2020-11-25T06:43:15.944" v="10039" actId="478"/>
          <ac:spMkLst>
            <pc:docMk/>
            <pc:sldMk cId="3079848761" sldId="307"/>
            <ac:spMk id="6" creationId="{428CB81B-3C5D-4D67-919C-8C6C54566ADB}"/>
          </ac:spMkLst>
        </pc:spChg>
        <pc:spChg chg="mod">
          <ac:chgData name="Paula Martinez" userId="6a5f4f8a-0ec4-4d77-88bb-a148c499c9d7" providerId="ADAL" clId="{0DC49ECC-E1CD-449A-8924-7F470188C244}" dt="2020-11-23T03:48:37.828" v="1304" actId="20577"/>
          <ac:spMkLst>
            <pc:docMk/>
            <pc:sldMk cId="3079848761" sldId="307"/>
            <ac:spMk id="11" creationId="{44B24712-C537-4B31-B8EC-285C7B039E4D}"/>
          </ac:spMkLst>
        </pc:spChg>
        <pc:picChg chg="add mod">
          <ac:chgData name="Paula Martinez" userId="6a5f4f8a-0ec4-4d77-88bb-a148c499c9d7" providerId="ADAL" clId="{0DC49ECC-E1CD-449A-8924-7F470188C244}" dt="2020-11-25T06:43:10.264" v="10038" actId="1076"/>
          <ac:picMkLst>
            <pc:docMk/>
            <pc:sldMk cId="3079848761" sldId="307"/>
            <ac:picMk id="5" creationId="{171DDF3B-0CB8-4B1D-8BC6-432056B4259C}"/>
          </ac:picMkLst>
        </pc:picChg>
        <pc:picChg chg="del mod">
          <ac:chgData name="Paula Martinez" userId="6a5f4f8a-0ec4-4d77-88bb-a148c499c9d7" providerId="ADAL" clId="{0DC49ECC-E1CD-449A-8924-7F470188C244}" dt="2020-11-23T03:17:05.547" v="476" actId="478"/>
          <ac:picMkLst>
            <pc:docMk/>
            <pc:sldMk cId="3079848761" sldId="307"/>
            <ac:picMk id="5" creationId="{506EBA6B-CD4A-4F02-9D2D-B0CBC05E2576}"/>
          </ac:picMkLst>
        </pc:picChg>
      </pc:sldChg>
      <pc:sldChg chg="addSp delSp modSp">
        <pc:chgData name="Paula Martinez" userId="6a5f4f8a-0ec4-4d77-88bb-a148c499c9d7" providerId="ADAL" clId="{0DC49ECC-E1CD-449A-8924-7F470188C244}" dt="2020-11-25T06:42:59.451" v="10036" actId="1076"/>
        <pc:sldMkLst>
          <pc:docMk/>
          <pc:sldMk cId="3243762817" sldId="313"/>
        </pc:sldMkLst>
        <pc:spChg chg="mod">
          <ac:chgData name="Paula Martinez" userId="6a5f4f8a-0ec4-4d77-88bb-a148c499c9d7" providerId="ADAL" clId="{0DC49ECC-E1CD-449A-8924-7F470188C244}" dt="2020-11-25T06:42:59.451" v="10036" actId="1076"/>
          <ac:spMkLst>
            <pc:docMk/>
            <pc:sldMk cId="3243762817" sldId="313"/>
            <ac:spMk id="3" creationId="{1F4072D9-4AC1-4FD2-9FF0-4DA2455ED521}"/>
          </ac:spMkLst>
        </pc:spChg>
        <pc:spChg chg="add del mod">
          <ac:chgData name="Paula Martinez" userId="6a5f4f8a-0ec4-4d77-88bb-a148c499c9d7" providerId="ADAL" clId="{0DC49ECC-E1CD-449A-8924-7F470188C244}" dt="2020-11-25T06:42:55.277" v="10035" actId="478"/>
          <ac:spMkLst>
            <pc:docMk/>
            <pc:sldMk cId="3243762817" sldId="313"/>
            <ac:spMk id="5" creationId="{1937D702-44A7-4841-99BD-E16276E6C270}"/>
          </ac:spMkLst>
        </pc:spChg>
        <pc:picChg chg="add mod">
          <ac:chgData name="Paula Martinez" userId="6a5f4f8a-0ec4-4d77-88bb-a148c499c9d7" providerId="ADAL" clId="{0DC49ECC-E1CD-449A-8924-7F470188C244}" dt="2020-11-25T06:42:49.835" v="10034" actId="1036"/>
          <ac:picMkLst>
            <pc:docMk/>
            <pc:sldMk cId="3243762817" sldId="313"/>
            <ac:picMk id="4" creationId="{942B6130-83C2-4AAD-81A3-FDE73228EE26}"/>
          </ac:picMkLst>
        </pc:picChg>
      </pc:sldChg>
      <pc:sldChg chg="modSp ord">
        <pc:chgData name="Paula Martinez" userId="6a5f4f8a-0ec4-4d77-88bb-a148c499c9d7" providerId="ADAL" clId="{0DC49ECC-E1CD-449A-8924-7F470188C244}" dt="2020-11-25T06:54:09.781" v="10041"/>
        <pc:sldMkLst>
          <pc:docMk/>
          <pc:sldMk cId="1465312642" sldId="317"/>
        </pc:sldMkLst>
        <pc:spChg chg="mod">
          <ac:chgData name="Paula Martinez" userId="6a5f4f8a-0ec4-4d77-88bb-a148c499c9d7" providerId="ADAL" clId="{0DC49ECC-E1CD-449A-8924-7F470188C244}" dt="2020-11-23T03:42:22.473" v="871" actId="27636"/>
          <ac:spMkLst>
            <pc:docMk/>
            <pc:sldMk cId="1465312642" sldId="317"/>
            <ac:spMk id="2" creationId="{6AB79E81-646D-F845-B3E7-8BFADB142FC3}"/>
          </ac:spMkLst>
        </pc:spChg>
      </pc:sldChg>
      <pc:sldChg chg="ord">
        <pc:chgData name="Paula Martinez" userId="6a5f4f8a-0ec4-4d77-88bb-a148c499c9d7" providerId="ADAL" clId="{0DC49ECC-E1CD-449A-8924-7F470188C244}" dt="2020-11-23T03:42:02.519" v="863"/>
        <pc:sldMkLst>
          <pc:docMk/>
          <pc:sldMk cId="30185431" sldId="318"/>
        </pc:sldMkLst>
      </pc:sldChg>
      <pc:sldChg chg="addSp delSp modSp">
        <pc:chgData name="Paula Martinez" userId="6a5f4f8a-0ec4-4d77-88bb-a148c499c9d7" providerId="ADAL" clId="{0DC49ECC-E1CD-449A-8924-7F470188C244}" dt="2020-11-25T06:42:34.011" v="9961" actId="1037"/>
        <pc:sldMkLst>
          <pc:docMk/>
          <pc:sldMk cId="23123264" sldId="320"/>
        </pc:sldMkLst>
        <pc:spChg chg="mod">
          <ac:chgData name="Paula Martinez" userId="6a5f4f8a-0ec4-4d77-88bb-a148c499c9d7" providerId="ADAL" clId="{0DC49ECC-E1CD-449A-8924-7F470188C244}" dt="2020-11-24T06:01:32.204" v="7471" actId="20577"/>
          <ac:spMkLst>
            <pc:docMk/>
            <pc:sldMk cId="23123264" sldId="320"/>
            <ac:spMk id="3" creationId="{28706800-D722-48B9-B085-E6E2231F98E6}"/>
          </ac:spMkLst>
        </pc:spChg>
        <pc:spChg chg="add mod">
          <ac:chgData name="Paula Martinez" userId="6a5f4f8a-0ec4-4d77-88bb-a148c499c9d7" providerId="ADAL" clId="{0DC49ECC-E1CD-449A-8924-7F470188C244}" dt="2020-11-23T02:46:54.315" v="83" actId="5793"/>
          <ac:spMkLst>
            <pc:docMk/>
            <pc:sldMk cId="23123264" sldId="320"/>
            <ac:spMk id="5" creationId="{AA2213A0-6AD2-4D20-AEF6-57C19F4611BC}"/>
          </ac:spMkLst>
        </pc:spChg>
        <pc:spChg chg="add del">
          <ac:chgData name="Paula Martinez" userId="6a5f4f8a-0ec4-4d77-88bb-a148c499c9d7" providerId="ADAL" clId="{0DC49ECC-E1CD-449A-8924-7F470188C244}" dt="2020-11-23T02:46:43.294" v="80"/>
          <ac:spMkLst>
            <pc:docMk/>
            <pc:sldMk cId="23123264" sldId="320"/>
            <ac:spMk id="6" creationId="{CE680881-8F39-4F99-BF25-24D45BA339E1}"/>
          </ac:spMkLst>
        </pc:spChg>
        <pc:spChg chg="add mod">
          <ac:chgData name="Paula Martinez" userId="6a5f4f8a-0ec4-4d77-88bb-a148c499c9d7" providerId="ADAL" clId="{0DC49ECC-E1CD-449A-8924-7F470188C244}" dt="2020-11-25T06:42:34.011" v="9961" actId="1037"/>
          <ac:spMkLst>
            <pc:docMk/>
            <pc:sldMk cId="23123264" sldId="320"/>
            <ac:spMk id="10" creationId="{E2E81EDB-9C3C-4B83-A539-333490944AED}"/>
          </ac:spMkLst>
        </pc:spChg>
        <pc:picChg chg="add del mod">
          <ac:chgData name="Paula Martinez" userId="6a5f4f8a-0ec4-4d77-88bb-a148c499c9d7" providerId="ADAL" clId="{0DC49ECC-E1CD-449A-8924-7F470188C244}" dt="2020-11-25T06:41:19.865" v="9887" actId="478"/>
          <ac:picMkLst>
            <pc:docMk/>
            <pc:sldMk cId="23123264" sldId="320"/>
            <ac:picMk id="7" creationId="{A98FAC7D-8651-4F77-863B-AB9912E4C829}"/>
          </ac:picMkLst>
        </pc:picChg>
        <pc:picChg chg="add mod">
          <ac:chgData name="Paula Martinez" userId="6a5f4f8a-0ec4-4d77-88bb-a148c499c9d7" providerId="ADAL" clId="{0DC49ECC-E1CD-449A-8924-7F470188C244}" dt="2020-11-25T06:41:49.179" v="9891" actId="1076"/>
          <ac:picMkLst>
            <pc:docMk/>
            <pc:sldMk cId="23123264" sldId="320"/>
            <ac:picMk id="9" creationId="{3E6B8BEB-C7D3-4FCA-81F3-2FD71C625B60}"/>
          </ac:picMkLst>
        </pc:picChg>
      </pc:sldChg>
      <pc:sldChg chg="modSp">
        <pc:chgData name="Paula Martinez" userId="6a5f4f8a-0ec4-4d77-88bb-a148c499c9d7" providerId="ADAL" clId="{0DC49ECC-E1CD-449A-8924-7F470188C244}" dt="2020-11-23T02:36:47.965" v="13" actId="20577"/>
        <pc:sldMkLst>
          <pc:docMk/>
          <pc:sldMk cId="3303205133" sldId="321"/>
        </pc:sldMkLst>
        <pc:spChg chg="mod">
          <ac:chgData name="Paula Martinez" userId="6a5f4f8a-0ec4-4d77-88bb-a148c499c9d7" providerId="ADAL" clId="{0DC49ECC-E1CD-449A-8924-7F470188C244}" dt="2020-11-23T02:36:47.965" v="13" actId="20577"/>
          <ac:spMkLst>
            <pc:docMk/>
            <pc:sldMk cId="3303205133" sldId="321"/>
            <ac:spMk id="2" creationId="{F8F83CB1-B05C-4A67-91FC-D377189481CC}"/>
          </ac:spMkLst>
        </pc:spChg>
      </pc:sldChg>
      <pc:sldChg chg="modSp">
        <pc:chgData name="Paula Martinez" userId="6a5f4f8a-0ec4-4d77-88bb-a148c499c9d7" providerId="ADAL" clId="{0DC49ECC-E1CD-449A-8924-7F470188C244}" dt="2020-11-23T02:37:50.489" v="27" actId="20577"/>
        <pc:sldMkLst>
          <pc:docMk/>
          <pc:sldMk cId="2847337149" sldId="322"/>
        </pc:sldMkLst>
        <pc:spChg chg="mod">
          <ac:chgData name="Paula Martinez" userId="6a5f4f8a-0ec4-4d77-88bb-a148c499c9d7" providerId="ADAL" clId="{0DC49ECC-E1CD-449A-8924-7F470188C244}" dt="2020-11-23T02:37:50.489" v="27" actId="20577"/>
          <ac:spMkLst>
            <pc:docMk/>
            <pc:sldMk cId="2847337149" sldId="322"/>
            <ac:spMk id="3" creationId="{FDBE3668-127D-49D8-9E37-C412C3F6B29F}"/>
          </ac:spMkLst>
        </pc:spChg>
      </pc:sldChg>
      <pc:sldChg chg="modSp">
        <pc:chgData name="Paula Martinez" userId="6a5f4f8a-0ec4-4d77-88bb-a148c499c9d7" providerId="ADAL" clId="{0DC49ECC-E1CD-449A-8924-7F470188C244}" dt="2020-11-23T03:41:39.949" v="862" actId="20577"/>
        <pc:sldMkLst>
          <pc:docMk/>
          <pc:sldMk cId="2270658599" sldId="323"/>
        </pc:sldMkLst>
        <pc:graphicFrameChg chg="mod">
          <ac:chgData name="Paula Martinez" userId="6a5f4f8a-0ec4-4d77-88bb-a148c499c9d7" providerId="ADAL" clId="{0DC49ECC-E1CD-449A-8924-7F470188C244}" dt="2020-11-23T03:41:39.949" v="862" actId="20577"/>
          <ac:graphicFrameMkLst>
            <pc:docMk/>
            <pc:sldMk cId="2270658599" sldId="323"/>
            <ac:graphicFrameMk id="5" creationId="{1896BB0B-0409-41DA-BE4D-680D77A778F3}"/>
          </ac:graphicFrameMkLst>
        </pc:graphicFrameChg>
      </pc:sldChg>
      <pc:sldChg chg="modSp">
        <pc:chgData name="Paula Martinez" userId="6a5f4f8a-0ec4-4d77-88bb-a148c499c9d7" providerId="ADAL" clId="{0DC49ECC-E1CD-449A-8924-7F470188C244}" dt="2020-11-23T03:47:50.391" v="1287" actId="20577"/>
        <pc:sldMkLst>
          <pc:docMk/>
          <pc:sldMk cId="3231287175" sldId="325"/>
        </pc:sldMkLst>
        <pc:spChg chg="mod">
          <ac:chgData name="Paula Martinez" userId="6a5f4f8a-0ec4-4d77-88bb-a148c499c9d7" providerId="ADAL" clId="{0DC49ECC-E1CD-449A-8924-7F470188C244}" dt="2020-11-23T03:27:50.903" v="543" actId="20577"/>
          <ac:spMkLst>
            <pc:docMk/>
            <pc:sldMk cId="3231287175" sldId="325"/>
            <ac:spMk id="2" creationId="{BE526AE8-EE9A-4D02-860E-2A6EFFCF0FFF}"/>
          </ac:spMkLst>
        </pc:spChg>
        <pc:spChg chg="mod">
          <ac:chgData name="Paula Martinez" userId="6a5f4f8a-0ec4-4d77-88bb-a148c499c9d7" providerId="ADAL" clId="{0DC49ECC-E1CD-449A-8924-7F470188C244}" dt="2020-11-23T03:47:50.391" v="1287" actId="20577"/>
          <ac:spMkLst>
            <pc:docMk/>
            <pc:sldMk cId="3231287175" sldId="325"/>
            <ac:spMk id="3" creationId="{00518655-95B2-4883-8DEF-80353D2EDF8F}"/>
          </ac:spMkLst>
        </pc:spChg>
      </pc:sldChg>
      <pc:sldChg chg="del">
        <pc:chgData name="Paula Martinez" userId="6a5f4f8a-0ec4-4d77-88bb-a148c499c9d7" providerId="ADAL" clId="{0DC49ECC-E1CD-449A-8924-7F470188C244}" dt="2020-11-23T03:43:45.281" v="872" actId="2696"/>
        <pc:sldMkLst>
          <pc:docMk/>
          <pc:sldMk cId="1214325437" sldId="326"/>
        </pc:sldMkLst>
      </pc:sldChg>
      <pc:sldChg chg="modSp modNotes">
        <pc:chgData name="Paula Martinez" userId="6a5f4f8a-0ec4-4d77-88bb-a148c499c9d7" providerId="ADAL" clId="{0DC49ECC-E1CD-449A-8924-7F470188C244}" dt="2020-11-25T07:08:15.512" v="10170" actId="14100"/>
        <pc:sldMkLst>
          <pc:docMk/>
          <pc:sldMk cId="1982719235" sldId="327"/>
        </pc:sldMkLst>
        <pc:spChg chg="mod">
          <ac:chgData name="Paula Martinez" userId="6a5f4f8a-0ec4-4d77-88bb-a148c499c9d7" providerId="ADAL" clId="{0DC49ECC-E1CD-449A-8924-7F470188C244}" dt="2020-11-23T03:43:55.550" v="887" actId="20577"/>
          <ac:spMkLst>
            <pc:docMk/>
            <pc:sldMk cId="1982719235" sldId="327"/>
            <ac:spMk id="2" creationId="{BE526AE8-EE9A-4D02-860E-2A6EFFCF0FFF}"/>
          </ac:spMkLst>
        </pc:spChg>
        <pc:spChg chg="mod">
          <ac:chgData name="Paula Martinez" userId="6a5f4f8a-0ec4-4d77-88bb-a148c499c9d7" providerId="ADAL" clId="{0DC49ECC-E1CD-449A-8924-7F470188C244}" dt="2020-11-25T06:58:52.322" v="10156" actId="20577"/>
          <ac:spMkLst>
            <pc:docMk/>
            <pc:sldMk cId="1982719235" sldId="327"/>
            <ac:spMk id="3" creationId="{00518655-95B2-4883-8DEF-80353D2EDF8F}"/>
          </ac:spMkLst>
        </pc:spChg>
      </pc:sldChg>
      <pc:sldChg chg="addSp delSp modSp">
        <pc:chgData name="Paula Martinez" userId="6a5f4f8a-0ec4-4d77-88bb-a148c499c9d7" providerId="ADAL" clId="{0DC49ECC-E1CD-449A-8924-7F470188C244}" dt="2020-11-23T03:58:57.633" v="1960" actId="1038"/>
        <pc:sldMkLst>
          <pc:docMk/>
          <pc:sldMk cId="1643633731" sldId="328"/>
        </pc:sldMkLst>
        <pc:spChg chg="mod">
          <ac:chgData name="Paula Martinez" userId="6a5f4f8a-0ec4-4d77-88bb-a148c499c9d7" providerId="ADAL" clId="{0DC49ECC-E1CD-449A-8924-7F470188C244}" dt="2020-11-23T03:50:34.815" v="1595" actId="20577"/>
          <ac:spMkLst>
            <pc:docMk/>
            <pc:sldMk cId="1643633731" sldId="328"/>
            <ac:spMk id="2" creationId="{BE526AE8-EE9A-4D02-860E-2A6EFFCF0FFF}"/>
          </ac:spMkLst>
        </pc:spChg>
        <pc:spChg chg="mod">
          <ac:chgData name="Paula Martinez" userId="6a5f4f8a-0ec4-4d77-88bb-a148c499c9d7" providerId="ADAL" clId="{0DC49ECC-E1CD-449A-8924-7F470188C244}" dt="2020-11-23T03:58:52.297" v="1943" actId="20577"/>
          <ac:spMkLst>
            <pc:docMk/>
            <pc:sldMk cId="1643633731" sldId="328"/>
            <ac:spMk id="3" creationId="{00518655-95B2-4883-8DEF-80353D2EDF8F}"/>
          </ac:spMkLst>
        </pc:spChg>
        <pc:spChg chg="add del">
          <ac:chgData name="Paula Martinez" userId="6a5f4f8a-0ec4-4d77-88bb-a148c499c9d7" providerId="ADAL" clId="{0DC49ECC-E1CD-449A-8924-7F470188C244}" dt="2020-11-23T03:51:19.476" v="1649"/>
          <ac:spMkLst>
            <pc:docMk/>
            <pc:sldMk cId="1643633731" sldId="328"/>
            <ac:spMk id="5" creationId="{3FD7215A-D251-4C14-81A6-65B9D0EB8656}"/>
          </ac:spMkLst>
        </pc:spChg>
        <pc:spChg chg="add del">
          <ac:chgData name="Paula Martinez" userId="6a5f4f8a-0ec4-4d77-88bb-a148c499c9d7" providerId="ADAL" clId="{0DC49ECC-E1CD-449A-8924-7F470188C244}" dt="2020-11-23T03:56:39.028" v="1833"/>
          <ac:spMkLst>
            <pc:docMk/>
            <pc:sldMk cId="1643633731" sldId="328"/>
            <ac:spMk id="6" creationId="{D1ACD3EF-2D2A-4D63-80FA-EB88C48FAEC4}"/>
          </ac:spMkLst>
        </pc:spChg>
        <pc:picChg chg="add mod">
          <ac:chgData name="Paula Martinez" userId="6a5f4f8a-0ec4-4d77-88bb-a148c499c9d7" providerId="ADAL" clId="{0DC49ECC-E1CD-449A-8924-7F470188C244}" dt="2020-11-23T03:58:57.633" v="1960" actId="1038"/>
          <ac:picMkLst>
            <pc:docMk/>
            <pc:sldMk cId="1643633731" sldId="328"/>
            <ac:picMk id="8" creationId="{C71F37BF-5154-4387-8D31-EBAFD2B7B768}"/>
          </ac:picMkLst>
        </pc:picChg>
      </pc:sldChg>
      <pc:sldChg chg="modSp ord">
        <pc:chgData name="Paula Martinez" userId="6a5f4f8a-0ec4-4d77-88bb-a148c499c9d7" providerId="ADAL" clId="{0DC49ECC-E1CD-449A-8924-7F470188C244}" dt="2020-11-25T06:56:54.237" v="10144" actId="20577"/>
        <pc:sldMkLst>
          <pc:docMk/>
          <pc:sldMk cId="3071307385" sldId="329"/>
        </pc:sldMkLst>
        <pc:spChg chg="mod">
          <ac:chgData name="Paula Martinez" userId="6a5f4f8a-0ec4-4d77-88bb-a148c499c9d7" providerId="ADAL" clId="{0DC49ECC-E1CD-449A-8924-7F470188C244}" dt="2020-11-25T06:56:29.442" v="10088" actId="20577"/>
          <ac:spMkLst>
            <pc:docMk/>
            <pc:sldMk cId="3071307385" sldId="329"/>
            <ac:spMk id="2" creationId="{95962962-C004-4BE7-85B1-55ACBA71928B}"/>
          </ac:spMkLst>
        </pc:spChg>
        <pc:spChg chg="mod">
          <ac:chgData name="Paula Martinez" userId="6a5f4f8a-0ec4-4d77-88bb-a148c499c9d7" providerId="ADAL" clId="{0DC49ECC-E1CD-449A-8924-7F470188C244}" dt="2020-11-25T06:56:54.237" v="10144" actId="20577"/>
          <ac:spMkLst>
            <pc:docMk/>
            <pc:sldMk cId="3071307385" sldId="329"/>
            <ac:spMk id="3" creationId="{65CD92F8-783D-4A76-B718-F159FD790403}"/>
          </ac:spMkLst>
        </pc:spChg>
      </pc:sldChg>
      <pc:sldChg chg="modSp">
        <pc:chgData name="Paula Martinez" userId="6a5f4f8a-0ec4-4d77-88bb-a148c499c9d7" providerId="ADAL" clId="{0DC49ECC-E1CD-449A-8924-7F470188C244}" dt="2020-11-23T03:59:14.989" v="1967" actId="20577"/>
        <pc:sldMkLst>
          <pc:docMk/>
          <pc:sldMk cId="3692144522" sldId="330"/>
        </pc:sldMkLst>
        <pc:graphicFrameChg chg="mod">
          <ac:chgData name="Paula Martinez" userId="6a5f4f8a-0ec4-4d77-88bb-a148c499c9d7" providerId="ADAL" clId="{0DC49ECC-E1CD-449A-8924-7F470188C244}" dt="2020-11-23T03:59:14.989" v="1967" actId="20577"/>
          <ac:graphicFrameMkLst>
            <pc:docMk/>
            <pc:sldMk cId="3692144522" sldId="330"/>
            <ac:graphicFrameMk id="5" creationId="{1896BB0B-0409-41DA-BE4D-680D77A778F3}"/>
          </ac:graphicFrameMkLst>
        </pc:graphicFrameChg>
      </pc:sldChg>
      <pc:sldChg chg="addSp delSp modSp">
        <pc:chgData name="Paula Martinez" userId="6a5f4f8a-0ec4-4d77-88bb-a148c499c9d7" providerId="ADAL" clId="{0DC49ECC-E1CD-449A-8924-7F470188C244}" dt="2020-11-23T05:34:41.206" v="5457" actId="6549"/>
        <pc:sldMkLst>
          <pc:docMk/>
          <pc:sldMk cId="2726226207" sldId="331"/>
        </pc:sldMkLst>
        <pc:spChg chg="mod">
          <ac:chgData name="Paula Martinez" userId="6a5f4f8a-0ec4-4d77-88bb-a148c499c9d7" providerId="ADAL" clId="{0DC49ECC-E1CD-449A-8924-7F470188C244}" dt="2020-11-23T05:34:41.206" v="5457" actId="6549"/>
          <ac:spMkLst>
            <pc:docMk/>
            <pc:sldMk cId="2726226207" sldId="331"/>
            <ac:spMk id="2" creationId="{CF588182-AEC5-427A-9CD1-189A819B0ADF}"/>
          </ac:spMkLst>
        </pc:spChg>
        <pc:spChg chg="mod">
          <ac:chgData name="Paula Martinez" userId="6a5f4f8a-0ec4-4d77-88bb-a148c499c9d7" providerId="ADAL" clId="{0DC49ECC-E1CD-449A-8924-7F470188C244}" dt="2020-11-23T05:31:45.620" v="5402" actId="20577"/>
          <ac:spMkLst>
            <pc:docMk/>
            <pc:sldMk cId="2726226207" sldId="331"/>
            <ac:spMk id="3" creationId="{2973405E-0DC9-4299-A13E-9A908BC1A03E}"/>
          </ac:spMkLst>
        </pc:spChg>
        <pc:spChg chg="add del">
          <ac:chgData name="Paula Martinez" userId="6a5f4f8a-0ec4-4d77-88bb-a148c499c9d7" providerId="ADAL" clId="{0DC49ECC-E1CD-449A-8924-7F470188C244}" dt="2020-11-23T05:33:47.514" v="5452"/>
          <ac:spMkLst>
            <pc:docMk/>
            <pc:sldMk cId="2726226207" sldId="331"/>
            <ac:spMk id="4" creationId="{01140CA6-9425-4D39-A3E3-145FAEDD92CC}"/>
          </ac:spMkLst>
        </pc:spChg>
      </pc:sldChg>
      <pc:sldChg chg="modSp ord">
        <pc:chgData name="Paula Martinez" userId="6a5f4f8a-0ec4-4d77-88bb-a148c499c9d7" providerId="ADAL" clId="{0DC49ECC-E1CD-449A-8924-7F470188C244}" dt="2020-11-24T06:06:06.248" v="7529" actId="6549"/>
        <pc:sldMkLst>
          <pc:docMk/>
          <pc:sldMk cId="4111940169" sldId="332"/>
        </pc:sldMkLst>
        <pc:spChg chg="mod">
          <ac:chgData name="Paula Martinez" userId="6a5f4f8a-0ec4-4d77-88bb-a148c499c9d7" providerId="ADAL" clId="{0DC49ECC-E1CD-449A-8924-7F470188C244}" dt="2020-11-23T04:43:11.278" v="3742" actId="20577"/>
          <ac:spMkLst>
            <pc:docMk/>
            <pc:sldMk cId="4111940169" sldId="332"/>
            <ac:spMk id="3" creationId="{2973405E-0DC9-4299-A13E-9A908BC1A03E}"/>
          </ac:spMkLst>
        </pc:spChg>
        <pc:spChg chg="mod">
          <ac:chgData name="Paula Martinez" userId="6a5f4f8a-0ec4-4d77-88bb-a148c499c9d7" providerId="ADAL" clId="{0DC49ECC-E1CD-449A-8924-7F470188C244}" dt="2020-11-24T06:06:06.248" v="7529" actId="6549"/>
          <ac:spMkLst>
            <pc:docMk/>
            <pc:sldMk cId="4111940169" sldId="332"/>
            <ac:spMk id="4" creationId="{2A7DE2B9-C7EC-468B-A40F-AC2FD52DDC58}"/>
          </ac:spMkLst>
        </pc:spChg>
      </pc:sldChg>
      <pc:sldChg chg="addSp delSp modSp add del modNotesTx">
        <pc:chgData name="Paula Martinez" userId="6a5f4f8a-0ec4-4d77-88bb-a148c499c9d7" providerId="ADAL" clId="{0DC49ECC-E1CD-449A-8924-7F470188C244}" dt="2020-11-24T06:04:56.242" v="7527" actId="255"/>
        <pc:sldMkLst>
          <pc:docMk/>
          <pc:sldMk cId="818553731" sldId="333"/>
        </pc:sldMkLst>
        <pc:spChg chg="mod">
          <ac:chgData name="Paula Martinez" userId="6a5f4f8a-0ec4-4d77-88bb-a148c499c9d7" providerId="ADAL" clId="{0DC49ECC-E1CD-449A-8924-7F470188C244}" dt="2020-11-23T04:02:58.580" v="2067" actId="20577"/>
          <ac:spMkLst>
            <pc:docMk/>
            <pc:sldMk cId="818553731" sldId="333"/>
            <ac:spMk id="2" creationId="{BE526AE8-EE9A-4D02-860E-2A6EFFCF0FFF}"/>
          </ac:spMkLst>
        </pc:spChg>
        <pc:spChg chg="add del mod">
          <ac:chgData name="Paula Martinez" userId="6a5f4f8a-0ec4-4d77-88bb-a148c499c9d7" providerId="ADAL" clId="{0DC49ECC-E1CD-449A-8924-7F470188C244}" dt="2020-11-24T06:04:56.242" v="7527" actId="255"/>
          <ac:spMkLst>
            <pc:docMk/>
            <pc:sldMk cId="818553731" sldId="333"/>
            <ac:spMk id="3" creationId="{00518655-95B2-4883-8DEF-80353D2EDF8F}"/>
          </ac:spMkLst>
        </pc:spChg>
        <pc:spChg chg="add del">
          <ac:chgData name="Paula Martinez" userId="6a5f4f8a-0ec4-4d77-88bb-a148c499c9d7" providerId="ADAL" clId="{0DC49ECC-E1CD-449A-8924-7F470188C244}" dt="2020-11-23T04:03:19.717" v="2071"/>
          <ac:spMkLst>
            <pc:docMk/>
            <pc:sldMk cId="818553731" sldId="333"/>
            <ac:spMk id="5" creationId="{8CE5E50E-1B5F-4F62-8B8D-8D4CC8D42702}"/>
          </ac:spMkLst>
        </pc:spChg>
      </pc:sldChg>
      <pc:sldChg chg="modSp modNotesTx">
        <pc:chgData name="Paula Martinez" userId="6a5f4f8a-0ec4-4d77-88bb-a148c499c9d7" providerId="ADAL" clId="{0DC49ECC-E1CD-449A-8924-7F470188C244}" dt="2020-11-23T04:45:02.523" v="3836" actId="20577"/>
        <pc:sldMkLst>
          <pc:docMk/>
          <pc:sldMk cId="942783955" sldId="334"/>
        </pc:sldMkLst>
        <pc:spChg chg="mod">
          <ac:chgData name="Paula Martinez" userId="6a5f4f8a-0ec4-4d77-88bb-a148c499c9d7" providerId="ADAL" clId="{0DC49ECC-E1CD-449A-8924-7F470188C244}" dt="2020-11-23T04:35:15.793" v="3229" actId="6549"/>
          <ac:spMkLst>
            <pc:docMk/>
            <pc:sldMk cId="942783955" sldId="334"/>
            <ac:spMk id="2" creationId="{BE526AE8-EE9A-4D02-860E-2A6EFFCF0FFF}"/>
          </ac:spMkLst>
        </pc:spChg>
        <pc:spChg chg="mod">
          <ac:chgData name="Paula Martinez" userId="6a5f4f8a-0ec4-4d77-88bb-a148c499c9d7" providerId="ADAL" clId="{0DC49ECC-E1CD-449A-8924-7F470188C244}" dt="2020-11-23T04:45:02.523" v="3836" actId="20577"/>
          <ac:spMkLst>
            <pc:docMk/>
            <pc:sldMk cId="942783955" sldId="334"/>
            <ac:spMk id="3" creationId="{00518655-95B2-4883-8DEF-80353D2EDF8F}"/>
          </ac:spMkLst>
        </pc:spChg>
      </pc:sldChg>
      <pc:sldChg chg="add del">
        <pc:chgData name="Paula Martinez" userId="6a5f4f8a-0ec4-4d77-88bb-a148c499c9d7" providerId="ADAL" clId="{0DC49ECC-E1CD-449A-8924-7F470188C244}" dt="2020-11-23T04:06:06.374" v="2144" actId="2696"/>
        <pc:sldMkLst>
          <pc:docMk/>
          <pc:sldMk cId="2453080950" sldId="335"/>
        </pc:sldMkLst>
      </pc:sldChg>
      <pc:sldChg chg="del">
        <pc:chgData name="Paula Martinez" userId="6a5f4f8a-0ec4-4d77-88bb-a148c499c9d7" providerId="ADAL" clId="{0DC49ECC-E1CD-449A-8924-7F470188C244}" dt="2020-11-23T04:43:04.671" v="3735" actId="2696"/>
        <pc:sldMkLst>
          <pc:docMk/>
          <pc:sldMk cId="361318770" sldId="336"/>
        </pc:sldMkLst>
      </pc:sldChg>
      <pc:sldChg chg="modSp ord">
        <pc:chgData name="Paula Martinez" userId="6a5f4f8a-0ec4-4d77-88bb-a148c499c9d7" providerId="ADAL" clId="{0DC49ECC-E1CD-449A-8924-7F470188C244}" dt="2020-11-25T07:37:17.521" v="10254" actId="6549"/>
        <pc:sldMkLst>
          <pc:docMk/>
          <pc:sldMk cId="587496407" sldId="337"/>
        </pc:sldMkLst>
        <pc:spChg chg="mod">
          <ac:chgData name="Paula Martinez" userId="6a5f4f8a-0ec4-4d77-88bb-a148c499c9d7" providerId="ADAL" clId="{0DC49ECC-E1CD-449A-8924-7F470188C244}" dt="2020-11-23T05:01:45.769" v="3884" actId="20577"/>
          <ac:spMkLst>
            <pc:docMk/>
            <pc:sldMk cId="587496407" sldId="337"/>
            <ac:spMk id="2" creationId="{BE526AE8-EE9A-4D02-860E-2A6EFFCF0FFF}"/>
          </ac:spMkLst>
        </pc:spChg>
        <pc:spChg chg="mod">
          <ac:chgData name="Paula Martinez" userId="6a5f4f8a-0ec4-4d77-88bb-a148c499c9d7" providerId="ADAL" clId="{0DC49ECC-E1CD-449A-8924-7F470188C244}" dt="2020-11-25T07:37:17.521" v="10254" actId="6549"/>
          <ac:spMkLst>
            <pc:docMk/>
            <pc:sldMk cId="587496407" sldId="337"/>
            <ac:spMk id="5" creationId="{C11CF59D-6AA3-46BC-9388-FD927917D48B}"/>
          </ac:spMkLst>
        </pc:spChg>
      </pc:sldChg>
      <pc:sldChg chg="modSp">
        <pc:chgData name="Paula Martinez" userId="6a5f4f8a-0ec4-4d77-88bb-a148c499c9d7" providerId="ADAL" clId="{0DC49ECC-E1CD-449A-8924-7F470188C244}" dt="2020-11-23T05:46:43.407" v="5556" actId="6549"/>
        <pc:sldMkLst>
          <pc:docMk/>
          <pc:sldMk cId="2897294794" sldId="338"/>
        </pc:sldMkLst>
        <pc:spChg chg="mod">
          <ac:chgData name="Paula Martinez" userId="6a5f4f8a-0ec4-4d77-88bb-a148c499c9d7" providerId="ADAL" clId="{0DC49ECC-E1CD-449A-8924-7F470188C244}" dt="2020-11-23T05:46:43.407" v="5556" actId="6549"/>
          <ac:spMkLst>
            <pc:docMk/>
            <pc:sldMk cId="2897294794" sldId="338"/>
            <ac:spMk id="2" creationId="{CF588182-AEC5-427A-9CD1-189A819B0ADF}"/>
          </ac:spMkLst>
        </pc:spChg>
        <pc:spChg chg="mod">
          <ac:chgData name="Paula Martinez" userId="6a5f4f8a-0ec4-4d77-88bb-a148c499c9d7" providerId="ADAL" clId="{0DC49ECC-E1CD-449A-8924-7F470188C244}" dt="2020-11-23T05:46:05.954" v="5543" actId="20577"/>
          <ac:spMkLst>
            <pc:docMk/>
            <pc:sldMk cId="2897294794" sldId="338"/>
            <ac:spMk id="3" creationId="{2973405E-0DC9-4299-A13E-9A908BC1A03E}"/>
          </ac:spMkLst>
        </pc:spChg>
      </pc:sldChg>
      <pc:sldChg chg="modSp">
        <pc:chgData name="Paula Martinez" userId="6a5f4f8a-0ec4-4d77-88bb-a148c499c9d7" providerId="ADAL" clId="{0DC49ECC-E1CD-449A-8924-7F470188C244}" dt="2020-11-26T00:34:05.651" v="10260" actId="20577"/>
        <pc:sldMkLst>
          <pc:docMk/>
          <pc:sldMk cId="3129136162" sldId="339"/>
        </pc:sldMkLst>
        <pc:spChg chg="mod">
          <ac:chgData name="Paula Martinez" userId="6a5f4f8a-0ec4-4d77-88bb-a148c499c9d7" providerId="ADAL" clId="{0DC49ECC-E1CD-449A-8924-7F470188C244}" dt="2020-11-23T06:05:01.665" v="5960" actId="20577"/>
          <ac:spMkLst>
            <pc:docMk/>
            <pc:sldMk cId="3129136162" sldId="339"/>
            <ac:spMk id="2" creationId="{BE526AE8-EE9A-4D02-860E-2A6EFFCF0FFF}"/>
          </ac:spMkLst>
        </pc:spChg>
        <pc:spChg chg="mod">
          <ac:chgData name="Paula Martinez" userId="6a5f4f8a-0ec4-4d77-88bb-a148c499c9d7" providerId="ADAL" clId="{0DC49ECC-E1CD-449A-8924-7F470188C244}" dt="2020-11-26T00:34:05.651" v="10260" actId="20577"/>
          <ac:spMkLst>
            <pc:docMk/>
            <pc:sldMk cId="3129136162" sldId="339"/>
            <ac:spMk id="3" creationId="{0701B893-AB65-489E-925D-CDB527D880B6}"/>
          </ac:spMkLst>
        </pc:spChg>
      </pc:sldChg>
      <pc:sldChg chg="ord">
        <pc:chgData name="Paula Martinez" userId="6a5f4f8a-0ec4-4d77-88bb-a148c499c9d7" providerId="ADAL" clId="{0DC49ECC-E1CD-449A-8924-7F470188C244}" dt="2020-11-23T05:46:57.302" v="5557"/>
        <pc:sldMkLst>
          <pc:docMk/>
          <pc:sldMk cId="512978627" sldId="340"/>
        </pc:sldMkLst>
      </pc:sldChg>
      <pc:sldChg chg="modSp">
        <pc:chgData name="Paula Martinez" userId="6a5f4f8a-0ec4-4d77-88bb-a148c499c9d7" providerId="ADAL" clId="{0DC49ECC-E1CD-449A-8924-7F470188C244}" dt="2020-11-23T06:07:54.632" v="6042" actId="113"/>
        <pc:sldMkLst>
          <pc:docMk/>
          <pc:sldMk cId="929021258" sldId="341"/>
        </pc:sldMkLst>
        <pc:spChg chg="mod">
          <ac:chgData name="Paula Martinez" userId="6a5f4f8a-0ec4-4d77-88bb-a148c499c9d7" providerId="ADAL" clId="{0DC49ECC-E1CD-449A-8924-7F470188C244}" dt="2020-11-23T06:07:41.960" v="6038" actId="20577"/>
          <ac:spMkLst>
            <pc:docMk/>
            <pc:sldMk cId="929021258" sldId="341"/>
            <ac:spMk id="5" creationId="{E95C41FE-17B4-44B5-B018-23FCE722D367}"/>
          </ac:spMkLst>
        </pc:spChg>
        <pc:spChg chg="mod">
          <ac:chgData name="Paula Martinez" userId="6a5f4f8a-0ec4-4d77-88bb-a148c499c9d7" providerId="ADAL" clId="{0DC49ECC-E1CD-449A-8924-7F470188C244}" dt="2020-11-23T06:07:54.632" v="6042" actId="113"/>
          <ac:spMkLst>
            <pc:docMk/>
            <pc:sldMk cId="929021258" sldId="341"/>
            <ac:spMk id="6" creationId="{A4D391D1-56F0-400E-BA8C-576D110794D5}"/>
          </ac:spMkLst>
        </pc:spChg>
      </pc:sldChg>
      <pc:sldChg chg="del">
        <pc:chgData name="Paula Martinez" userId="6a5f4f8a-0ec4-4d77-88bb-a148c499c9d7" providerId="ADAL" clId="{0DC49ECC-E1CD-449A-8924-7F470188C244}" dt="2020-11-23T06:08:08.399" v="6043" actId="2696"/>
        <pc:sldMkLst>
          <pc:docMk/>
          <pc:sldMk cId="1204671184" sldId="342"/>
        </pc:sldMkLst>
      </pc:sldChg>
      <pc:sldChg chg="modSp">
        <pc:chgData name="Paula Martinez" userId="6a5f4f8a-0ec4-4d77-88bb-a148c499c9d7" providerId="ADAL" clId="{0DC49ECC-E1CD-449A-8924-7F470188C244}" dt="2020-11-23T05:30:26.034" v="5308"/>
        <pc:sldMkLst>
          <pc:docMk/>
          <pc:sldMk cId="3646302846" sldId="343"/>
        </pc:sldMkLst>
        <pc:spChg chg="mod">
          <ac:chgData name="Paula Martinez" userId="6a5f4f8a-0ec4-4d77-88bb-a148c499c9d7" providerId="ADAL" clId="{0DC49ECC-E1CD-449A-8924-7F470188C244}" dt="2020-11-23T05:30:26.034" v="5308"/>
          <ac:spMkLst>
            <pc:docMk/>
            <pc:sldMk cId="3646302846" sldId="343"/>
            <ac:spMk id="2" creationId="{58866598-312B-4DC0-9392-798F2FEEC411}"/>
          </ac:spMkLst>
        </pc:spChg>
      </pc:sldChg>
      <pc:sldChg chg="modSp">
        <pc:chgData name="Paula Martinez" userId="6a5f4f8a-0ec4-4d77-88bb-a148c499c9d7" providerId="ADAL" clId="{0DC49ECC-E1CD-449A-8924-7F470188C244}" dt="2020-11-23T06:37:10.336" v="6819" actId="2711"/>
        <pc:sldMkLst>
          <pc:docMk/>
          <pc:sldMk cId="1512316168" sldId="344"/>
        </pc:sldMkLst>
        <pc:spChg chg="mod">
          <ac:chgData name="Paula Martinez" userId="6a5f4f8a-0ec4-4d77-88bb-a148c499c9d7" providerId="ADAL" clId="{0DC49ECC-E1CD-449A-8924-7F470188C244}" dt="2020-11-23T06:08:18.457" v="6060" actId="20577"/>
          <ac:spMkLst>
            <pc:docMk/>
            <pc:sldMk cId="1512316168" sldId="344"/>
            <ac:spMk id="5" creationId="{E95C41FE-17B4-44B5-B018-23FCE722D367}"/>
          </ac:spMkLst>
        </pc:spChg>
        <pc:spChg chg="mod">
          <ac:chgData name="Paula Martinez" userId="6a5f4f8a-0ec4-4d77-88bb-a148c499c9d7" providerId="ADAL" clId="{0DC49ECC-E1CD-449A-8924-7F470188C244}" dt="2020-11-23T06:37:10.336" v="6819" actId="2711"/>
          <ac:spMkLst>
            <pc:docMk/>
            <pc:sldMk cId="1512316168" sldId="344"/>
            <ac:spMk id="6" creationId="{A4D391D1-56F0-400E-BA8C-576D110794D5}"/>
          </ac:spMkLst>
        </pc:spChg>
      </pc:sldChg>
      <pc:sldChg chg="modSp">
        <pc:chgData name="Paula Martinez" userId="6a5f4f8a-0ec4-4d77-88bb-a148c499c9d7" providerId="ADAL" clId="{0DC49ECC-E1CD-449A-8924-7F470188C244}" dt="2020-11-26T02:12:11.299" v="10328" actId="20577"/>
        <pc:sldMkLst>
          <pc:docMk/>
          <pc:sldMk cId="2252822504" sldId="345"/>
        </pc:sldMkLst>
        <pc:spChg chg="mod">
          <ac:chgData name="Paula Martinez" userId="6a5f4f8a-0ec4-4d77-88bb-a148c499c9d7" providerId="ADAL" clId="{0DC49ECC-E1CD-449A-8924-7F470188C244}" dt="2020-11-23T06:33:40.779" v="6632" actId="20577"/>
          <ac:spMkLst>
            <pc:docMk/>
            <pc:sldMk cId="2252822504" sldId="345"/>
            <ac:spMk id="2" creationId="{BE526AE8-EE9A-4D02-860E-2A6EFFCF0FFF}"/>
          </ac:spMkLst>
        </pc:spChg>
        <pc:spChg chg="mod">
          <ac:chgData name="Paula Martinez" userId="6a5f4f8a-0ec4-4d77-88bb-a148c499c9d7" providerId="ADAL" clId="{0DC49ECC-E1CD-449A-8924-7F470188C244}" dt="2020-11-26T02:12:11.299" v="10328" actId="20577"/>
          <ac:spMkLst>
            <pc:docMk/>
            <pc:sldMk cId="2252822504" sldId="345"/>
            <ac:spMk id="6" creationId="{0C13FE44-787B-4F8E-9C7F-0A0283A7C2B4}"/>
          </ac:spMkLst>
        </pc:spChg>
      </pc:sldChg>
      <pc:sldChg chg="addSp delSp modSp">
        <pc:chgData name="Paula Martinez" userId="6a5f4f8a-0ec4-4d77-88bb-a148c499c9d7" providerId="ADAL" clId="{0DC49ECC-E1CD-449A-8924-7F470188C244}" dt="2020-11-24T06:15:11.628" v="7762" actId="6549"/>
        <pc:sldMkLst>
          <pc:docMk/>
          <pc:sldMk cId="1729344942" sldId="346"/>
        </pc:sldMkLst>
        <pc:spChg chg="mod">
          <ac:chgData name="Paula Martinez" userId="6a5f4f8a-0ec4-4d77-88bb-a148c499c9d7" providerId="ADAL" clId="{0DC49ECC-E1CD-449A-8924-7F470188C244}" dt="2020-11-23T06:34:07.001" v="6640" actId="20577"/>
          <ac:spMkLst>
            <pc:docMk/>
            <pc:sldMk cId="1729344942" sldId="346"/>
            <ac:spMk id="2" creationId="{F46FC2E7-ABCD-4B50-8ED7-A4A6B6062F2A}"/>
          </ac:spMkLst>
        </pc:spChg>
        <pc:spChg chg="add del">
          <ac:chgData name="Paula Martinez" userId="6a5f4f8a-0ec4-4d77-88bb-a148c499c9d7" providerId="ADAL" clId="{0DC49ECC-E1CD-449A-8924-7F470188C244}" dt="2020-11-23T06:36:29.849" v="6812"/>
          <ac:spMkLst>
            <pc:docMk/>
            <pc:sldMk cId="1729344942" sldId="346"/>
            <ac:spMk id="3" creationId="{BA210AE2-8A4E-46DF-B420-800DCBEFE520}"/>
          </ac:spMkLst>
        </pc:spChg>
        <pc:spChg chg="mod">
          <ac:chgData name="Paula Martinez" userId="6a5f4f8a-0ec4-4d77-88bb-a148c499c9d7" providerId="ADAL" clId="{0DC49ECC-E1CD-449A-8924-7F470188C244}" dt="2020-11-24T06:15:11.628" v="7762" actId="6549"/>
          <ac:spMkLst>
            <pc:docMk/>
            <pc:sldMk cId="1729344942" sldId="346"/>
            <ac:spMk id="7" creationId="{FC153D42-0FCC-43BE-8F6E-95E47D7CEC79}"/>
          </ac:spMkLst>
        </pc:spChg>
      </pc:sldChg>
      <pc:sldChg chg="del">
        <pc:chgData name="Paula Martinez" userId="6a5f4f8a-0ec4-4d77-88bb-a148c499c9d7" providerId="ADAL" clId="{0DC49ECC-E1CD-449A-8924-7F470188C244}" dt="2020-11-23T06:44:49.310" v="7076" actId="2696"/>
        <pc:sldMkLst>
          <pc:docMk/>
          <pc:sldMk cId="902009612" sldId="347"/>
        </pc:sldMkLst>
      </pc:sldChg>
      <pc:sldChg chg="del">
        <pc:chgData name="Paula Martinez" userId="6a5f4f8a-0ec4-4d77-88bb-a148c499c9d7" providerId="ADAL" clId="{0DC49ECC-E1CD-449A-8924-7F470188C244}" dt="2020-11-23T06:39:28.179" v="6854" actId="2696"/>
        <pc:sldMkLst>
          <pc:docMk/>
          <pc:sldMk cId="3293935413" sldId="348"/>
        </pc:sldMkLst>
      </pc:sldChg>
      <pc:sldChg chg="modSp">
        <pc:chgData name="Paula Martinez" userId="6a5f4f8a-0ec4-4d77-88bb-a148c499c9d7" providerId="ADAL" clId="{0DC49ECC-E1CD-449A-8924-7F470188C244}" dt="2020-11-24T06:16:25.488" v="7764" actId="2711"/>
        <pc:sldMkLst>
          <pc:docMk/>
          <pc:sldMk cId="1955088450" sldId="349"/>
        </pc:sldMkLst>
        <pc:spChg chg="mod">
          <ac:chgData name="Paula Martinez" userId="6a5f4f8a-0ec4-4d77-88bb-a148c499c9d7" providerId="ADAL" clId="{0DC49ECC-E1CD-449A-8924-7F470188C244}" dt="2020-11-23T06:42:49.914" v="7072" actId="20577"/>
          <ac:spMkLst>
            <pc:docMk/>
            <pc:sldMk cId="1955088450" sldId="349"/>
            <ac:spMk id="2" creationId="{BE526AE8-EE9A-4D02-860E-2A6EFFCF0FFF}"/>
          </ac:spMkLst>
        </pc:spChg>
        <pc:spChg chg="mod">
          <ac:chgData name="Paula Martinez" userId="6a5f4f8a-0ec4-4d77-88bb-a148c499c9d7" providerId="ADAL" clId="{0DC49ECC-E1CD-449A-8924-7F470188C244}" dt="2020-11-24T06:16:25.488" v="7764" actId="2711"/>
          <ac:spMkLst>
            <pc:docMk/>
            <pc:sldMk cId="1955088450" sldId="349"/>
            <ac:spMk id="6" creationId="{0C13FE44-787B-4F8E-9C7F-0A0283A7C2B4}"/>
          </ac:spMkLst>
        </pc:spChg>
      </pc:sldChg>
      <pc:sldChg chg="addSp delSp modSp">
        <pc:chgData name="Paula Martinez" userId="6a5f4f8a-0ec4-4d77-88bb-a148c499c9d7" providerId="ADAL" clId="{0DC49ECC-E1CD-449A-8924-7F470188C244}" dt="2020-11-24T07:03:54.710" v="9390" actId="313"/>
        <pc:sldMkLst>
          <pc:docMk/>
          <pc:sldMk cId="1128751563" sldId="351"/>
        </pc:sldMkLst>
        <pc:spChg chg="mod">
          <ac:chgData name="Paula Martinez" userId="6a5f4f8a-0ec4-4d77-88bb-a148c499c9d7" providerId="ADAL" clId="{0DC49ECC-E1CD-449A-8924-7F470188C244}" dt="2020-11-24T07:03:54.710" v="9390" actId="313"/>
          <ac:spMkLst>
            <pc:docMk/>
            <pc:sldMk cId="1128751563" sldId="351"/>
            <ac:spMk id="2" creationId="{F46FC2E7-ABCD-4B50-8ED7-A4A6B6062F2A}"/>
          </ac:spMkLst>
        </pc:spChg>
        <pc:spChg chg="add del mod">
          <ac:chgData name="Paula Martinez" userId="6a5f4f8a-0ec4-4d77-88bb-a148c499c9d7" providerId="ADAL" clId="{0DC49ECC-E1CD-449A-8924-7F470188C244}" dt="2020-11-24T07:03:15.040" v="9389" actId="1076"/>
          <ac:spMkLst>
            <pc:docMk/>
            <pc:sldMk cId="1128751563" sldId="351"/>
            <ac:spMk id="5" creationId="{E303CF56-E3DA-4E72-8F1B-DC33F1647A25}"/>
          </ac:spMkLst>
        </pc:spChg>
      </pc:sldChg>
      <pc:sldChg chg="modSp">
        <pc:chgData name="Paula Martinez" userId="6a5f4f8a-0ec4-4d77-88bb-a148c499c9d7" providerId="ADAL" clId="{0DC49ECC-E1CD-449A-8924-7F470188C244}" dt="2020-11-26T02:15:10.156" v="10609" actId="20577"/>
        <pc:sldMkLst>
          <pc:docMk/>
          <pc:sldMk cId="1591433248" sldId="352"/>
        </pc:sldMkLst>
        <pc:spChg chg="mod">
          <ac:chgData name="Paula Martinez" userId="6a5f4f8a-0ec4-4d77-88bb-a148c499c9d7" providerId="ADAL" clId="{0DC49ECC-E1CD-449A-8924-7F470188C244}" dt="2020-11-26T02:15:10.156" v="10609" actId="20577"/>
          <ac:spMkLst>
            <pc:docMk/>
            <pc:sldMk cId="1591433248" sldId="352"/>
            <ac:spMk id="8" creationId="{AA5D2865-F107-4572-BEC5-911A01DB0981}"/>
          </ac:spMkLst>
        </pc:spChg>
      </pc:sldChg>
      <pc:sldChg chg="modSp">
        <pc:chgData name="Paula Martinez" userId="6a5f4f8a-0ec4-4d77-88bb-a148c499c9d7" providerId="ADAL" clId="{0DC49ECC-E1CD-449A-8924-7F470188C244}" dt="2020-11-26T02:14:24.241" v="10554" actId="20577"/>
        <pc:sldMkLst>
          <pc:docMk/>
          <pc:sldMk cId="2674627036" sldId="353"/>
        </pc:sldMkLst>
        <pc:spChg chg="mod">
          <ac:chgData name="Paula Martinez" userId="6a5f4f8a-0ec4-4d77-88bb-a148c499c9d7" providerId="ADAL" clId="{0DC49ECC-E1CD-449A-8924-7F470188C244}" dt="2020-11-26T02:14:24.241" v="10554" actId="20577"/>
          <ac:spMkLst>
            <pc:docMk/>
            <pc:sldMk cId="2674627036" sldId="353"/>
            <ac:spMk id="8" creationId="{AA5D2865-F107-4572-BEC5-911A01DB0981}"/>
          </ac:spMkLst>
        </pc:spChg>
      </pc:sldChg>
      <pc:sldChg chg="modSp ord">
        <pc:chgData name="Paula Martinez" userId="6a5f4f8a-0ec4-4d77-88bb-a148c499c9d7" providerId="ADAL" clId="{0DC49ECC-E1CD-449A-8924-7F470188C244}" dt="2020-11-24T06:28:30.446" v="8010"/>
        <pc:sldMkLst>
          <pc:docMk/>
          <pc:sldMk cId="1897059701" sldId="354"/>
        </pc:sldMkLst>
        <pc:spChg chg="mod">
          <ac:chgData name="Paula Martinez" userId="6a5f4f8a-0ec4-4d77-88bb-a148c499c9d7" providerId="ADAL" clId="{0DC49ECC-E1CD-449A-8924-7F470188C244}" dt="2020-11-24T06:28:30.446" v="8010"/>
          <ac:spMkLst>
            <pc:docMk/>
            <pc:sldMk cId="1897059701" sldId="354"/>
            <ac:spMk id="5" creationId="{FAF38B38-1B48-403D-9562-4E91CA022B64}"/>
          </ac:spMkLst>
        </pc:spChg>
      </pc:sldChg>
      <pc:sldChg chg="addSp delSp modSp">
        <pc:chgData name="Paula Martinez" userId="6a5f4f8a-0ec4-4d77-88bb-a148c499c9d7" providerId="ADAL" clId="{0DC49ECC-E1CD-449A-8924-7F470188C244}" dt="2020-11-24T07:26:59.899" v="9809" actId="20577"/>
        <pc:sldMkLst>
          <pc:docMk/>
          <pc:sldMk cId="2644235819" sldId="355"/>
        </pc:sldMkLst>
        <pc:spChg chg="mod">
          <ac:chgData name="Paula Martinez" userId="6a5f4f8a-0ec4-4d77-88bb-a148c499c9d7" providerId="ADAL" clId="{0DC49ECC-E1CD-449A-8924-7F470188C244}" dt="2020-11-24T07:04:22.599" v="9399" actId="20577"/>
          <ac:spMkLst>
            <pc:docMk/>
            <pc:sldMk cId="2644235819" sldId="355"/>
            <ac:spMk id="2" creationId="{F46FC2E7-ABCD-4B50-8ED7-A4A6B6062F2A}"/>
          </ac:spMkLst>
        </pc:spChg>
        <pc:spChg chg="add mod">
          <ac:chgData name="Paula Martinez" userId="6a5f4f8a-0ec4-4d77-88bb-a148c499c9d7" providerId="ADAL" clId="{0DC49ECC-E1CD-449A-8924-7F470188C244}" dt="2020-11-24T07:26:59.899" v="9809" actId="20577"/>
          <ac:spMkLst>
            <pc:docMk/>
            <pc:sldMk cId="2644235819" sldId="355"/>
            <ac:spMk id="3" creationId="{B596A83C-6D2F-43E6-98BB-D0D36D70F980}"/>
          </ac:spMkLst>
        </pc:spChg>
        <pc:spChg chg="add del mod">
          <ac:chgData name="Paula Martinez" userId="6a5f4f8a-0ec4-4d77-88bb-a148c499c9d7" providerId="ADAL" clId="{0DC49ECC-E1CD-449A-8924-7F470188C244}" dt="2020-11-24T07:19:39.226" v="9446" actId="767"/>
          <ac:spMkLst>
            <pc:docMk/>
            <pc:sldMk cId="2644235819" sldId="355"/>
            <ac:spMk id="5" creationId="{6357B098-7267-4E8A-9D21-88EE367D4F64}"/>
          </ac:spMkLst>
        </pc:spChg>
        <pc:spChg chg="del mod">
          <ac:chgData name="Paula Martinez" userId="6a5f4f8a-0ec4-4d77-88bb-a148c499c9d7" providerId="ADAL" clId="{0DC49ECC-E1CD-449A-8924-7F470188C244}" dt="2020-11-24T07:04:32.078" v="9424"/>
          <ac:spMkLst>
            <pc:docMk/>
            <pc:sldMk cId="2644235819" sldId="355"/>
            <ac:spMk id="8" creationId="{AA5D2865-F107-4572-BEC5-911A01DB0981}"/>
          </ac:spMkLst>
        </pc:spChg>
      </pc:sldChg>
      <pc:sldChg chg="modSp modNotesTx">
        <pc:chgData name="Paula Martinez" userId="6a5f4f8a-0ec4-4d77-88bb-a148c499c9d7" providerId="ADAL" clId="{0DC49ECC-E1CD-449A-8924-7F470188C244}" dt="2020-11-24T08:11:39.914" v="9839" actId="20577"/>
        <pc:sldMkLst>
          <pc:docMk/>
          <pc:sldMk cId="4075820300" sldId="356"/>
        </pc:sldMkLst>
        <pc:spChg chg="mod">
          <ac:chgData name="Paula Martinez" userId="6a5f4f8a-0ec4-4d77-88bb-a148c499c9d7" providerId="ADAL" clId="{0DC49ECC-E1CD-449A-8924-7F470188C244}" dt="2020-11-23T03:25:20.726" v="535"/>
          <ac:spMkLst>
            <pc:docMk/>
            <pc:sldMk cId="4075820300" sldId="356"/>
            <ac:spMk id="2" creationId="{F46FC2E7-ABCD-4B50-8ED7-A4A6B6062F2A}"/>
          </ac:spMkLst>
        </pc:spChg>
        <pc:spChg chg="mod">
          <ac:chgData name="Paula Martinez" userId="6a5f4f8a-0ec4-4d77-88bb-a148c499c9d7" providerId="ADAL" clId="{0DC49ECC-E1CD-449A-8924-7F470188C244}" dt="2020-11-24T07:24:52.398" v="9684" actId="20577"/>
          <ac:spMkLst>
            <pc:docMk/>
            <pc:sldMk cId="4075820300" sldId="356"/>
            <ac:spMk id="8" creationId="{AA5D2865-F107-4572-BEC5-911A01DB0981}"/>
          </ac:spMkLst>
        </pc:spChg>
      </pc:sldChg>
      <pc:sldChg chg="modSp">
        <pc:chgData name="Paula Martinez" userId="6a5f4f8a-0ec4-4d77-88bb-a148c499c9d7" providerId="ADAL" clId="{0DC49ECC-E1CD-449A-8924-7F470188C244}" dt="2020-11-23T06:44:15.324" v="7074" actId="20577"/>
        <pc:sldMkLst>
          <pc:docMk/>
          <pc:sldMk cId="1711683134" sldId="357"/>
        </pc:sldMkLst>
        <pc:spChg chg="mod">
          <ac:chgData name="Paula Martinez" userId="6a5f4f8a-0ec4-4d77-88bb-a148c499c9d7" providerId="ADAL" clId="{0DC49ECC-E1CD-449A-8924-7F470188C244}" dt="2020-11-23T06:44:15.324" v="7074" actId="20577"/>
          <ac:spMkLst>
            <pc:docMk/>
            <pc:sldMk cId="1711683134" sldId="357"/>
            <ac:spMk id="6" creationId="{0C13FE44-787B-4F8E-9C7F-0A0283A7C2B4}"/>
          </ac:spMkLst>
        </pc:spChg>
      </pc:sldChg>
      <pc:sldChg chg="modSp modNotesTx">
        <pc:chgData name="Paula Martinez" userId="6a5f4f8a-0ec4-4d77-88bb-a148c499c9d7" providerId="ADAL" clId="{0DC49ECC-E1CD-449A-8924-7F470188C244}" dt="2020-11-24T07:47:31.755" v="9837" actId="20577"/>
        <pc:sldMkLst>
          <pc:docMk/>
          <pc:sldMk cId="1704263264" sldId="358"/>
        </pc:sldMkLst>
        <pc:spChg chg="mod">
          <ac:chgData name="Paula Martinez" userId="6a5f4f8a-0ec4-4d77-88bb-a148c499c9d7" providerId="ADAL" clId="{0DC49ECC-E1CD-449A-8924-7F470188C244}" dt="2020-11-24T06:51:52.806" v="8792" actId="20577"/>
          <ac:spMkLst>
            <pc:docMk/>
            <pc:sldMk cId="1704263264" sldId="358"/>
            <ac:spMk id="2" creationId="{F46FC2E7-ABCD-4B50-8ED7-A4A6B6062F2A}"/>
          </ac:spMkLst>
        </pc:spChg>
        <pc:spChg chg="mod">
          <ac:chgData name="Paula Martinez" userId="6a5f4f8a-0ec4-4d77-88bb-a148c499c9d7" providerId="ADAL" clId="{0DC49ECC-E1CD-449A-8924-7F470188C244}" dt="2020-11-24T07:23:28.476" v="9615" actId="20577"/>
          <ac:spMkLst>
            <pc:docMk/>
            <pc:sldMk cId="1704263264" sldId="358"/>
            <ac:spMk id="5" creationId="{FAF38B38-1B48-403D-9562-4E91CA022B64}"/>
          </ac:spMkLst>
        </pc:spChg>
      </pc:sldChg>
      <pc:sldChg chg="modSp modNotesTx">
        <pc:chgData name="Paula Martinez" userId="6a5f4f8a-0ec4-4d77-88bb-a148c499c9d7" providerId="ADAL" clId="{0DC49ECC-E1CD-449A-8924-7F470188C244}" dt="2020-11-24T06:49:35.928" v="8767" actId="2711"/>
        <pc:sldMkLst>
          <pc:docMk/>
          <pc:sldMk cId="681359028" sldId="359"/>
        </pc:sldMkLst>
        <pc:spChg chg="mod">
          <ac:chgData name="Paula Martinez" userId="6a5f4f8a-0ec4-4d77-88bb-a148c499c9d7" providerId="ADAL" clId="{0DC49ECC-E1CD-449A-8924-7F470188C244}" dt="2020-11-24T06:29:25.099" v="8030" actId="20577"/>
          <ac:spMkLst>
            <pc:docMk/>
            <pc:sldMk cId="681359028" sldId="359"/>
            <ac:spMk id="2" creationId="{261CD113-B5D0-4182-BE0E-CACD0BBE5A4A}"/>
          </ac:spMkLst>
        </pc:spChg>
        <pc:spChg chg="mod">
          <ac:chgData name="Paula Martinez" userId="6a5f4f8a-0ec4-4d77-88bb-a148c499c9d7" providerId="ADAL" clId="{0DC49ECC-E1CD-449A-8924-7F470188C244}" dt="2020-11-24T06:49:35.928" v="8767" actId="2711"/>
          <ac:spMkLst>
            <pc:docMk/>
            <pc:sldMk cId="681359028" sldId="359"/>
            <ac:spMk id="3" creationId="{826242F6-0DF6-4479-BF5B-8AA8F78FB707}"/>
          </ac:spMkLst>
        </pc:spChg>
      </pc:sldChg>
      <pc:sldChg chg="modSp">
        <pc:chgData name="Paula Martinez" userId="6a5f4f8a-0ec4-4d77-88bb-a148c499c9d7" providerId="ADAL" clId="{0DC49ECC-E1CD-449A-8924-7F470188C244}" dt="2020-11-24T06:48:41.646" v="8757" actId="20577"/>
        <pc:sldMkLst>
          <pc:docMk/>
          <pc:sldMk cId="3952874537" sldId="360"/>
        </pc:sldMkLst>
        <pc:spChg chg="mod">
          <ac:chgData name="Paula Martinez" userId="6a5f4f8a-0ec4-4d77-88bb-a148c499c9d7" providerId="ADAL" clId="{0DC49ECC-E1CD-449A-8924-7F470188C244}" dt="2020-11-24T06:48:17.376" v="8695" actId="20577"/>
          <ac:spMkLst>
            <pc:docMk/>
            <pc:sldMk cId="3952874537" sldId="360"/>
            <ac:spMk id="2" creationId="{261CD113-B5D0-4182-BE0E-CACD0BBE5A4A}"/>
          </ac:spMkLst>
        </pc:spChg>
        <pc:spChg chg="mod">
          <ac:chgData name="Paula Martinez" userId="6a5f4f8a-0ec4-4d77-88bb-a148c499c9d7" providerId="ADAL" clId="{0DC49ECC-E1CD-449A-8924-7F470188C244}" dt="2020-11-24T06:48:41.646" v="8757" actId="20577"/>
          <ac:spMkLst>
            <pc:docMk/>
            <pc:sldMk cId="3952874537" sldId="360"/>
            <ac:spMk id="3" creationId="{826242F6-0DF6-4479-BF5B-8AA8F78FB707}"/>
          </ac:spMkLst>
        </pc:spChg>
      </pc:sldChg>
      <pc:sldChg chg="modSp add del ord">
        <pc:chgData name="Paula Martinez" userId="6a5f4f8a-0ec4-4d77-88bb-a148c499c9d7" providerId="ADAL" clId="{0DC49ECC-E1CD-449A-8924-7F470188C244}" dt="2020-11-23T04:42:54.029" v="3734" actId="2696"/>
        <pc:sldMkLst>
          <pc:docMk/>
          <pc:sldMk cId="620262580" sldId="361"/>
        </pc:sldMkLst>
        <pc:spChg chg="mod">
          <ac:chgData name="Paula Martinez" userId="6a5f4f8a-0ec4-4d77-88bb-a148c499c9d7" providerId="ADAL" clId="{0DC49ECC-E1CD-449A-8924-7F470188C244}" dt="2020-11-23T04:17:37.232" v="2225" actId="108"/>
          <ac:spMkLst>
            <pc:docMk/>
            <pc:sldMk cId="620262580" sldId="361"/>
            <ac:spMk id="2" creationId="{548B87DA-DADE-4F14-B936-B7862A45F12E}"/>
          </ac:spMkLst>
        </pc:spChg>
        <pc:spChg chg="mod">
          <ac:chgData name="Paula Martinez" userId="6a5f4f8a-0ec4-4d77-88bb-a148c499c9d7" providerId="ADAL" clId="{0DC49ECC-E1CD-449A-8924-7F470188C244}" dt="2020-11-23T04:17:45.124" v="2226" actId="255"/>
          <ac:spMkLst>
            <pc:docMk/>
            <pc:sldMk cId="620262580" sldId="361"/>
            <ac:spMk id="3" creationId="{979B9076-EED2-4D4E-A593-DA89EBC6CDCA}"/>
          </ac:spMkLst>
        </pc:spChg>
      </pc:sldChg>
      <pc:sldChg chg="modSp add modNotesTx">
        <pc:chgData name="Paula Martinez" userId="6a5f4f8a-0ec4-4d77-88bb-a148c499c9d7" providerId="ADAL" clId="{0DC49ECC-E1CD-449A-8924-7F470188C244}" dt="2020-11-25T07:25:08.181" v="10175" actId="20577"/>
        <pc:sldMkLst>
          <pc:docMk/>
          <pc:sldMk cId="3544271807" sldId="362"/>
        </pc:sldMkLst>
        <pc:spChg chg="mod">
          <ac:chgData name="Paula Martinez" userId="6a5f4f8a-0ec4-4d77-88bb-a148c499c9d7" providerId="ADAL" clId="{0DC49ECC-E1CD-449A-8924-7F470188C244}" dt="2020-11-23T04:42:20.996" v="3702" actId="20577"/>
          <ac:spMkLst>
            <pc:docMk/>
            <pc:sldMk cId="3544271807" sldId="362"/>
            <ac:spMk id="2" creationId="{BE526AE8-EE9A-4D02-860E-2A6EFFCF0FFF}"/>
          </ac:spMkLst>
        </pc:spChg>
        <pc:spChg chg="mod">
          <ac:chgData name="Paula Martinez" userId="6a5f4f8a-0ec4-4d77-88bb-a148c499c9d7" providerId="ADAL" clId="{0DC49ECC-E1CD-449A-8924-7F470188C244}" dt="2020-11-25T07:25:08.181" v="10175" actId="20577"/>
          <ac:spMkLst>
            <pc:docMk/>
            <pc:sldMk cId="3544271807" sldId="362"/>
            <ac:spMk id="3" creationId="{00518655-95B2-4883-8DEF-80353D2EDF8F}"/>
          </ac:spMkLst>
        </pc:spChg>
      </pc:sldChg>
      <pc:sldChg chg="addSp delSp modSp add modNotes">
        <pc:chgData name="Paula Martinez" userId="6a5f4f8a-0ec4-4d77-88bb-a148c499c9d7" providerId="ADAL" clId="{0DC49ECC-E1CD-449A-8924-7F470188C244}" dt="2020-11-25T07:14:41.387" v="10171" actId="6549"/>
        <pc:sldMkLst>
          <pc:docMk/>
          <pc:sldMk cId="1798737373" sldId="363"/>
        </pc:sldMkLst>
        <pc:spChg chg="mod">
          <ac:chgData name="Paula Martinez" userId="6a5f4f8a-0ec4-4d77-88bb-a148c499c9d7" providerId="ADAL" clId="{0DC49ECC-E1CD-449A-8924-7F470188C244}" dt="2020-11-24T06:06:31.429" v="7544" actId="20577"/>
          <ac:spMkLst>
            <pc:docMk/>
            <pc:sldMk cId="1798737373" sldId="363"/>
            <ac:spMk id="2" creationId="{BE526AE8-EE9A-4D02-860E-2A6EFFCF0FFF}"/>
          </ac:spMkLst>
        </pc:spChg>
        <pc:spChg chg="mod">
          <ac:chgData name="Paula Martinez" userId="6a5f4f8a-0ec4-4d77-88bb-a148c499c9d7" providerId="ADAL" clId="{0DC49ECC-E1CD-449A-8924-7F470188C244}" dt="2020-11-23T04:36:01.338" v="3326" actId="6549"/>
          <ac:spMkLst>
            <pc:docMk/>
            <pc:sldMk cId="1798737373" sldId="363"/>
            <ac:spMk id="3" creationId="{00518655-95B2-4883-8DEF-80353D2EDF8F}"/>
          </ac:spMkLst>
        </pc:spChg>
        <pc:spChg chg="add mod">
          <ac:chgData name="Paula Martinez" userId="6a5f4f8a-0ec4-4d77-88bb-a148c499c9d7" providerId="ADAL" clId="{0DC49ECC-E1CD-449A-8924-7F470188C244}" dt="2020-11-23T04:36:23.878" v="3333" actId="20577"/>
          <ac:spMkLst>
            <pc:docMk/>
            <pc:sldMk cId="1798737373" sldId="363"/>
            <ac:spMk id="5" creationId="{C0C7B218-33B1-42A6-9A49-C2E007918F31}"/>
          </ac:spMkLst>
        </pc:spChg>
        <pc:spChg chg="add del mod">
          <ac:chgData name="Paula Martinez" userId="6a5f4f8a-0ec4-4d77-88bb-a148c499c9d7" providerId="ADAL" clId="{0DC49ECC-E1CD-449A-8924-7F470188C244}" dt="2020-11-23T04:39:01.515" v="3337" actId="478"/>
          <ac:spMkLst>
            <pc:docMk/>
            <pc:sldMk cId="1798737373" sldId="363"/>
            <ac:spMk id="6" creationId="{61CA6786-571C-45FE-8946-4756B8A00616}"/>
          </ac:spMkLst>
        </pc:spChg>
        <pc:spChg chg="add mod">
          <ac:chgData name="Paula Martinez" userId="6a5f4f8a-0ec4-4d77-88bb-a148c499c9d7" providerId="ADAL" clId="{0DC49ECC-E1CD-449A-8924-7F470188C244}" dt="2020-11-23T04:41:55.731" v="3700" actId="20577"/>
          <ac:spMkLst>
            <pc:docMk/>
            <pc:sldMk cId="1798737373" sldId="363"/>
            <ac:spMk id="7" creationId="{024B9BD5-96F7-41BA-BF72-DAEE842D074A}"/>
          </ac:spMkLst>
        </pc:spChg>
      </pc:sldChg>
      <pc:sldChg chg="modSp add ord">
        <pc:chgData name="Paula Martinez" userId="6a5f4f8a-0ec4-4d77-88bb-a148c499c9d7" providerId="ADAL" clId="{0DC49ECC-E1CD-449A-8924-7F470188C244}" dt="2020-11-24T07:37:08.286" v="9831" actId="6549"/>
        <pc:sldMkLst>
          <pc:docMk/>
          <pc:sldMk cId="502506979" sldId="364"/>
        </pc:sldMkLst>
        <pc:spChg chg="mod">
          <ac:chgData name="Paula Martinez" userId="6a5f4f8a-0ec4-4d77-88bb-a148c499c9d7" providerId="ADAL" clId="{0DC49ECC-E1CD-449A-8924-7F470188C244}" dt="2020-11-24T07:37:08.286" v="9831" actId="6549"/>
          <ac:spMkLst>
            <pc:docMk/>
            <pc:sldMk cId="502506979" sldId="364"/>
            <ac:spMk id="2" creationId="{B6AE982D-1EBA-4B5E-AA15-E6676E1335A6}"/>
          </ac:spMkLst>
        </pc:spChg>
        <pc:spChg chg="mod">
          <ac:chgData name="Paula Martinez" userId="6a5f4f8a-0ec4-4d77-88bb-a148c499c9d7" providerId="ADAL" clId="{0DC49ECC-E1CD-449A-8924-7F470188C244}" dt="2020-11-23T05:04:46.319" v="4282" actId="20577"/>
          <ac:spMkLst>
            <pc:docMk/>
            <pc:sldMk cId="502506979" sldId="364"/>
            <ac:spMk id="3" creationId="{83398D38-49D4-426B-AF39-12FA85AB4A42}"/>
          </ac:spMkLst>
        </pc:spChg>
      </pc:sldChg>
      <pc:sldChg chg="modSp add modNotesTx">
        <pc:chgData name="Paula Martinez" userId="6a5f4f8a-0ec4-4d77-88bb-a148c499c9d7" providerId="ADAL" clId="{0DC49ECC-E1CD-449A-8924-7F470188C244}" dt="2020-11-24T06:10:07.968" v="7721"/>
        <pc:sldMkLst>
          <pc:docMk/>
          <pc:sldMk cId="4002648957" sldId="365"/>
        </pc:sldMkLst>
        <pc:spChg chg="mod">
          <ac:chgData name="Paula Martinez" userId="6a5f4f8a-0ec4-4d77-88bb-a148c499c9d7" providerId="ADAL" clId="{0DC49ECC-E1CD-449A-8924-7F470188C244}" dt="2020-11-24T06:10:07.968" v="7721"/>
          <ac:spMkLst>
            <pc:docMk/>
            <pc:sldMk cId="4002648957" sldId="365"/>
            <ac:spMk id="2" creationId="{98FE1E20-F1F7-4681-89FF-792984DDC4BD}"/>
          </ac:spMkLst>
        </pc:spChg>
        <pc:spChg chg="mod">
          <ac:chgData name="Paula Martinez" userId="6a5f4f8a-0ec4-4d77-88bb-a148c499c9d7" providerId="ADAL" clId="{0DC49ECC-E1CD-449A-8924-7F470188C244}" dt="2020-11-23T05:06:09.174" v="4358" actId="20577"/>
          <ac:spMkLst>
            <pc:docMk/>
            <pc:sldMk cId="4002648957" sldId="365"/>
            <ac:spMk id="3" creationId="{F4D68BF0-815E-41DE-BE19-5E219BB84222}"/>
          </ac:spMkLst>
        </pc:spChg>
      </pc:sldChg>
      <pc:sldChg chg="add del">
        <pc:chgData name="Paula Martinez" userId="6a5f4f8a-0ec4-4d77-88bb-a148c499c9d7" providerId="ADAL" clId="{0DC49ECC-E1CD-449A-8924-7F470188C244}" dt="2020-11-23T05:20:57.801" v="4911" actId="2696"/>
        <pc:sldMkLst>
          <pc:docMk/>
          <pc:sldMk cId="2086142892" sldId="366"/>
        </pc:sldMkLst>
      </pc:sldChg>
      <pc:sldChg chg="modSp add">
        <pc:chgData name="Paula Martinez" userId="6a5f4f8a-0ec4-4d77-88bb-a148c499c9d7" providerId="ADAL" clId="{0DC49ECC-E1CD-449A-8924-7F470188C244}" dt="2020-11-23T05:21:57.247" v="5083" actId="20577"/>
        <pc:sldMkLst>
          <pc:docMk/>
          <pc:sldMk cId="3807033040" sldId="366"/>
        </pc:sldMkLst>
        <pc:spChg chg="mod">
          <ac:chgData name="Paula Martinez" userId="6a5f4f8a-0ec4-4d77-88bb-a148c499c9d7" providerId="ADAL" clId="{0DC49ECC-E1CD-449A-8924-7F470188C244}" dt="2020-11-23T05:21:57.247" v="5083" actId="20577"/>
          <ac:spMkLst>
            <pc:docMk/>
            <pc:sldMk cId="3807033040" sldId="366"/>
            <ac:spMk id="2" creationId="{98FE1E20-F1F7-4681-89FF-792984DDC4BD}"/>
          </ac:spMkLst>
        </pc:spChg>
        <pc:spChg chg="mod">
          <ac:chgData name="Paula Martinez" userId="6a5f4f8a-0ec4-4d77-88bb-a148c499c9d7" providerId="ADAL" clId="{0DC49ECC-E1CD-449A-8924-7F470188C244}" dt="2020-11-23T05:21:15.191" v="4933" actId="313"/>
          <ac:spMkLst>
            <pc:docMk/>
            <pc:sldMk cId="3807033040" sldId="366"/>
            <ac:spMk id="3" creationId="{F4D68BF0-815E-41DE-BE19-5E219BB84222}"/>
          </ac:spMkLst>
        </pc:spChg>
      </pc:sldChg>
      <pc:sldChg chg="modSp add">
        <pc:chgData name="Paula Martinez" userId="6a5f4f8a-0ec4-4d77-88bb-a148c499c9d7" providerId="ADAL" clId="{0DC49ECC-E1CD-449A-8924-7F470188C244}" dt="2020-11-23T05:29:57.896" v="5306" actId="20577"/>
        <pc:sldMkLst>
          <pc:docMk/>
          <pc:sldMk cId="4052773219" sldId="367"/>
        </pc:sldMkLst>
        <pc:spChg chg="mod">
          <ac:chgData name="Paula Martinez" userId="6a5f4f8a-0ec4-4d77-88bb-a148c499c9d7" providerId="ADAL" clId="{0DC49ECC-E1CD-449A-8924-7F470188C244}" dt="2020-11-23T05:24:06.693" v="5231" actId="20577"/>
          <ac:spMkLst>
            <pc:docMk/>
            <pc:sldMk cId="4052773219" sldId="367"/>
            <ac:spMk id="2" creationId="{BE526AE8-EE9A-4D02-860E-2A6EFFCF0FFF}"/>
          </ac:spMkLst>
        </pc:spChg>
        <pc:spChg chg="mod">
          <ac:chgData name="Paula Martinez" userId="6a5f4f8a-0ec4-4d77-88bb-a148c499c9d7" providerId="ADAL" clId="{0DC49ECC-E1CD-449A-8924-7F470188C244}" dt="2020-11-23T05:29:57.896" v="5306" actId="20577"/>
          <ac:spMkLst>
            <pc:docMk/>
            <pc:sldMk cId="4052773219" sldId="367"/>
            <ac:spMk id="3" creationId="{0701B893-AB65-489E-925D-CDB527D880B6}"/>
          </ac:spMkLst>
        </pc:spChg>
      </pc:sldChg>
      <pc:sldChg chg="modSp add">
        <pc:chgData name="Paula Martinez" userId="6a5f4f8a-0ec4-4d77-88bb-a148c499c9d7" providerId="ADAL" clId="{0DC49ECC-E1CD-449A-8924-7F470188C244}" dt="2020-11-24T06:11:24.234" v="7748" actId="20577"/>
        <pc:sldMkLst>
          <pc:docMk/>
          <pc:sldMk cId="1283133890" sldId="368"/>
        </pc:sldMkLst>
        <pc:spChg chg="mod">
          <ac:chgData name="Paula Martinez" userId="6a5f4f8a-0ec4-4d77-88bb-a148c499c9d7" providerId="ADAL" clId="{0DC49ECC-E1CD-449A-8924-7F470188C244}" dt="2020-11-24T06:11:24.234" v="7748" actId="20577"/>
          <ac:spMkLst>
            <pc:docMk/>
            <pc:sldMk cId="1283133890" sldId="368"/>
            <ac:spMk id="2" creationId="{98FE1E20-F1F7-4681-89FF-792984DDC4BD}"/>
          </ac:spMkLst>
        </pc:spChg>
        <pc:spChg chg="mod">
          <ac:chgData name="Paula Martinez" userId="6a5f4f8a-0ec4-4d77-88bb-a148c499c9d7" providerId="ADAL" clId="{0DC49ECC-E1CD-449A-8924-7F470188C244}" dt="2020-11-23T05:31:12.880" v="5399" actId="20577"/>
          <ac:spMkLst>
            <pc:docMk/>
            <pc:sldMk cId="1283133890" sldId="368"/>
            <ac:spMk id="3" creationId="{F4D68BF0-815E-41DE-BE19-5E219BB84222}"/>
          </ac:spMkLst>
        </pc:spChg>
      </pc:sldChg>
      <pc:sldChg chg="addSp delSp modSp add">
        <pc:chgData name="Paula Martinez" userId="6a5f4f8a-0ec4-4d77-88bb-a148c499c9d7" providerId="ADAL" clId="{0DC49ECC-E1CD-449A-8924-7F470188C244}" dt="2020-11-24T06:12:53.762" v="7749" actId="20577"/>
        <pc:sldMkLst>
          <pc:docMk/>
          <pc:sldMk cId="3891254771" sldId="369"/>
        </pc:sldMkLst>
        <pc:spChg chg="add mod">
          <ac:chgData name="Paula Martinez" userId="6a5f4f8a-0ec4-4d77-88bb-a148c499c9d7" providerId="ADAL" clId="{0DC49ECC-E1CD-449A-8924-7F470188C244}" dt="2020-11-24T06:12:53.762" v="7749" actId="20577"/>
          <ac:spMkLst>
            <pc:docMk/>
            <pc:sldMk cId="3891254771" sldId="369"/>
            <ac:spMk id="3" creationId="{E0BD6F93-06AB-41CC-B78C-F1F88593CE13}"/>
          </ac:spMkLst>
        </pc:spChg>
        <pc:picChg chg="del">
          <ac:chgData name="Paula Martinez" userId="6a5f4f8a-0ec4-4d77-88bb-a148c499c9d7" providerId="ADAL" clId="{0DC49ECC-E1CD-449A-8924-7F470188C244}" dt="2020-11-23T05:47:11.486" v="5559" actId="478"/>
          <ac:picMkLst>
            <pc:docMk/>
            <pc:sldMk cId="3891254771" sldId="369"/>
            <ac:picMk id="5122" creationId="{B8516FD3-20DA-48A2-AA7A-7027C52A29E0}"/>
          </ac:picMkLst>
        </pc:picChg>
      </pc:sldChg>
      <pc:sldChg chg="add del">
        <pc:chgData name="Paula Martinez" userId="6a5f4f8a-0ec4-4d77-88bb-a148c499c9d7" providerId="ADAL" clId="{0DC49ECC-E1CD-449A-8924-7F470188C244}" dt="2020-11-23T06:22:24.286" v="6204" actId="2696"/>
        <pc:sldMkLst>
          <pc:docMk/>
          <pc:sldMk cId="2293640849" sldId="370"/>
        </pc:sldMkLst>
      </pc:sldChg>
      <pc:sldChg chg="modSp add">
        <pc:chgData name="Paula Martinez" userId="6a5f4f8a-0ec4-4d77-88bb-a148c499c9d7" providerId="ADAL" clId="{0DC49ECC-E1CD-449A-8924-7F470188C244}" dt="2020-11-23T06:37:32.815" v="6831"/>
        <pc:sldMkLst>
          <pc:docMk/>
          <pc:sldMk cId="4190712472" sldId="370"/>
        </pc:sldMkLst>
        <pc:spChg chg="mod">
          <ac:chgData name="Paula Martinez" userId="6a5f4f8a-0ec4-4d77-88bb-a148c499c9d7" providerId="ADAL" clId="{0DC49ECC-E1CD-449A-8924-7F470188C244}" dt="2020-11-23T06:37:32.815" v="6831"/>
          <ac:spMkLst>
            <pc:docMk/>
            <pc:sldMk cId="4190712472" sldId="370"/>
            <ac:spMk id="6" creationId="{A4D391D1-56F0-400E-BA8C-576D110794D5}"/>
          </ac:spMkLst>
        </pc:spChg>
      </pc:sldChg>
      <pc:sldChg chg="add del">
        <pc:chgData name="Paula Martinez" userId="6a5f4f8a-0ec4-4d77-88bb-a148c499c9d7" providerId="ADAL" clId="{0DC49ECC-E1CD-449A-8924-7F470188C244}" dt="2020-11-23T06:23:48.362" v="6335"/>
        <pc:sldMkLst>
          <pc:docMk/>
          <pc:sldMk cId="916090097" sldId="371"/>
        </pc:sldMkLst>
      </pc:sldChg>
      <pc:sldChg chg="add del">
        <pc:chgData name="Paula Martinez" userId="6a5f4f8a-0ec4-4d77-88bb-a148c499c9d7" providerId="ADAL" clId="{0DC49ECC-E1CD-449A-8924-7F470188C244}" dt="2020-11-23T06:44:47.459" v="7075" actId="2696"/>
        <pc:sldMkLst>
          <pc:docMk/>
          <pc:sldMk cId="1103835662" sldId="371"/>
        </pc:sldMkLst>
      </pc:sldChg>
      <pc:sldChg chg="modSp add">
        <pc:chgData name="Paula Martinez" userId="6a5f4f8a-0ec4-4d77-88bb-a148c499c9d7" providerId="ADAL" clId="{0DC49ECC-E1CD-449A-8924-7F470188C244}" dt="2020-11-24T06:17:08.668" v="7772" actId="2711"/>
        <pc:sldMkLst>
          <pc:docMk/>
          <pc:sldMk cId="2663234974" sldId="371"/>
        </pc:sldMkLst>
        <pc:spChg chg="mod">
          <ac:chgData name="Paula Martinez" userId="6a5f4f8a-0ec4-4d77-88bb-a148c499c9d7" providerId="ADAL" clId="{0DC49ECC-E1CD-449A-8924-7F470188C244}" dt="2020-11-24T06:16:46.875" v="7768" actId="20577"/>
          <ac:spMkLst>
            <pc:docMk/>
            <pc:sldMk cId="2663234974" sldId="371"/>
            <ac:spMk id="2" creationId="{F46FC2E7-ABCD-4B50-8ED7-A4A6B6062F2A}"/>
          </ac:spMkLst>
        </pc:spChg>
        <pc:spChg chg="mod">
          <ac:chgData name="Paula Martinez" userId="6a5f4f8a-0ec4-4d77-88bb-a148c499c9d7" providerId="ADAL" clId="{0DC49ECC-E1CD-449A-8924-7F470188C244}" dt="2020-11-24T06:17:08.668" v="7772" actId="2711"/>
          <ac:spMkLst>
            <pc:docMk/>
            <pc:sldMk cId="2663234974" sldId="371"/>
            <ac:spMk id="5" creationId="{FAF38B38-1B48-403D-9562-4E91CA022B64}"/>
          </ac:spMkLst>
        </pc:spChg>
      </pc:sldChg>
      <pc:sldChg chg="add del">
        <pc:chgData name="Paula Martinez" userId="6a5f4f8a-0ec4-4d77-88bb-a148c499c9d7" providerId="ADAL" clId="{0DC49ECC-E1CD-449A-8924-7F470188C244}" dt="2020-11-23T06:57:02.283" v="7384" actId="2696"/>
        <pc:sldMkLst>
          <pc:docMk/>
          <pc:sldMk cId="1273306310" sldId="372"/>
        </pc:sldMkLst>
      </pc:sldChg>
      <pc:sldChg chg="modSp add">
        <pc:chgData name="Paula Martinez" userId="6a5f4f8a-0ec4-4d77-88bb-a148c499c9d7" providerId="ADAL" clId="{0DC49ECC-E1CD-449A-8924-7F470188C244}" dt="2020-11-26T02:12:30.392" v="10329" actId="2711"/>
        <pc:sldMkLst>
          <pc:docMk/>
          <pc:sldMk cId="4089134531" sldId="372"/>
        </pc:sldMkLst>
        <pc:spChg chg="mod">
          <ac:chgData name="Paula Martinez" userId="6a5f4f8a-0ec4-4d77-88bb-a148c499c9d7" providerId="ADAL" clId="{0DC49ECC-E1CD-449A-8924-7F470188C244}" dt="2020-11-23T06:57:14.798" v="7399" actId="20577"/>
          <ac:spMkLst>
            <pc:docMk/>
            <pc:sldMk cId="4089134531" sldId="372"/>
            <ac:spMk id="2" creationId="{F46FC2E7-ABCD-4B50-8ED7-A4A6B6062F2A}"/>
          </ac:spMkLst>
        </pc:spChg>
        <pc:spChg chg="mod">
          <ac:chgData name="Paula Martinez" userId="6a5f4f8a-0ec4-4d77-88bb-a148c499c9d7" providerId="ADAL" clId="{0DC49ECC-E1CD-449A-8924-7F470188C244}" dt="2020-11-26T02:12:30.392" v="10329" actId="2711"/>
          <ac:spMkLst>
            <pc:docMk/>
            <pc:sldMk cId="4089134531" sldId="372"/>
            <ac:spMk id="5" creationId="{FAF38B38-1B48-403D-9562-4E91CA022B64}"/>
          </ac:spMkLst>
        </pc:spChg>
      </pc:sldChg>
      <pc:sldChg chg="addSp delSp modSp add">
        <pc:chgData name="Paula Martinez" userId="6a5f4f8a-0ec4-4d77-88bb-a148c499c9d7" providerId="ADAL" clId="{0DC49ECC-E1CD-449A-8924-7F470188C244}" dt="2020-11-24T06:43:50.847" v="8536" actId="20577"/>
        <pc:sldMkLst>
          <pc:docMk/>
          <pc:sldMk cId="3107064383" sldId="373"/>
        </pc:sldMkLst>
        <pc:spChg chg="mod">
          <ac:chgData name="Paula Martinez" userId="6a5f4f8a-0ec4-4d77-88bb-a148c499c9d7" providerId="ADAL" clId="{0DC49ECC-E1CD-449A-8924-7F470188C244}" dt="2020-11-24T06:43:50.847" v="8536" actId="20577"/>
          <ac:spMkLst>
            <pc:docMk/>
            <pc:sldMk cId="3107064383" sldId="373"/>
            <ac:spMk id="2" creationId="{1F48AE24-BCEF-472E-B579-9962DDF2F15C}"/>
          </ac:spMkLst>
        </pc:spChg>
        <pc:spChg chg="mod">
          <ac:chgData name="Paula Martinez" userId="6a5f4f8a-0ec4-4d77-88bb-a148c499c9d7" providerId="ADAL" clId="{0DC49ECC-E1CD-449A-8924-7F470188C244}" dt="2020-11-24T06:39:45.238" v="8113" actId="20577"/>
          <ac:spMkLst>
            <pc:docMk/>
            <pc:sldMk cId="3107064383" sldId="373"/>
            <ac:spMk id="3" creationId="{BE1CB750-24E4-474A-944E-17C70B616D27}"/>
          </ac:spMkLst>
        </pc:spChg>
        <pc:spChg chg="add del">
          <ac:chgData name="Paula Martinez" userId="6a5f4f8a-0ec4-4d77-88bb-a148c499c9d7" providerId="ADAL" clId="{0DC49ECC-E1CD-449A-8924-7F470188C244}" dt="2020-11-24T06:40:10.568" v="8207"/>
          <ac:spMkLst>
            <pc:docMk/>
            <pc:sldMk cId="3107064383" sldId="373"/>
            <ac:spMk id="4" creationId="{9FFB647B-3F38-46C0-B83F-3AC31A8F1B11}"/>
          </ac:spMkLst>
        </pc:spChg>
      </pc:sldChg>
      <pc:sldChg chg="add ord">
        <pc:chgData name="Paula Martinez" userId="6a5f4f8a-0ec4-4d77-88bb-a148c499c9d7" providerId="ADAL" clId="{0DC49ECC-E1CD-449A-8924-7F470188C244}" dt="2020-11-25T07:38:46.256" v="10255"/>
        <pc:sldMkLst>
          <pc:docMk/>
          <pc:sldMk cId="2484801064" sldId="374"/>
        </pc:sldMkLst>
      </pc:sldChg>
      <pc:sldChg chg="modSp add">
        <pc:chgData name="Paula Martinez" userId="6a5f4f8a-0ec4-4d77-88bb-a148c499c9d7" providerId="ADAL" clId="{0DC49ECC-E1CD-449A-8924-7F470188C244}" dt="2020-11-26T02:13:11.341" v="10340" actId="20577"/>
        <pc:sldMkLst>
          <pc:docMk/>
          <pc:sldMk cId="2995726779" sldId="375"/>
        </pc:sldMkLst>
        <pc:spChg chg="mod">
          <ac:chgData name="Paula Martinez" userId="6a5f4f8a-0ec4-4d77-88bb-a148c499c9d7" providerId="ADAL" clId="{0DC49ECC-E1CD-449A-8924-7F470188C244}" dt="2020-11-26T02:13:11.341" v="10340" actId="20577"/>
          <ac:spMkLst>
            <pc:docMk/>
            <pc:sldMk cId="2995726779" sldId="375"/>
            <ac:spMk id="3" creationId="{957BEB05-DFEE-4F5F-B84C-B87BF0F37EEE}"/>
          </ac:spMkLst>
        </pc:spChg>
      </pc:sldChg>
    </pc:docChg>
  </pc:docChgLst>
  <pc:docChgLst>
    <pc:chgData name="Francis Gacenga" userId="ad8b28ad-b14d-4d98-8c71-df1f4e7bec0f" providerId="ADAL" clId="{F94530C5-9495-D243-887A-C1B9657842CD}"/>
    <pc:docChg chg="undo custSel addSld delSld modSld sldOrd">
      <pc:chgData name="Francis Gacenga" userId="ad8b28ad-b14d-4d98-8c71-df1f4e7bec0f" providerId="ADAL" clId="{F94530C5-9495-D243-887A-C1B9657842CD}" dt="2020-05-20T02:00:11.207" v="1780" actId="20577"/>
      <pc:docMkLst>
        <pc:docMk/>
      </pc:docMkLst>
      <pc:sldChg chg="modSp">
        <pc:chgData name="Francis Gacenga" userId="ad8b28ad-b14d-4d98-8c71-df1f4e7bec0f" providerId="ADAL" clId="{F94530C5-9495-D243-887A-C1B9657842CD}" dt="2020-05-19T12:25:01.981" v="1777" actId="20577"/>
        <pc:sldMkLst>
          <pc:docMk/>
          <pc:sldMk cId="1454179088" sldId="257"/>
        </pc:sldMkLst>
        <pc:graphicFrameChg chg="mod">
          <ac:chgData name="Francis Gacenga" userId="ad8b28ad-b14d-4d98-8c71-df1f4e7bec0f" providerId="ADAL" clId="{F94530C5-9495-D243-887A-C1B9657842CD}" dt="2020-05-19T12:25:01.981" v="1777" actId="20577"/>
          <ac:graphicFrameMkLst>
            <pc:docMk/>
            <pc:sldMk cId="1454179088" sldId="257"/>
            <ac:graphicFrameMk id="14" creationId="{63ECCA01-8641-49D4-91EB-EC4B9DC1CA3C}"/>
          </ac:graphicFrameMkLst>
        </pc:graphicFrameChg>
      </pc:sldChg>
      <pc:sldChg chg="del">
        <pc:chgData name="Francis Gacenga" userId="ad8b28ad-b14d-4d98-8c71-df1f4e7bec0f" providerId="ADAL" clId="{F94530C5-9495-D243-887A-C1B9657842CD}" dt="2020-05-19T11:38:49.739" v="1539" actId="2696"/>
        <pc:sldMkLst>
          <pc:docMk/>
          <pc:sldMk cId="638955879" sldId="259"/>
        </pc:sldMkLst>
      </pc:sldChg>
      <pc:sldChg chg="modSp">
        <pc:chgData name="Francis Gacenga" userId="ad8b28ad-b14d-4d98-8c71-df1f4e7bec0f" providerId="ADAL" clId="{F94530C5-9495-D243-887A-C1B9657842CD}" dt="2020-05-20T02:00:11.207" v="1780" actId="20577"/>
        <pc:sldMkLst>
          <pc:docMk/>
          <pc:sldMk cId="2939864723" sldId="260"/>
        </pc:sldMkLst>
        <pc:spChg chg="mod">
          <ac:chgData name="Francis Gacenga" userId="ad8b28ad-b14d-4d98-8c71-df1f4e7bec0f" providerId="ADAL" clId="{F94530C5-9495-D243-887A-C1B9657842CD}" dt="2020-05-20T02:00:11.207" v="1780" actId="20577"/>
          <ac:spMkLst>
            <pc:docMk/>
            <pc:sldMk cId="2939864723" sldId="260"/>
            <ac:spMk id="2" creationId="{6AB79E81-646D-F845-B3E7-8BFADB142FC3}"/>
          </ac:spMkLst>
        </pc:spChg>
      </pc:sldChg>
      <pc:sldChg chg="del">
        <pc:chgData name="Francis Gacenga" userId="ad8b28ad-b14d-4d98-8c71-df1f4e7bec0f" providerId="ADAL" clId="{F94530C5-9495-D243-887A-C1B9657842CD}" dt="2020-05-19T11:38:49.772" v="1540" actId="2696"/>
        <pc:sldMkLst>
          <pc:docMk/>
          <pc:sldMk cId="2844582785" sldId="264"/>
        </pc:sldMkLst>
      </pc:sldChg>
      <pc:sldChg chg="del">
        <pc:chgData name="Francis Gacenga" userId="ad8b28ad-b14d-4d98-8c71-df1f4e7bec0f" providerId="ADAL" clId="{F94530C5-9495-D243-887A-C1B9657842CD}" dt="2020-05-19T11:38:49.781" v="1541" actId="2696"/>
        <pc:sldMkLst>
          <pc:docMk/>
          <pc:sldMk cId="4110431979" sldId="265"/>
        </pc:sldMkLst>
      </pc:sldChg>
      <pc:sldChg chg="modSp">
        <pc:chgData name="Francis Gacenga" userId="ad8b28ad-b14d-4d98-8c71-df1f4e7bec0f" providerId="ADAL" clId="{F94530C5-9495-D243-887A-C1B9657842CD}" dt="2020-05-19T07:35:39.588" v="265" actId="20577"/>
        <pc:sldMkLst>
          <pc:docMk/>
          <pc:sldMk cId="3713552682" sldId="266"/>
        </pc:sldMkLst>
        <pc:spChg chg="mod">
          <ac:chgData name="Francis Gacenga" userId="ad8b28ad-b14d-4d98-8c71-df1f4e7bec0f" providerId="ADAL" clId="{F94530C5-9495-D243-887A-C1B9657842CD}" dt="2020-05-19T07:35:39.588" v="265" actId="20577"/>
          <ac:spMkLst>
            <pc:docMk/>
            <pc:sldMk cId="3713552682" sldId="266"/>
            <ac:spMk id="2" creationId="{00000000-0000-0000-0000-000000000000}"/>
          </ac:spMkLst>
        </pc:spChg>
      </pc:sldChg>
      <pc:sldChg chg="modSp">
        <pc:chgData name="Francis Gacenga" userId="ad8b28ad-b14d-4d98-8c71-df1f4e7bec0f" providerId="ADAL" clId="{F94530C5-9495-D243-887A-C1B9657842CD}" dt="2020-05-19T07:05:57.488" v="22" actId="20577"/>
        <pc:sldMkLst>
          <pc:docMk/>
          <pc:sldMk cId="3661229291" sldId="277"/>
        </pc:sldMkLst>
        <pc:graphicFrameChg chg="mod">
          <ac:chgData name="Francis Gacenga" userId="ad8b28ad-b14d-4d98-8c71-df1f4e7bec0f" providerId="ADAL" clId="{F94530C5-9495-D243-887A-C1B9657842CD}" dt="2020-05-19T07:05:57.488" v="22" actId="20577"/>
          <ac:graphicFrameMkLst>
            <pc:docMk/>
            <pc:sldMk cId="3661229291" sldId="277"/>
            <ac:graphicFrameMk id="5" creationId="{B4627394-B96E-4515-8361-3569E673A195}"/>
          </ac:graphicFrameMkLst>
        </pc:graphicFrameChg>
      </pc:sldChg>
      <pc:sldChg chg="modSp">
        <pc:chgData name="Francis Gacenga" userId="ad8b28ad-b14d-4d98-8c71-df1f4e7bec0f" providerId="ADAL" clId="{F94530C5-9495-D243-887A-C1B9657842CD}" dt="2020-05-19T11:47:33.356" v="1666" actId="20577"/>
        <pc:sldMkLst>
          <pc:docMk/>
          <pc:sldMk cId="1255888274" sldId="296"/>
        </pc:sldMkLst>
        <pc:spChg chg="mod">
          <ac:chgData name="Francis Gacenga" userId="ad8b28ad-b14d-4d98-8c71-df1f4e7bec0f" providerId="ADAL" clId="{F94530C5-9495-D243-887A-C1B9657842CD}" dt="2020-05-19T11:47:33.356" v="1666" actId="20577"/>
          <ac:spMkLst>
            <pc:docMk/>
            <pc:sldMk cId="1255888274" sldId="296"/>
            <ac:spMk id="3" creationId="{9DD1EC07-948F-E64B-B4B3-FBE99B01EB9E}"/>
          </ac:spMkLst>
        </pc:spChg>
      </pc:sldChg>
      <pc:sldChg chg="addSp delSp modSp">
        <pc:chgData name="Francis Gacenga" userId="ad8b28ad-b14d-4d98-8c71-df1f4e7bec0f" providerId="ADAL" clId="{F94530C5-9495-D243-887A-C1B9657842CD}" dt="2020-05-19T11:01:25.184" v="1103"/>
        <pc:sldMkLst>
          <pc:docMk/>
          <pc:sldMk cId="1370499172" sldId="299"/>
        </pc:sldMkLst>
        <pc:spChg chg="mod">
          <ac:chgData name="Francis Gacenga" userId="ad8b28ad-b14d-4d98-8c71-df1f4e7bec0f" providerId="ADAL" clId="{F94530C5-9495-D243-887A-C1B9657842CD}" dt="2020-05-19T09:50:19.066" v="568" actId="27636"/>
          <ac:spMkLst>
            <pc:docMk/>
            <pc:sldMk cId="1370499172" sldId="299"/>
            <ac:spMk id="2" creationId="{DAFCF6D8-DFAC-5042-9F6D-3516011C319F}"/>
          </ac:spMkLst>
        </pc:spChg>
        <pc:spChg chg="add del mod">
          <ac:chgData name="Francis Gacenga" userId="ad8b28ad-b14d-4d98-8c71-df1f4e7bec0f" providerId="ADAL" clId="{F94530C5-9495-D243-887A-C1B9657842CD}" dt="2020-05-19T09:49:54.324" v="563"/>
          <ac:spMkLst>
            <pc:docMk/>
            <pc:sldMk cId="1370499172" sldId="299"/>
            <ac:spMk id="3" creationId="{DA20CF7A-C825-754D-B7F0-D570E9F097B9}"/>
          </ac:spMkLst>
        </pc:spChg>
        <pc:graphicFrameChg chg="mod">
          <ac:chgData name="Francis Gacenga" userId="ad8b28ad-b14d-4d98-8c71-df1f4e7bec0f" providerId="ADAL" clId="{F94530C5-9495-D243-887A-C1B9657842CD}" dt="2020-05-19T11:01:25.184" v="1103"/>
          <ac:graphicFrameMkLst>
            <pc:docMk/>
            <pc:sldMk cId="1370499172" sldId="299"/>
            <ac:graphicFrameMk id="5" creationId="{1896BB0B-0409-41DA-BE4D-680D77A778F3}"/>
          </ac:graphicFrameMkLst>
        </pc:graphicFrameChg>
      </pc:sldChg>
      <pc:sldChg chg="modSp">
        <pc:chgData name="Francis Gacenga" userId="ad8b28ad-b14d-4d98-8c71-df1f4e7bec0f" providerId="ADAL" clId="{F94530C5-9495-D243-887A-C1B9657842CD}" dt="2020-05-19T10:29:42.308" v="750" actId="27957"/>
        <pc:sldMkLst>
          <pc:docMk/>
          <pc:sldMk cId="2337524796" sldId="300"/>
        </pc:sldMkLst>
        <pc:spChg chg="mod">
          <ac:chgData name="Francis Gacenga" userId="ad8b28ad-b14d-4d98-8c71-df1f4e7bec0f" providerId="ADAL" clId="{F94530C5-9495-D243-887A-C1B9657842CD}" dt="2020-05-19T10:16:39.893" v="660" actId="20577"/>
          <ac:spMkLst>
            <pc:docMk/>
            <pc:sldMk cId="2337524796" sldId="300"/>
            <ac:spMk id="2" creationId="{313531B6-0D1F-5A42-A04E-42292EC85680}"/>
          </ac:spMkLst>
        </pc:spChg>
        <pc:graphicFrameChg chg="mod">
          <ac:chgData name="Francis Gacenga" userId="ad8b28ad-b14d-4d98-8c71-df1f4e7bec0f" providerId="ADAL" clId="{F94530C5-9495-D243-887A-C1B9657842CD}" dt="2020-05-19T10:29:42.308" v="750" actId="27957"/>
          <ac:graphicFrameMkLst>
            <pc:docMk/>
            <pc:sldMk cId="2337524796" sldId="300"/>
            <ac:graphicFrameMk id="5" creationId="{0102C48D-E008-405E-919E-59FA4542BC28}"/>
          </ac:graphicFrameMkLst>
        </pc:graphicFrameChg>
      </pc:sldChg>
      <pc:sldChg chg="addSp delSp modSp">
        <pc:chgData name="Francis Gacenga" userId="ad8b28ad-b14d-4d98-8c71-df1f4e7bec0f" providerId="ADAL" clId="{F94530C5-9495-D243-887A-C1B9657842CD}" dt="2020-05-19T10:38:03.489" v="819" actId="1036"/>
        <pc:sldMkLst>
          <pc:docMk/>
          <pc:sldMk cId="3576259172" sldId="301"/>
        </pc:sldMkLst>
        <pc:spChg chg="mod">
          <ac:chgData name="Francis Gacenga" userId="ad8b28ad-b14d-4d98-8c71-df1f4e7bec0f" providerId="ADAL" clId="{F94530C5-9495-D243-887A-C1B9657842CD}" dt="2020-05-19T10:38:03.489" v="819" actId="1036"/>
          <ac:spMkLst>
            <pc:docMk/>
            <pc:sldMk cId="3576259172" sldId="301"/>
            <ac:spMk id="2" creationId="{36B0A85A-023F-6646-B382-C74717EDC042}"/>
          </ac:spMkLst>
        </pc:spChg>
        <pc:spChg chg="add del mod">
          <ac:chgData name="Francis Gacenga" userId="ad8b28ad-b14d-4d98-8c71-df1f4e7bec0f" providerId="ADAL" clId="{F94530C5-9495-D243-887A-C1B9657842CD}" dt="2020-05-19T10:24:10.863" v="721"/>
          <ac:spMkLst>
            <pc:docMk/>
            <pc:sldMk cId="3576259172" sldId="301"/>
            <ac:spMk id="3" creationId="{F1784507-19C5-974D-8AD4-98EE482D1C06}"/>
          </ac:spMkLst>
        </pc:spChg>
        <pc:graphicFrameChg chg="mod">
          <ac:chgData name="Francis Gacenga" userId="ad8b28ad-b14d-4d98-8c71-df1f4e7bec0f" providerId="ADAL" clId="{F94530C5-9495-D243-887A-C1B9657842CD}" dt="2020-05-19T10:37:49.687" v="811" actId="113"/>
          <ac:graphicFrameMkLst>
            <pc:docMk/>
            <pc:sldMk cId="3576259172" sldId="301"/>
            <ac:graphicFrameMk id="5" creationId="{8855E26C-89D6-47CB-9885-64D6EC94D9F3}"/>
          </ac:graphicFrameMkLst>
        </pc:graphicFrameChg>
      </pc:sldChg>
      <pc:sldChg chg="modSp">
        <pc:chgData name="Francis Gacenga" userId="ad8b28ad-b14d-4d98-8c71-df1f4e7bec0f" providerId="ADAL" clId="{F94530C5-9495-D243-887A-C1B9657842CD}" dt="2020-05-19T11:02:18.879" v="1119" actId="1035"/>
        <pc:sldMkLst>
          <pc:docMk/>
          <pc:sldMk cId="2889820055" sldId="302"/>
        </pc:sldMkLst>
        <pc:spChg chg="mod">
          <ac:chgData name="Francis Gacenga" userId="ad8b28ad-b14d-4d98-8c71-df1f4e7bec0f" providerId="ADAL" clId="{F94530C5-9495-D243-887A-C1B9657842CD}" dt="2020-05-19T11:02:18.879" v="1119" actId="1035"/>
          <ac:spMkLst>
            <pc:docMk/>
            <pc:sldMk cId="2889820055" sldId="302"/>
            <ac:spMk id="2" creationId="{3AF4C808-4050-0347-AAD3-2C012A02B0DC}"/>
          </ac:spMkLst>
        </pc:spChg>
        <pc:graphicFrameChg chg="mod">
          <ac:chgData name="Francis Gacenga" userId="ad8b28ad-b14d-4d98-8c71-df1f4e7bec0f" providerId="ADAL" clId="{F94530C5-9495-D243-887A-C1B9657842CD}" dt="2020-05-19T11:02:05.604" v="1111" actId="255"/>
          <ac:graphicFrameMkLst>
            <pc:docMk/>
            <pc:sldMk cId="2889820055" sldId="302"/>
            <ac:graphicFrameMk id="6" creationId="{77272C35-027C-4D0D-AA53-AAFE0FF15C91}"/>
          </ac:graphicFrameMkLst>
        </pc:graphicFrameChg>
      </pc:sldChg>
      <pc:sldChg chg="addSp modSp ord">
        <pc:chgData name="Francis Gacenga" userId="ad8b28ad-b14d-4d98-8c71-df1f4e7bec0f" providerId="ADAL" clId="{F94530C5-9495-D243-887A-C1B9657842CD}" dt="2020-05-19T10:59:24.972" v="1100"/>
        <pc:sldMkLst>
          <pc:docMk/>
          <pc:sldMk cId="1139848735" sldId="303"/>
        </pc:sldMkLst>
        <pc:spChg chg="mod">
          <ac:chgData name="Francis Gacenga" userId="ad8b28ad-b14d-4d98-8c71-df1f4e7bec0f" providerId="ADAL" clId="{F94530C5-9495-D243-887A-C1B9657842CD}" dt="2020-05-19T10:42:13.460" v="892"/>
          <ac:spMkLst>
            <pc:docMk/>
            <pc:sldMk cId="1139848735" sldId="303"/>
            <ac:spMk id="2" creationId="{36B0A85A-023F-6646-B382-C74717EDC042}"/>
          </ac:spMkLst>
        </pc:spChg>
        <pc:spChg chg="add mod">
          <ac:chgData name="Francis Gacenga" userId="ad8b28ad-b14d-4d98-8c71-df1f4e7bec0f" providerId="ADAL" clId="{F94530C5-9495-D243-887A-C1B9657842CD}" dt="2020-05-19T10:40:14.682" v="863"/>
          <ac:spMkLst>
            <pc:docMk/>
            <pc:sldMk cId="1139848735" sldId="303"/>
            <ac:spMk id="4" creationId="{B2FC0F99-1045-F54E-A668-D42F695CC53F}"/>
          </ac:spMkLst>
        </pc:spChg>
        <pc:graphicFrameChg chg="mod">
          <ac:chgData name="Francis Gacenga" userId="ad8b28ad-b14d-4d98-8c71-df1f4e7bec0f" providerId="ADAL" clId="{F94530C5-9495-D243-887A-C1B9657842CD}" dt="2020-05-19T10:59:24.972" v="1100"/>
          <ac:graphicFrameMkLst>
            <pc:docMk/>
            <pc:sldMk cId="1139848735" sldId="303"/>
            <ac:graphicFrameMk id="5" creationId="{BE11DC8E-B165-4496-A85F-E156972F963A}"/>
          </ac:graphicFrameMkLst>
        </pc:graphicFrameChg>
      </pc:sldChg>
      <pc:sldChg chg="modSp">
        <pc:chgData name="Francis Gacenga" userId="ad8b28ad-b14d-4d98-8c71-df1f4e7bec0f" providerId="ADAL" clId="{F94530C5-9495-D243-887A-C1B9657842CD}" dt="2020-05-20T00:45:44.988" v="1778" actId="20577"/>
        <pc:sldMkLst>
          <pc:docMk/>
          <pc:sldMk cId="2982032220" sldId="304"/>
        </pc:sldMkLst>
        <pc:spChg chg="mod">
          <ac:chgData name="Francis Gacenga" userId="ad8b28ad-b14d-4d98-8c71-df1f4e7bec0f" providerId="ADAL" clId="{F94530C5-9495-D243-887A-C1B9657842CD}" dt="2020-05-19T11:08:20.029" v="1231" actId="20577"/>
          <ac:spMkLst>
            <pc:docMk/>
            <pc:sldMk cId="2982032220" sldId="304"/>
            <ac:spMk id="2" creationId="{C0A4B08C-D2BB-2B48-A026-8C2678FF52A0}"/>
          </ac:spMkLst>
        </pc:spChg>
        <pc:graphicFrameChg chg="mod">
          <ac:chgData name="Francis Gacenga" userId="ad8b28ad-b14d-4d98-8c71-df1f4e7bec0f" providerId="ADAL" clId="{F94530C5-9495-D243-887A-C1B9657842CD}" dt="2020-05-20T00:45:44.988" v="1778" actId="20577"/>
          <ac:graphicFrameMkLst>
            <pc:docMk/>
            <pc:sldMk cId="2982032220" sldId="304"/>
            <ac:graphicFrameMk id="5" creationId="{170E4341-E17E-4CF0-A263-4392080B573E}"/>
          </ac:graphicFrameMkLst>
        </pc:graphicFrameChg>
      </pc:sldChg>
      <pc:sldChg chg="modSp modAnim">
        <pc:chgData name="Francis Gacenga" userId="ad8b28ad-b14d-4d98-8c71-df1f4e7bec0f" providerId="ADAL" clId="{F94530C5-9495-D243-887A-C1B9657842CD}" dt="2020-05-19T09:46:48.070" v="509" actId="20577"/>
        <pc:sldMkLst>
          <pc:docMk/>
          <pc:sldMk cId="3079848761" sldId="307"/>
        </pc:sldMkLst>
        <pc:spChg chg="mod">
          <ac:chgData name="Francis Gacenga" userId="ad8b28ad-b14d-4d98-8c71-df1f4e7bec0f" providerId="ADAL" clId="{F94530C5-9495-D243-887A-C1B9657842CD}" dt="2020-05-19T08:07:14.515" v="301" actId="20577"/>
          <ac:spMkLst>
            <pc:docMk/>
            <pc:sldMk cId="3079848761" sldId="307"/>
            <ac:spMk id="2" creationId="{DAFCF6D8-DFAC-5042-9F6D-3516011C319F}"/>
          </ac:spMkLst>
        </pc:spChg>
        <pc:graphicFrameChg chg="mod">
          <ac:chgData name="Francis Gacenga" userId="ad8b28ad-b14d-4d98-8c71-df1f4e7bec0f" providerId="ADAL" clId="{F94530C5-9495-D243-887A-C1B9657842CD}" dt="2020-05-19T09:46:48.070" v="509" actId="20577"/>
          <ac:graphicFrameMkLst>
            <pc:docMk/>
            <pc:sldMk cId="3079848761" sldId="307"/>
            <ac:graphicFrameMk id="5" creationId="{1896BB0B-0409-41DA-BE4D-680D77A778F3}"/>
          </ac:graphicFrameMkLst>
        </pc:graphicFrameChg>
      </pc:sldChg>
      <pc:sldChg chg="modSp">
        <pc:chgData name="Francis Gacenga" userId="ad8b28ad-b14d-4d98-8c71-df1f4e7bec0f" providerId="ADAL" clId="{F94530C5-9495-D243-887A-C1B9657842CD}" dt="2020-05-20T00:54:16.274" v="1779" actId="20577"/>
        <pc:sldMkLst>
          <pc:docMk/>
          <pc:sldMk cId="454857409" sldId="308"/>
        </pc:sldMkLst>
        <pc:spChg chg="mod">
          <ac:chgData name="Francis Gacenga" userId="ad8b28ad-b14d-4d98-8c71-df1f4e7bec0f" providerId="ADAL" clId="{F94530C5-9495-D243-887A-C1B9657842CD}" dt="2020-05-19T11:15:48.211" v="1309" actId="20577"/>
          <ac:spMkLst>
            <pc:docMk/>
            <pc:sldMk cId="454857409" sldId="308"/>
            <ac:spMk id="2" creationId="{C0A4B08C-D2BB-2B48-A026-8C2678FF52A0}"/>
          </ac:spMkLst>
        </pc:spChg>
        <pc:graphicFrameChg chg="mod">
          <ac:chgData name="Francis Gacenga" userId="ad8b28ad-b14d-4d98-8c71-df1f4e7bec0f" providerId="ADAL" clId="{F94530C5-9495-D243-887A-C1B9657842CD}" dt="2020-05-20T00:54:16.274" v="1779" actId="20577"/>
          <ac:graphicFrameMkLst>
            <pc:docMk/>
            <pc:sldMk cId="454857409" sldId="308"/>
            <ac:graphicFrameMk id="5" creationId="{170E4341-E17E-4CF0-A263-4392080B573E}"/>
          </ac:graphicFrameMkLst>
        </pc:graphicFrameChg>
      </pc:sldChg>
      <pc:sldChg chg="modSp">
        <pc:chgData name="Francis Gacenga" userId="ad8b28ad-b14d-4d98-8c71-df1f4e7bec0f" providerId="ADAL" clId="{F94530C5-9495-D243-887A-C1B9657842CD}" dt="2020-05-19T11:29:16.515" v="1449" actId="12100"/>
        <pc:sldMkLst>
          <pc:docMk/>
          <pc:sldMk cId="3150508998" sldId="309"/>
        </pc:sldMkLst>
        <pc:spChg chg="mod">
          <ac:chgData name="Francis Gacenga" userId="ad8b28ad-b14d-4d98-8c71-df1f4e7bec0f" providerId="ADAL" clId="{F94530C5-9495-D243-887A-C1B9657842CD}" dt="2020-05-19T11:16:15.972" v="1370" actId="20577"/>
          <ac:spMkLst>
            <pc:docMk/>
            <pc:sldMk cId="3150508998" sldId="309"/>
            <ac:spMk id="2" creationId="{C0A4B08C-D2BB-2B48-A026-8C2678FF52A0}"/>
          </ac:spMkLst>
        </pc:spChg>
        <pc:graphicFrameChg chg="mod">
          <ac:chgData name="Francis Gacenga" userId="ad8b28ad-b14d-4d98-8c71-df1f4e7bec0f" providerId="ADAL" clId="{F94530C5-9495-D243-887A-C1B9657842CD}" dt="2020-05-19T11:29:16.515" v="1449" actId="12100"/>
          <ac:graphicFrameMkLst>
            <pc:docMk/>
            <pc:sldMk cId="3150508998" sldId="309"/>
            <ac:graphicFrameMk id="5" creationId="{170E4341-E17E-4CF0-A263-4392080B573E}"/>
          </ac:graphicFrameMkLst>
        </pc:graphicFrameChg>
      </pc:sldChg>
      <pc:sldChg chg="modSp">
        <pc:chgData name="Francis Gacenga" userId="ad8b28ad-b14d-4d98-8c71-df1f4e7bec0f" providerId="ADAL" clId="{F94530C5-9495-D243-887A-C1B9657842CD}" dt="2020-05-19T11:37:00.918" v="1533" actId="12100"/>
        <pc:sldMkLst>
          <pc:docMk/>
          <pc:sldMk cId="1526187996" sldId="310"/>
        </pc:sldMkLst>
        <pc:spChg chg="mod">
          <ac:chgData name="Francis Gacenga" userId="ad8b28ad-b14d-4d98-8c71-df1f4e7bec0f" providerId="ADAL" clId="{F94530C5-9495-D243-887A-C1B9657842CD}" dt="2020-05-19T11:30:40.197" v="1489" actId="20577"/>
          <ac:spMkLst>
            <pc:docMk/>
            <pc:sldMk cId="1526187996" sldId="310"/>
            <ac:spMk id="2" creationId="{C0A4B08C-D2BB-2B48-A026-8C2678FF52A0}"/>
          </ac:spMkLst>
        </pc:spChg>
        <pc:graphicFrameChg chg="mod">
          <ac:chgData name="Francis Gacenga" userId="ad8b28ad-b14d-4d98-8c71-df1f4e7bec0f" providerId="ADAL" clId="{F94530C5-9495-D243-887A-C1B9657842CD}" dt="2020-05-19T11:37:00.918" v="1533" actId="12100"/>
          <ac:graphicFrameMkLst>
            <pc:docMk/>
            <pc:sldMk cId="1526187996" sldId="310"/>
            <ac:graphicFrameMk id="5" creationId="{170E4341-E17E-4CF0-A263-4392080B573E}"/>
          </ac:graphicFrameMkLst>
        </pc:graphicFrameChg>
      </pc:sldChg>
      <pc:sldChg chg="addSp delSp modSp modAnim">
        <pc:chgData name="Francis Gacenga" userId="ad8b28ad-b14d-4d98-8c71-df1f4e7bec0f" providerId="ADAL" clId="{F94530C5-9495-D243-887A-C1B9657842CD}" dt="2020-05-19T12:04:56.794" v="1772"/>
        <pc:sldMkLst>
          <pc:docMk/>
          <pc:sldMk cId="757962090" sldId="311"/>
        </pc:sldMkLst>
        <pc:spChg chg="del mod">
          <ac:chgData name="Francis Gacenga" userId="ad8b28ad-b14d-4d98-8c71-df1f4e7bec0f" providerId="ADAL" clId="{F94530C5-9495-D243-887A-C1B9657842CD}" dt="2020-05-19T11:40:18.523" v="1578" actId="478"/>
          <ac:spMkLst>
            <pc:docMk/>
            <pc:sldMk cId="757962090" sldId="311"/>
            <ac:spMk id="2" creationId="{C0A4B08C-D2BB-2B48-A026-8C2678FF52A0}"/>
          </ac:spMkLst>
        </pc:spChg>
        <pc:spChg chg="add del mod">
          <ac:chgData name="Francis Gacenga" userId="ad8b28ad-b14d-4d98-8c71-df1f4e7bec0f" providerId="ADAL" clId="{F94530C5-9495-D243-887A-C1B9657842CD}" dt="2020-05-19T11:30:19.372" v="1455" actId="478"/>
          <ac:spMkLst>
            <pc:docMk/>
            <pc:sldMk cId="757962090" sldId="311"/>
            <ac:spMk id="3" creationId="{CD232CAE-BBFB-C64A-9219-B59E5C7AD1E4}"/>
          </ac:spMkLst>
        </pc:spChg>
        <pc:spChg chg="add del mod">
          <ac:chgData name="Francis Gacenga" userId="ad8b28ad-b14d-4d98-8c71-df1f4e7bec0f" providerId="ADAL" clId="{F94530C5-9495-D243-887A-C1B9657842CD}" dt="2020-05-19T11:34:38.431" v="1526"/>
          <ac:spMkLst>
            <pc:docMk/>
            <pc:sldMk cId="757962090" sldId="311"/>
            <ac:spMk id="4" creationId="{983DF2A2-F404-B946-A5A6-D36168568304}"/>
          </ac:spMkLst>
        </pc:spChg>
        <pc:spChg chg="add del mod">
          <ac:chgData name="Francis Gacenga" userId="ad8b28ad-b14d-4d98-8c71-df1f4e7bec0f" providerId="ADAL" clId="{F94530C5-9495-D243-887A-C1B9657842CD}" dt="2020-05-19T11:40:22.462" v="1579" actId="478"/>
          <ac:spMkLst>
            <pc:docMk/>
            <pc:sldMk cId="757962090" sldId="311"/>
            <ac:spMk id="9" creationId="{28E06E29-E19D-684F-95F0-9465789C4128}"/>
          </ac:spMkLst>
        </pc:spChg>
        <pc:graphicFrameChg chg="del">
          <ac:chgData name="Francis Gacenga" userId="ad8b28ad-b14d-4d98-8c71-df1f4e7bec0f" providerId="ADAL" clId="{F94530C5-9495-D243-887A-C1B9657842CD}" dt="2020-05-19T11:30:17.075" v="1454" actId="478"/>
          <ac:graphicFrameMkLst>
            <pc:docMk/>
            <pc:sldMk cId="757962090" sldId="311"/>
            <ac:graphicFrameMk id="5" creationId="{170E4341-E17E-4CF0-A263-4392080B573E}"/>
          </ac:graphicFrameMkLst>
        </pc:graphicFrameChg>
        <pc:picChg chg="add mod">
          <ac:chgData name="Francis Gacenga" userId="ad8b28ad-b14d-4d98-8c71-df1f4e7bec0f" providerId="ADAL" clId="{F94530C5-9495-D243-887A-C1B9657842CD}" dt="2020-05-19T12:02:05.094" v="1747" actId="1035"/>
          <ac:picMkLst>
            <pc:docMk/>
            <pc:sldMk cId="757962090" sldId="311"/>
            <ac:picMk id="6" creationId="{3A87A9AD-2A17-1D4E-85A9-955DE106B245}"/>
          </ac:picMkLst>
        </pc:picChg>
        <pc:picChg chg="add mod">
          <ac:chgData name="Francis Gacenga" userId="ad8b28ad-b14d-4d98-8c71-df1f4e7bec0f" providerId="ADAL" clId="{F94530C5-9495-D243-887A-C1B9657842CD}" dt="2020-05-19T12:02:05.094" v="1747" actId="1035"/>
          <ac:picMkLst>
            <pc:docMk/>
            <pc:sldMk cId="757962090" sldId="311"/>
            <ac:picMk id="7" creationId="{7C498CBE-2377-2347-8024-614ABD883350}"/>
          </ac:picMkLst>
        </pc:picChg>
        <pc:picChg chg="add mod">
          <ac:chgData name="Francis Gacenga" userId="ad8b28ad-b14d-4d98-8c71-df1f4e7bec0f" providerId="ADAL" clId="{F94530C5-9495-D243-887A-C1B9657842CD}" dt="2020-05-19T12:02:05.094" v="1747" actId="1035"/>
          <ac:picMkLst>
            <pc:docMk/>
            <pc:sldMk cId="757962090" sldId="311"/>
            <ac:picMk id="10" creationId="{83A1F99E-6A14-E94B-B29B-15AB72D1A766}"/>
          </ac:picMkLst>
        </pc:picChg>
        <pc:picChg chg="add mod">
          <ac:chgData name="Francis Gacenga" userId="ad8b28ad-b14d-4d98-8c71-df1f4e7bec0f" providerId="ADAL" clId="{F94530C5-9495-D243-887A-C1B9657842CD}" dt="2020-05-19T12:02:05.094" v="1747" actId="1035"/>
          <ac:picMkLst>
            <pc:docMk/>
            <pc:sldMk cId="757962090" sldId="311"/>
            <ac:picMk id="11" creationId="{83330F1C-AFD4-1A4C-8A75-4D9CF170EB25}"/>
          </ac:picMkLst>
        </pc:picChg>
        <pc:picChg chg="add mod">
          <ac:chgData name="Francis Gacenga" userId="ad8b28ad-b14d-4d98-8c71-df1f4e7bec0f" providerId="ADAL" clId="{F94530C5-9495-D243-887A-C1B9657842CD}" dt="2020-05-19T12:02:05.094" v="1747" actId="1035"/>
          <ac:picMkLst>
            <pc:docMk/>
            <pc:sldMk cId="757962090" sldId="311"/>
            <ac:picMk id="12" creationId="{83B9613D-D1AE-B241-A94D-05626F4BF4C5}"/>
          </ac:picMkLst>
        </pc:picChg>
        <pc:picChg chg="add mod">
          <ac:chgData name="Francis Gacenga" userId="ad8b28ad-b14d-4d98-8c71-df1f4e7bec0f" providerId="ADAL" clId="{F94530C5-9495-D243-887A-C1B9657842CD}" dt="2020-05-19T12:02:05.094" v="1747" actId="1035"/>
          <ac:picMkLst>
            <pc:docMk/>
            <pc:sldMk cId="757962090" sldId="311"/>
            <ac:picMk id="13" creationId="{0C9C8CBB-1233-0546-B7B7-D4117B512AC7}"/>
          </ac:picMkLst>
        </pc:picChg>
        <pc:picChg chg="add mod">
          <ac:chgData name="Francis Gacenga" userId="ad8b28ad-b14d-4d98-8c71-df1f4e7bec0f" providerId="ADAL" clId="{F94530C5-9495-D243-887A-C1B9657842CD}" dt="2020-05-19T12:02:05.094" v="1747" actId="1035"/>
          <ac:picMkLst>
            <pc:docMk/>
            <pc:sldMk cId="757962090" sldId="311"/>
            <ac:picMk id="14" creationId="{1A599127-580C-964C-9487-01B7DB8E2F43}"/>
          </ac:picMkLst>
        </pc:picChg>
        <pc:picChg chg="add mod">
          <ac:chgData name="Francis Gacenga" userId="ad8b28ad-b14d-4d98-8c71-df1f4e7bec0f" providerId="ADAL" clId="{F94530C5-9495-D243-887A-C1B9657842CD}" dt="2020-05-19T12:02:05.094" v="1747" actId="1035"/>
          <ac:picMkLst>
            <pc:docMk/>
            <pc:sldMk cId="757962090" sldId="311"/>
            <ac:picMk id="15" creationId="{482EA7EB-5DE1-4A46-B20A-F32843E32357}"/>
          </ac:picMkLst>
        </pc:picChg>
        <pc:picChg chg="add mod">
          <ac:chgData name="Francis Gacenga" userId="ad8b28ad-b14d-4d98-8c71-df1f4e7bec0f" providerId="ADAL" clId="{F94530C5-9495-D243-887A-C1B9657842CD}" dt="2020-05-19T12:02:05.094" v="1747" actId="1035"/>
          <ac:picMkLst>
            <pc:docMk/>
            <pc:sldMk cId="757962090" sldId="311"/>
            <ac:picMk id="16" creationId="{06CB6B74-0630-FB42-B7EB-301A1DEAD855}"/>
          </ac:picMkLst>
        </pc:picChg>
        <pc:picChg chg="add mod">
          <ac:chgData name="Francis Gacenga" userId="ad8b28ad-b14d-4d98-8c71-df1f4e7bec0f" providerId="ADAL" clId="{F94530C5-9495-D243-887A-C1B9657842CD}" dt="2020-05-19T12:02:05.094" v="1747" actId="1035"/>
          <ac:picMkLst>
            <pc:docMk/>
            <pc:sldMk cId="757962090" sldId="311"/>
            <ac:picMk id="17" creationId="{6C9EBB26-252C-454A-9C46-1300F50294EE}"/>
          </ac:picMkLst>
        </pc:picChg>
        <pc:picChg chg="add mod">
          <ac:chgData name="Francis Gacenga" userId="ad8b28ad-b14d-4d98-8c71-df1f4e7bec0f" providerId="ADAL" clId="{F94530C5-9495-D243-887A-C1B9657842CD}" dt="2020-05-19T12:02:05.094" v="1747" actId="1035"/>
          <ac:picMkLst>
            <pc:docMk/>
            <pc:sldMk cId="757962090" sldId="311"/>
            <ac:picMk id="18" creationId="{338A77CC-2247-0C49-94FC-5DC10078202A}"/>
          </ac:picMkLst>
        </pc:picChg>
        <pc:picChg chg="add mod">
          <ac:chgData name="Francis Gacenga" userId="ad8b28ad-b14d-4d98-8c71-df1f4e7bec0f" providerId="ADAL" clId="{F94530C5-9495-D243-887A-C1B9657842CD}" dt="2020-05-19T12:02:05.094" v="1747" actId="1035"/>
          <ac:picMkLst>
            <pc:docMk/>
            <pc:sldMk cId="757962090" sldId="311"/>
            <ac:picMk id="19" creationId="{DEA897BF-176E-6742-9D55-4266FF800984}"/>
          </ac:picMkLst>
        </pc:picChg>
        <pc:picChg chg="add mod">
          <ac:chgData name="Francis Gacenga" userId="ad8b28ad-b14d-4d98-8c71-df1f4e7bec0f" providerId="ADAL" clId="{F94530C5-9495-D243-887A-C1B9657842CD}" dt="2020-05-19T12:02:05.094" v="1747" actId="1035"/>
          <ac:picMkLst>
            <pc:docMk/>
            <pc:sldMk cId="757962090" sldId="311"/>
            <ac:picMk id="20" creationId="{FEE85B1D-6CB1-5645-928D-8C313577249E}"/>
          </ac:picMkLst>
        </pc:picChg>
        <pc:picChg chg="add mod">
          <ac:chgData name="Francis Gacenga" userId="ad8b28ad-b14d-4d98-8c71-df1f4e7bec0f" providerId="ADAL" clId="{F94530C5-9495-D243-887A-C1B9657842CD}" dt="2020-05-19T12:02:05.094" v="1747" actId="1035"/>
          <ac:picMkLst>
            <pc:docMk/>
            <pc:sldMk cId="757962090" sldId="311"/>
            <ac:picMk id="21" creationId="{4F93793A-D069-1D42-BC87-8A4753259748}"/>
          </ac:picMkLst>
        </pc:picChg>
        <pc:picChg chg="add del">
          <ac:chgData name="Francis Gacenga" userId="ad8b28ad-b14d-4d98-8c71-df1f4e7bec0f" providerId="ADAL" clId="{F94530C5-9495-D243-887A-C1B9657842CD}" dt="2020-05-19T11:55:01.070" v="1687"/>
          <ac:picMkLst>
            <pc:docMk/>
            <pc:sldMk cId="757962090" sldId="311"/>
            <ac:picMk id="22" creationId="{57952DBB-C790-6B45-B791-21F7AA2A8B71}"/>
          </ac:picMkLst>
        </pc:picChg>
        <pc:picChg chg="add mod">
          <ac:chgData name="Francis Gacenga" userId="ad8b28ad-b14d-4d98-8c71-df1f4e7bec0f" providerId="ADAL" clId="{F94530C5-9495-D243-887A-C1B9657842CD}" dt="2020-05-19T12:02:05.094" v="1747" actId="1035"/>
          <ac:picMkLst>
            <pc:docMk/>
            <pc:sldMk cId="757962090" sldId="311"/>
            <ac:picMk id="23" creationId="{7AB4FF7E-8FB0-0A45-AEBE-0F65E6E995CA}"/>
          </ac:picMkLst>
        </pc:picChg>
        <pc:picChg chg="add mod">
          <ac:chgData name="Francis Gacenga" userId="ad8b28ad-b14d-4d98-8c71-df1f4e7bec0f" providerId="ADAL" clId="{F94530C5-9495-D243-887A-C1B9657842CD}" dt="2020-05-19T12:02:05.094" v="1747" actId="1035"/>
          <ac:picMkLst>
            <pc:docMk/>
            <pc:sldMk cId="757962090" sldId="311"/>
            <ac:picMk id="24" creationId="{CB81FF89-37C1-BF4B-B9D0-ABBF780E8044}"/>
          </ac:picMkLst>
        </pc:picChg>
        <pc:picChg chg="add mod">
          <ac:chgData name="Francis Gacenga" userId="ad8b28ad-b14d-4d98-8c71-df1f4e7bec0f" providerId="ADAL" clId="{F94530C5-9495-D243-887A-C1B9657842CD}" dt="2020-05-19T12:02:05.094" v="1747" actId="1035"/>
          <ac:picMkLst>
            <pc:docMk/>
            <pc:sldMk cId="757962090" sldId="311"/>
            <ac:picMk id="25" creationId="{869E4AFE-DB08-B647-B5BE-98DA336953B1}"/>
          </ac:picMkLst>
        </pc:picChg>
        <pc:picChg chg="add mod">
          <ac:chgData name="Francis Gacenga" userId="ad8b28ad-b14d-4d98-8c71-df1f4e7bec0f" providerId="ADAL" clId="{F94530C5-9495-D243-887A-C1B9657842CD}" dt="2020-05-19T12:02:05.094" v="1747" actId="1035"/>
          <ac:picMkLst>
            <pc:docMk/>
            <pc:sldMk cId="757962090" sldId="311"/>
            <ac:picMk id="26" creationId="{8F06081A-E679-274E-A7B4-9CCE035F8F51}"/>
          </ac:picMkLst>
        </pc:picChg>
        <pc:picChg chg="add mod">
          <ac:chgData name="Francis Gacenga" userId="ad8b28ad-b14d-4d98-8c71-df1f4e7bec0f" providerId="ADAL" clId="{F94530C5-9495-D243-887A-C1B9657842CD}" dt="2020-05-19T12:02:05.094" v="1747" actId="1035"/>
          <ac:picMkLst>
            <pc:docMk/>
            <pc:sldMk cId="757962090" sldId="311"/>
            <ac:picMk id="27" creationId="{364CA0EC-89A5-C242-A9A8-7F046DBB4F33}"/>
          </ac:picMkLst>
        </pc:picChg>
      </pc:sldChg>
      <pc:sldChg chg="del">
        <pc:chgData name="Francis Gacenga" userId="ad8b28ad-b14d-4d98-8c71-df1f4e7bec0f" providerId="ADAL" clId="{F94530C5-9495-D243-887A-C1B9657842CD}" dt="2020-05-19T11:38:49.636" v="1538" actId="2696"/>
        <pc:sldMkLst>
          <pc:docMk/>
          <pc:sldMk cId="3573114380" sldId="312"/>
        </pc:sldMkLst>
      </pc:sldChg>
      <pc:sldChg chg="modSp">
        <pc:chgData name="Francis Gacenga" userId="ad8b28ad-b14d-4d98-8c71-df1f4e7bec0f" providerId="ADAL" clId="{F94530C5-9495-D243-887A-C1B9657842CD}" dt="2020-05-19T07:20:28.073" v="161" actId="20577"/>
        <pc:sldMkLst>
          <pc:docMk/>
          <pc:sldMk cId="3243762817" sldId="313"/>
        </pc:sldMkLst>
        <pc:spChg chg="mod">
          <ac:chgData name="Francis Gacenga" userId="ad8b28ad-b14d-4d98-8c71-df1f4e7bec0f" providerId="ADAL" clId="{F94530C5-9495-D243-887A-C1B9657842CD}" dt="2020-05-19T07:20:28.073" v="161" actId="20577"/>
          <ac:spMkLst>
            <pc:docMk/>
            <pc:sldMk cId="3243762817" sldId="313"/>
            <ac:spMk id="2" creationId="{6AB79E81-646D-F845-B3E7-8BFADB142FC3}"/>
          </ac:spMkLst>
        </pc:spChg>
      </pc:sldChg>
      <pc:sldChg chg="modSp ord">
        <pc:chgData name="Francis Gacenga" userId="ad8b28ad-b14d-4d98-8c71-df1f4e7bec0f" providerId="ADAL" clId="{F94530C5-9495-D243-887A-C1B9657842CD}" dt="2020-05-19T11:40:11.812" v="1577" actId="20577"/>
        <pc:sldMkLst>
          <pc:docMk/>
          <pc:sldMk cId="2106208721" sldId="315"/>
        </pc:sldMkLst>
        <pc:spChg chg="mod">
          <ac:chgData name="Francis Gacenga" userId="ad8b28ad-b14d-4d98-8c71-df1f4e7bec0f" providerId="ADAL" clId="{F94530C5-9495-D243-887A-C1B9657842CD}" dt="2020-05-19T11:40:11.812" v="1577" actId="20577"/>
          <ac:spMkLst>
            <pc:docMk/>
            <pc:sldMk cId="2106208721" sldId="315"/>
            <ac:spMk id="2" creationId="{6AB79E81-646D-F845-B3E7-8BFADB142FC3}"/>
          </ac:spMkLst>
        </pc:spChg>
      </pc:sldChg>
      <pc:sldChg chg="modSp">
        <pc:chgData name="Francis Gacenga" userId="ad8b28ad-b14d-4d98-8c71-df1f4e7bec0f" providerId="ADAL" clId="{F94530C5-9495-D243-887A-C1B9657842CD}" dt="2020-05-19T12:23:41.785" v="1775"/>
        <pc:sldMkLst>
          <pc:docMk/>
          <pc:sldMk cId="88471998" sldId="316"/>
        </pc:sldMkLst>
        <pc:spChg chg="mod">
          <ac:chgData name="Francis Gacenga" userId="ad8b28ad-b14d-4d98-8c71-df1f4e7bec0f" providerId="ADAL" clId="{F94530C5-9495-D243-887A-C1B9657842CD}" dt="2020-05-19T12:23:41.785" v="1775"/>
          <ac:spMkLst>
            <pc:docMk/>
            <pc:sldMk cId="88471998" sldId="316"/>
            <ac:spMk id="3" creationId="{FB270938-9066-344A-9D51-153A02B3088B}"/>
          </ac:spMkLst>
        </pc:spChg>
      </pc:sldChg>
      <pc:sldChg chg="modSp add">
        <pc:chgData name="Francis Gacenga" userId="ad8b28ad-b14d-4d98-8c71-df1f4e7bec0f" providerId="ADAL" clId="{F94530C5-9495-D243-887A-C1B9657842CD}" dt="2020-05-19T07:35:07.049" v="221" actId="20577"/>
        <pc:sldMkLst>
          <pc:docMk/>
          <pc:sldMk cId="1465312642" sldId="317"/>
        </pc:sldMkLst>
        <pc:spChg chg="mod">
          <ac:chgData name="Francis Gacenga" userId="ad8b28ad-b14d-4d98-8c71-df1f4e7bec0f" providerId="ADAL" clId="{F94530C5-9495-D243-887A-C1B9657842CD}" dt="2020-05-19T07:35:07.049" v="221" actId="20577"/>
          <ac:spMkLst>
            <pc:docMk/>
            <pc:sldMk cId="1465312642" sldId="317"/>
            <ac:spMk id="2" creationId="{6AB79E81-646D-F845-B3E7-8BFADB142FC3}"/>
          </ac:spMkLst>
        </pc:spChg>
      </pc:sldChg>
      <pc:sldChg chg="modSp add">
        <pc:chgData name="Francis Gacenga" userId="ad8b28ad-b14d-4d98-8c71-df1f4e7bec0f" providerId="ADAL" clId="{F94530C5-9495-D243-887A-C1B9657842CD}" dt="2020-05-19T09:48:35.455" v="545" actId="20577"/>
        <pc:sldMkLst>
          <pc:docMk/>
          <pc:sldMk cId="30185431" sldId="318"/>
        </pc:sldMkLst>
        <pc:spChg chg="mod">
          <ac:chgData name="Francis Gacenga" userId="ad8b28ad-b14d-4d98-8c71-df1f4e7bec0f" providerId="ADAL" clId="{F94530C5-9495-D243-887A-C1B9657842CD}" dt="2020-05-19T08:13:39.559" v="329" actId="20577"/>
          <ac:spMkLst>
            <pc:docMk/>
            <pc:sldMk cId="30185431" sldId="318"/>
            <ac:spMk id="2" creationId="{DAFCF6D8-DFAC-5042-9F6D-3516011C319F}"/>
          </ac:spMkLst>
        </pc:spChg>
        <pc:graphicFrameChg chg="mod">
          <ac:chgData name="Francis Gacenga" userId="ad8b28ad-b14d-4d98-8c71-df1f4e7bec0f" providerId="ADAL" clId="{F94530C5-9495-D243-887A-C1B9657842CD}" dt="2020-05-19T09:48:35.455" v="545" actId="20577"/>
          <ac:graphicFrameMkLst>
            <pc:docMk/>
            <pc:sldMk cId="30185431" sldId="318"/>
            <ac:graphicFrameMk id="5" creationId="{1896BB0B-0409-41DA-BE4D-680D77A778F3}"/>
          </ac:graphicFrameMkLst>
        </pc:graphicFrameChg>
      </pc:sldChg>
      <pc:sldChg chg="modSp add">
        <pc:chgData name="Francis Gacenga" userId="ad8b28ad-b14d-4d98-8c71-df1f4e7bec0f" providerId="ADAL" clId="{F94530C5-9495-D243-887A-C1B9657842CD}" dt="2020-05-19T11:40:01.190" v="1576" actId="20577"/>
        <pc:sldMkLst>
          <pc:docMk/>
          <pc:sldMk cId="3557779944" sldId="319"/>
        </pc:sldMkLst>
        <pc:spChg chg="mod">
          <ac:chgData name="Francis Gacenga" userId="ad8b28ad-b14d-4d98-8c71-df1f4e7bec0f" providerId="ADAL" clId="{F94530C5-9495-D243-887A-C1B9657842CD}" dt="2020-05-19T11:40:01.190" v="1576" actId="20577"/>
          <ac:spMkLst>
            <pc:docMk/>
            <pc:sldMk cId="3557779944" sldId="319"/>
            <ac:spMk id="2" creationId="{6AB79E81-646D-F845-B3E7-8BFADB142FC3}"/>
          </ac:spMkLst>
        </pc:spChg>
      </pc:sldChg>
    </pc:docChg>
  </pc:docChgLst>
  <pc:docChgLst>
    <pc:chgData name="Paula Martinez" userId="6a5f4f8a-0ec4-4d77-88bb-a148c499c9d7" providerId="ADAL" clId="{F7250BE5-321E-4AE4-A790-C1136107A8DA}"/>
    <pc:docChg chg="undo custSel mod addSld delSld modSld sldOrd">
      <pc:chgData name="Paula Martinez" userId="6a5f4f8a-0ec4-4d77-88bb-a148c499c9d7" providerId="ADAL" clId="{F7250BE5-321E-4AE4-A790-C1136107A8DA}" dt="2020-10-28T07:20:40.255" v="4244" actId="2696"/>
      <pc:docMkLst>
        <pc:docMk/>
      </pc:docMkLst>
      <pc:sldChg chg="addSp modSp">
        <pc:chgData name="Paula Martinez" userId="6a5f4f8a-0ec4-4d77-88bb-a148c499c9d7" providerId="ADAL" clId="{F7250BE5-321E-4AE4-A790-C1136107A8DA}" dt="2020-10-28T04:54:53.338" v="1652" actId="14100"/>
        <pc:sldMkLst>
          <pc:docMk/>
          <pc:sldMk cId="1454179088" sldId="257"/>
        </pc:sldMkLst>
        <pc:spChg chg="mod">
          <ac:chgData name="Paula Martinez" userId="6a5f4f8a-0ec4-4d77-88bb-a148c499c9d7" providerId="ADAL" clId="{F7250BE5-321E-4AE4-A790-C1136107A8DA}" dt="2020-10-28T00:50:56.077" v="926"/>
          <ac:spMkLst>
            <pc:docMk/>
            <pc:sldMk cId="1454179088" sldId="257"/>
            <ac:spMk id="2" creationId="{C14BCC72-168B-9342-8809-19DF85C8DB55}"/>
          </ac:spMkLst>
        </pc:spChg>
        <pc:spChg chg="add mod">
          <ac:chgData name="Paula Martinez" userId="6a5f4f8a-0ec4-4d77-88bb-a148c499c9d7" providerId="ADAL" clId="{F7250BE5-321E-4AE4-A790-C1136107A8DA}" dt="2020-10-28T04:54:53.338" v="1652" actId="14100"/>
          <ac:spMkLst>
            <pc:docMk/>
            <pc:sldMk cId="1454179088" sldId="257"/>
            <ac:spMk id="3" creationId="{F54FBBDA-B5FA-4548-95E2-DB48B8339A0D}"/>
          </ac:spMkLst>
        </pc:spChg>
        <pc:graphicFrameChg chg="mod">
          <ac:chgData name="Paula Martinez" userId="6a5f4f8a-0ec4-4d77-88bb-a148c499c9d7" providerId="ADAL" clId="{F7250BE5-321E-4AE4-A790-C1136107A8DA}" dt="2020-10-28T00:12:25.923" v="148" actId="113"/>
          <ac:graphicFrameMkLst>
            <pc:docMk/>
            <pc:sldMk cId="1454179088" sldId="257"/>
            <ac:graphicFrameMk id="14" creationId="{63ECCA01-8641-49D4-91EB-EC4B9DC1CA3C}"/>
          </ac:graphicFrameMkLst>
        </pc:graphicFrameChg>
      </pc:sldChg>
      <pc:sldChg chg="del">
        <pc:chgData name="Paula Martinez" userId="6a5f4f8a-0ec4-4d77-88bb-a148c499c9d7" providerId="ADAL" clId="{F7250BE5-321E-4AE4-A790-C1136107A8DA}" dt="2020-10-28T05:10:35.913" v="1892" actId="2696"/>
        <pc:sldMkLst>
          <pc:docMk/>
          <pc:sldMk cId="2939864723" sldId="260"/>
        </pc:sldMkLst>
      </pc:sldChg>
      <pc:sldChg chg="modSp">
        <pc:chgData name="Paula Martinez" userId="6a5f4f8a-0ec4-4d77-88bb-a148c499c9d7" providerId="ADAL" clId="{F7250BE5-321E-4AE4-A790-C1136107A8DA}" dt="2020-10-28T00:03:34.667" v="19" actId="20577"/>
        <pc:sldMkLst>
          <pc:docMk/>
          <pc:sldMk cId="3713552682" sldId="266"/>
        </pc:sldMkLst>
        <pc:spChg chg="mod">
          <ac:chgData name="Paula Martinez" userId="6a5f4f8a-0ec4-4d77-88bb-a148c499c9d7" providerId="ADAL" clId="{F7250BE5-321E-4AE4-A790-C1136107A8DA}" dt="2020-10-28T00:01:51.087" v="0"/>
          <ac:spMkLst>
            <pc:docMk/>
            <pc:sldMk cId="3713552682" sldId="266"/>
            <ac:spMk id="2" creationId="{00000000-0000-0000-0000-000000000000}"/>
          </ac:spMkLst>
        </pc:spChg>
        <pc:spChg chg="mod">
          <ac:chgData name="Paula Martinez" userId="6a5f4f8a-0ec4-4d77-88bb-a148c499c9d7" providerId="ADAL" clId="{F7250BE5-321E-4AE4-A790-C1136107A8DA}" dt="2020-10-28T00:03:34.667" v="19" actId="20577"/>
          <ac:spMkLst>
            <pc:docMk/>
            <pc:sldMk cId="3713552682" sldId="266"/>
            <ac:spMk id="3" creationId="{00000000-0000-0000-0000-000000000000}"/>
          </ac:spMkLst>
        </pc:spChg>
      </pc:sldChg>
      <pc:sldChg chg="modSp ord">
        <pc:chgData name="Paula Martinez" userId="6a5f4f8a-0ec4-4d77-88bb-a148c499c9d7" providerId="ADAL" clId="{F7250BE5-321E-4AE4-A790-C1136107A8DA}" dt="2020-10-28T04:54:28.664" v="1648" actId="20577"/>
        <pc:sldMkLst>
          <pc:docMk/>
          <pc:sldMk cId="3661229291" sldId="277"/>
        </pc:sldMkLst>
        <pc:graphicFrameChg chg="mod">
          <ac:chgData name="Paula Martinez" userId="6a5f4f8a-0ec4-4d77-88bb-a148c499c9d7" providerId="ADAL" clId="{F7250BE5-321E-4AE4-A790-C1136107A8DA}" dt="2020-10-28T04:54:28.664" v="1648" actId="20577"/>
          <ac:graphicFrameMkLst>
            <pc:docMk/>
            <pc:sldMk cId="3661229291" sldId="277"/>
            <ac:graphicFrameMk id="5" creationId="{B4627394-B96E-4515-8361-3569E673A195}"/>
          </ac:graphicFrameMkLst>
        </pc:graphicFrameChg>
      </pc:sldChg>
      <pc:sldChg chg="ord">
        <pc:chgData name="Paula Martinez" userId="6a5f4f8a-0ec4-4d77-88bb-a148c499c9d7" providerId="ADAL" clId="{F7250BE5-321E-4AE4-A790-C1136107A8DA}" dt="2020-10-28T00:35:11.254" v="367"/>
        <pc:sldMkLst>
          <pc:docMk/>
          <pc:sldMk cId="3791990169" sldId="282"/>
        </pc:sldMkLst>
      </pc:sldChg>
      <pc:sldChg chg="del">
        <pc:chgData name="Paula Martinez" userId="6a5f4f8a-0ec4-4d77-88bb-a148c499c9d7" providerId="ADAL" clId="{F7250BE5-321E-4AE4-A790-C1136107A8DA}" dt="2020-10-28T00:34:52.435" v="364" actId="2696"/>
        <pc:sldMkLst>
          <pc:docMk/>
          <pc:sldMk cId="3222131173" sldId="284"/>
        </pc:sldMkLst>
      </pc:sldChg>
      <pc:sldChg chg="del">
        <pc:chgData name="Paula Martinez" userId="6a5f4f8a-0ec4-4d77-88bb-a148c499c9d7" providerId="ADAL" clId="{F7250BE5-321E-4AE4-A790-C1136107A8DA}" dt="2020-10-28T07:20:37.489" v="4243" actId="2696"/>
        <pc:sldMkLst>
          <pc:docMk/>
          <pc:sldMk cId="1255888274" sldId="296"/>
        </pc:sldMkLst>
      </pc:sldChg>
      <pc:sldChg chg="addSp modSp">
        <pc:chgData name="Paula Martinez" userId="6a5f4f8a-0ec4-4d77-88bb-a148c499c9d7" providerId="ADAL" clId="{F7250BE5-321E-4AE4-A790-C1136107A8DA}" dt="2020-10-28T05:12:22.498" v="1902" actId="2085"/>
        <pc:sldMkLst>
          <pc:docMk/>
          <pc:sldMk cId="1790782716" sldId="297"/>
        </pc:sldMkLst>
        <pc:spChg chg="mod">
          <ac:chgData name="Paula Martinez" userId="6a5f4f8a-0ec4-4d77-88bb-a148c499c9d7" providerId="ADAL" clId="{F7250BE5-321E-4AE4-A790-C1136107A8DA}" dt="2020-10-28T05:11:33.808" v="1899" actId="6549"/>
          <ac:spMkLst>
            <pc:docMk/>
            <pc:sldMk cId="1790782716" sldId="297"/>
            <ac:spMk id="2" creationId="{00000000-0000-0000-0000-000000000000}"/>
          </ac:spMkLst>
        </pc:spChg>
        <pc:spChg chg="add mod">
          <ac:chgData name="Paula Martinez" userId="6a5f4f8a-0ec4-4d77-88bb-a148c499c9d7" providerId="ADAL" clId="{F7250BE5-321E-4AE4-A790-C1136107A8DA}" dt="2020-10-28T05:12:22.498" v="1902" actId="2085"/>
          <ac:spMkLst>
            <pc:docMk/>
            <pc:sldMk cId="1790782716" sldId="297"/>
            <ac:spMk id="6" creationId="{0F289BD6-1006-42F5-9A9F-678CB97FCAA4}"/>
          </ac:spMkLst>
        </pc:spChg>
      </pc:sldChg>
      <pc:sldChg chg="del">
        <pc:chgData name="Paula Martinez" userId="6a5f4f8a-0ec4-4d77-88bb-a148c499c9d7" providerId="ADAL" clId="{F7250BE5-321E-4AE4-A790-C1136107A8DA}" dt="2020-10-28T05:10:21.866" v="1888" actId="2696"/>
        <pc:sldMkLst>
          <pc:docMk/>
          <pc:sldMk cId="1370499172" sldId="299"/>
        </pc:sldMkLst>
      </pc:sldChg>
      <pc:sldChg chg="del">
        <pc:chgData name="Paula Martinez" userId="6a5f4f8a-0ec4-4d77-88bb-a148c499c9d7" providerId="ADAL" clId="{F7250BE5-321E-4AE4-A790-C1136107A8DA}" dt="2020-10-28T05:10:28.119" v="1890" actId="2696"/>
        <pc:sldMkLst>
          <pc:docMk/>
          <pc:sldMk cId="2337524796" sldId="300"/>
        </pc:sldMkLst>
      </pc:sldChg>
      <pc:sldChg chg="del">
        <pc:chgData name="Paula Martinez" userId="6a5f4f8a-0ec4-4d77-88bb-a148c499c9d7" providerId="ADAL" clId="{F7250BE5-321E-4AE4-A790-C1136107A8DA}" dt="2020-10-28T05:10:33.093" v="1891" actId="2696"/>
        <pc:sldMkLst>
          <pc:docMk/>
          <pc:sldMk cId="3576259172" sldId="301"/>
        </pc:sldMkLst>
      </pc:sldChg>
      <pc:sldChg chg="del">
        <pc:chgData name="Paula Martinez" userId="6a5f4f8a-0ec4-4d77-88bb-a148c499c9d7" providerId="ADAL" clId="{F7250BE5-321E-4AE4-A790-C1136107A8DA}" dt="2020-10-28T05:10:24.962" v="1889" actId="2696"/>
        <pc:sldMkLst>
          <pc:docMk/>
          <pc:sldMk cId="2889820055" sldId="302"/>
        </pc:sldMkLst>
      </pc:sldChg>
      <pc:sldChg chg="del">
        <pc:chgData name="Paula Martinez" userId="6a5f4f8a-0ec4-4d77-88bb-a148c499c9d7" providerId="ADAL" clId="{F7250BE5-321E-4AE4-A790-C1136107A8DA}" dt="2020-10-28T05:10:18.264" v="1887" actId="2696"/>
        <pc:sldMkLst>
          <pc:docMk/>
          <pc:sldMk cId="1139848735" sldId="303"/>
        </pc:sldMkLst>
      </pc:sldChg>
      <pc:sldChg chg="del">
        <pc:chgData name="Paula Martinez" userId="6a5f4f8a-0ec4-4d77-88bb-a148c499c9d7" providerId="ADAL" clId="{F7250BE5-321E-4AE4-A790-C1136107A8DA}" dt="2020-10-28T05:10:38.557" v="1893" actId="2696"/>
        <pc:sldMkLst>
          <pc:docMk/>
          <pc:sldMk cId="2982032220" sldId="304"/>
        </pc:sldMkLst>
      </pc:sldChg>
      <pc:sldChg chg="addSp delSp modSp mod modClrScheme chgLayout">
        <pc:chgData name="Paula Martinez" userId="6a5f4f8a-0ec4-4d77-88bb-a148c499c9d7" providerId="ADAL" clId="{F7250BE5-321E-4AE4-A790-C1136107A8DA}" dt="2020-10-28T05:01:59.930" v="1876" actId="255"/>
        <pc:sldMkLst>
          <pc:docMk/>
          <pc:sldMk cId="3079848761" sldId="307"/>
        </pc:sldMkLst>
        <pc:spChg chg="mod">
          <ac:chgData name="Paula Martinez" userId="6a5f4f8a-0ec4-4d77-88bb-a148c499c9d7" providerId="ADAL" clId="{F7250BE5-321E-4AE4-A790-C1136107A8DA}" dt="2020-10-28T05:01:59.930" v="1876" actId="255"/>
          <ac:spMkLst>
            <pc:docMk/>
            <pc:sldMk cId="3079848761" sldId="307"/>
            <ac:spMk id="2" creationId="{DAFCF6D8-DFAC-5042-9F6D-3516011C319F}"/>
          </ac:spMkLst>
        </pc:spChg>
        <pc:spChg chg="add del mod">
          <ac:chgData name="Paula Martinez" userId="6a5f4f8a-0ec4-4d77-88bb-a148c499c9d7" providerId="ADAL" clId="{F7250BE5-321E-4AE4-A790-C1136107A8DA}" dt="2020-10-28T04:53:37.887" v="1647" actId="26606"/>
          <ac:spMkLst>
            <pc:docMk/>
            <pc:sldMk cId="3079848761" sldId="307"/>
            <ac:spMk id="3" creationId="{44B24712-C537-4B31-B8EC-285C7B039E4D}"/>
          </ac:spMkLst>
        </pc:spChg>
        <pc:spChg chg="add mod">
          <ac:chgData name="Paula Martinez" userId="6a5f4f8a-0ec4-4d77-88bb-a148c499c9d7" providerId="ADAL" clId="{F7250BE5-321E-4AE4-A790-C1136107A8DA}" dt="2020-10-28T04:53:37.887" v="1647" actId="26606"/>
          <ac:spMkLst>
            <pc:docMk/>
            <pc:sldMk cId="3079848761" sldId="307"/>
            <ac:spMk id="8" creationId="{1574CFDF-3598-4CC5-9682-09B12518FDF7}"/>
          </ac:spMkLst>
        </pc:spChg>
        <pc:spChg chg="add del mod">
          <ac:chgData name="Paula Martinez" userId="6a5f4f8a-0ec4-4d77-88bb-a148c499c9d7" providerId="ADAL" clId="{F7250BE5-321E-4AE4-A790-C1136107A8DA}" dt="2020-10-28T04:53:37.871" v="1646" actId="26606"/>
          <ac:spMkLst>
            <pc:docMk/>
            <pc:sldMk cId="3079848761" sldId="307"/>
            <ac:spMk id="9" creationId="{0F56B089-A226-49F2-BBBD-668DC4C5A94C}"/>
          </ac:spMkLst>
        </pc:spChg>
        <pc:spChg chg="add mod">
          <ac:chgData name="Paula Martinez" userId="6a5f4f8a-0ec4-4d77-88bb-a148c499c9d7" providerId="ADAL" clId="{F7250BE5-321E-4AE4-A790-C1136107A8DA}" dt="2020-10-28T04:56:14.539" v="1813" actId="5793"/>
          <ac:spMkLst>
            <pc:docMk/>
            <pc:sldMk cId="3079848761" sldId="307"/>
            <ac:spMk id="11" creationId="{44B24712-C537-4B31-B8EC-285C7B039E4D}"/>
          </ac:spMkLst>
        </pc:spChg>
        <pc:graphicFrameChg chg="del">
          <ac:chgData name="Paula Martinez" userId="6a5f4f8a-0ec4-4d77-88bb-a148c499c9d7" providerId="ADAL" clId="{F7250BE5-321E-4AE4-A790-C1136107A8DA}" dt="2020-10-28T00:53:55.252" v="1026" actId="478"/>
          <ac:graphicFrameMkLst>
            <pc:docMk/>
            <pc:sldMk cId="3079848761" sldId="307"/>
            <ac:graphicFrameMk id="5" creationId="{1896BB0B-0409-41DA-BE4D-680D77A778F3}"/>
          </ac:graphicFrameMkLst>
        </pc:graphicFrameChg>
        <pc:graphicFrameChg chg="add del mod">
          <ac:chgData name="Paula Martinez" userId="6a5f4f8a-0ec4-4d77-88bb-a148c499c9d7" providerId="ADAL" clId="{F7250BE5-321E-4AE4-A790-C1136107A8DA}" dt="2020-10-28T04:53:37.871" v="1646" actId="26606"/>
          <ac:graphicFrameMkLst>
            <pc:docMk/>
            <pc:sldMk cId="3079848761" sldId="307"/>
            <ac:graphicFrameMk id="6" creationId="{3662B02C-F3DD-4A54-96E5-0C208554245B}"/>
          </ac:graphicFrameMkLst>
        </pc:graphicFrameChg>
        <pc:picChg chg="add mod">
          <ac:chgData name="Paula Martinez" userId="6a5f4f8a-0ec4-4d77-88bb-a148c499c9d7" providerId="ADAL" clId="{F7250BE5-321E-4AE4-A790-C1136107A8DA}" dt="2020-10-28T04:56:04.230" v="1811" actId="1038"/>
          <ac:picMkLst>
            <pc:docMk/>
            <pc:sldMk cId="3079848761" sldId="307"/>
            <ac:picMk id="5" creationId="{506EBA6B-CD4A-4F02-9D2D-B0CBC05E2576}"/>
          </ac:picMkLst>
        </pc:picChg>
      </pc:sldChg>
      <pc:sldChg chg="del">
        <pc:chgData name="Paula Martinez" userId="6a5f4f8a-0ec4-4d77-88bb-a148c499c9d7" providerId="ADAL" clId="{F7250BE5-321E-4AE4-A790-C1136107A8DA}" dt="2020-10-28T05:10:41.460" v="1894" actId="2696"/>
        <pc:sldMkLst>
          <pc:docMk/>
          <pc:sldMk cId="454857409" sldId="308"/>
        </pc:sldMkLst>
      </pc:sldChg>
      <pc:sldChg chg="del">
        <pc:chgData name="Paula Martinez" userId="6a5f4f8a-0ec4-4d77-88bb-a148c499c9d7" providerId="ADAL" clId="{F7250BE5-321E-4AE4-A790-C1136107A8DA}" dt="2020-10-28T05:10:44.262" v="1895" actId="2696"/>
        <pc:sldMkLst>
          <pc:docMk/>
          <pc:sldMk cId="3150508998" sldId="309"/>
        </pc:sldMkLst>
      </pc:sldChg>
      <pc:sldChg chg="del">
        <pc:chgData name="Paula Martinez" userId="6a5f4f8a-0ec4-4d77-88bb-a148c499c9d7" providerId="ADAL" clId="{F7250BE5-321E-4AE4-A790-C1136107A8DA}" dt="2020-10-28T05:10:47.146" v="1896" actId="2696"/>
        <pc:sldMkLst>
          <pc:docMk/>
          <pc:sldMk cId="1526187996" sldId="310"/>
        </pc:sldMkLst>
      </pc:sldChg>
      <pc:sldChg chg="del">
        <pc:chgData name="Paula Martinez" userId="6a5f4f8a-0ec4-4d77-88bb-a148c499c9d7" providerId="ADAL" clId="{F7250BE5-321E-4AE4-A790-C1136107A8DA}" dt="2020-10-28T05:10:56.115" v="1898" actId="2696"/>
        <pc:sldMkLst>
          <pc:docMk/>
          <pc:sldMk cId="757962090" sldId="311"/>
        </pc:sldMkLst>
      </pc:sldChg>
      <pc:sldChg chg="addSp delSp modSp">
        <pc:chgData name="Paula Martinez" userId="6a5f4f8a-0ec4-4d77-88bb-a148c499c9d7" providerId="ADAL" clId="{F7250BE5-321E-4AE4-A790-C1136107A8DA}" dt="2020-10-28T00:53:24.253" v="1001" actId="1076"/>
        <pc:sldMkLst>
          <pc:docMk/>
          <pc:sldMk cId="3243762817" sldId="313"/>
        </pc:sldMkLst>
        <pc:spChg chg="del mod">
          <ac:chgData name="Paula Martinez" userId="6a5f4f8a-0ec4-4d77-88bb-a148c499c9d7" providerId="ADAL" clId="{F7250BE5-321E-4AE4-A790-C1136107A8DA}" dt="2020-10-28T00:52:31.637" v="978" actId="478"/>
          <ac:spMkLst>
            <pc:docMk/>
            <pc:sldMk cId="3243762817" sldId="313"/>
            <ac:spMk id="2" creationId="{6AB79E81-646D-F845-B3E7-8BFADB142FC3}"/>
          </ac:spMkLst>
        </pc:spChg>
        <pc:spChg chg="add mod">
          <ac:chgData name="Paula Martinez" userId="6a5f4f8a-0ec4-4d77-88bb-a148c499c9d7" providerId="ADAL" clId="{F7250BE5-321E-4AE4-A790-C1136107A8DA}" dt="2020-10-28T00:53:24.253" v="1001" actId="1076"/>
          <ac:spMkLst>
            <pc:docMk/>
            <pc:sldMk cId="3243762817" sldId="313"/>
            <ac:spMk id="3" creationId="{1F4072D9-4AC1-4FD2-9FF0-4DA2455ED521}"/>
          </ac:spMkLst>
        </pc:spChg>
      </pc:sldChg>
      <pc:sldChg chg="modSp del ord">
        <pc:chgData name="Paula Martinez" userId="6a5f4f8a-0ec4-4d77-88bb-a148c499c9d7" providerId="ADAL" clId="{F7250BE5-321E-4AE4-A790-C1136107A8DA}" dt="2020-10-28T00:40:20.180" v="391" actId="2696"/>
        <pc:sldMkLst>
          <pc:docMk/>
          <pc:sldMk cId="3894970115" sldId="314"/>
        </pc:sldMkLst>
        <pc:spChg chg="mod">
          <ac:chgData name="Paula Martinez" userId="6a5f4f8a-0ec4-4d77-88bb-a148c499c9d7" providerId="ADAL" clId="{F7250BE5-321E-4AE4-A790-C1136107A8DA}" dt="2020-10-28T00:35:48.899" v="390" actId="20577"/>
          <ac:spMkLst>
            <pc:docMk/>
            <pc:sldMk cId="3894970115" sldId="314"/>
            <ac:spMk id="2" creationId="{6AB79E81-646D-F845-B3E7-8BFADB142FC3}"/>
          </ac:spMkLst>
        </pc:spChg>
      </pc:sldChg>
      <pc:sldChg chg="del">
        <pc:chgData name="Paula Martinez" userId="6a5f4f8a-0ec4-4d77-88bb-a148c499c9d7" providerId="ADAL" clId="{F7250BE5-321E-4AE4-A790-C1136107A8DA}" dt="2020-10-28T05:10:53.347" v="1897" actId="2696"/>
        <pc:sldMkLst>
          <pc:docMk/>
          <pc:sldMk cId="2106208721" sldId="315"/>
        </pc:sldMkLst>
      </pc:sldChg>
      <pc:sldChg chg="del">
        <pc:chgData name="Paula Martinez" userId="6a5f4f8a-0ec4-4d77-88bb-a148c499c9d7" providerId="ADAL" clId="{F7250BE5-321E-4AE4-A790-C1136107A8DA}" dt="2020-10-28T07:20:40.255" v="4244" actId="2696"/>
        <pc:sldMkLst>
          <pc:docMk/>
          <pc:sldMk cId="88471998" sldId="316"/>
        </pc:sldMkLst>
      </pc:sldChg>
      <pc:sldChg chg="addSp delSp modSp">
        <pc:chgData name="Paula Martinez" userId="6a5f4f8a-0ec4-4d77-88bb-a148c499c9d7" providerId="ADAL" clId="{F7250BE5-321E-4AE4-A790-C1136107A8DA}" dt="2020-10-28T04:59:24.957" v="1854" actId="20577"/>
        <pc:sldMkLst>
          <pc:docMk/>
          <pc:sldMk cId="1465312642" sldId="317"/>
        </pc:sldMkLst>
        <pc:spChg chg="mod">
          <ac:chgData name="Paula Martinez" userId="6a5f4f8a-0ec4-4d77-88bb-a148c499c9d7" providerId="ADAL" clId="{F7250BE5-321E-4AE4-A790-C1136107A8DA}" dt="2020-10-28T04:58:51.176" v="1848" actId="20577"/>
          <ac:spMkLst>
            <pc:docMk/>
            <pc:sldMk cId="1465312642" sldId="317"/>
            <ac:spMk id="2" creationId="{6AB79E81-646D-F845-B3E7-8BFADB142FC3}"/>
          </ac:spMkLst>
        </pc:spChg>
        <pc:spChg chg="add del mod">
          <ac:chgData name="Paula Martinez" userId="6a5f4f8a-0ec4-4d77-88bb-a148c499c9d7" providerId="ADAL" clId="{F7250BE5-321E-4AE4-A790-C1136107A8DA}" dt="2020-10-28T04:59:15.966" v="1850"/>
          <ac:spMkLst>
            <pc:docMk/>
            <pc:sldMk cId="1465312642" sldId="317"/>
            <ac:spMk id="3" creationId="{F653590E-89FA-41EA-9D7C-D5F7D241CE89}"/>
          </ac:spMkLst>
        </pc:spChg>
        <pc:spChg chg="add del mod">
          <ac:chgData name="Paula Martinez" userId="6a5f4f8a-0ec4-4d77-88bb-a148c499c9d7" providerId="ADAL" clId="{F7250BE5-321E-4AE4-A790-C1136107A8DA}" dt="2020-10-28T04:58:56.719" v="1849" actId="478"/>
          <ac:spMkLst>
            <pc:docMk/>
            <pc:sldMk cId="1465312642" sldId="317"/>
            <ac:spMk id="4" creationId="{F0B96555-508C-419F-B37A-B77D5C74945C}"/>
          </ac:spMkLst>
        </pc:spChg>
        <pc:spChg chg="add mod">
          <ac:chgData name="Paula Martinez" userId="6a5f4f8a-0ec4-4d77-88bb-a148c499c9d7" providerId="ADAL" clId="{F7250BE5-321E-4AE4-A790-C1136107A8DA}" dt="2020-10-28T04:59:24.957" v="1854" actId="20577"/>
          <ac:spMkLst>
            <pc:docMk/>
            <pc:sldMk cId="1465312642" sldId="317"/>
            <ac:spMk id="5" creationId="{326E06D2-17B3-40C2-82B2-2F85B49F87E1}"/>
          </ac:spMkLst>
        </pc:spChg>
      </pc:sldChg>
      <pc:sldChg chg="modSp ord">
        <pc:chgData name="Paula Martinez" userId="6a5f4f8a-0ec4-4d77-88bb-a148c499c9d7" providerId="ADAL" clId="{F7250BE5-321E-4AE4-A790-C1136107A8DA}" dt="2020-10-28T01:40:05.306" v="1630" actId="20577"/>
        <pc:sldMkLst>
          <pc:docMk/>
          <pc:sldMk cId="30185431" sldId="318"/>
        </pc:sldMkLst>
        <pc:spChg chg="mod">
          <ac:chgData name="Paula Martinez" userId="6a5f4f8a-0ec4-4d77-88bb-a148c499c9d7" providerId="ADAL" clId="{F7250BE5-321E-4AE4-A790-C1136107A8DA}" dt="2020-10-28T01:30:35.157" v="1458" actId="20577"/>
          <ac:spMkLst>
            <pc:docMk/>
            <pc:sldMk cId="30185431" sldId="318"/>
            <ac:spMk id="2" creationId="{DAFCF6D8-DFAC-5042-9F6D-3516011C319F}"/>
          </ac:spMkLst>
        </pc:spChg>
        <pc:graphicFrameChg chg="add mod">
          <ac:chgData name="Paula Martinez" userId="6a5f4f8a-0ec4-4d77-88bb-a148c499c9d7" providerId="ADAL" clId="{F7250BE5-321E-4AE4-A790-C1136107A8DA}" dt="2020-10-28T01:40:05.306" v="1630" actId="20577"/>
          <ac:graphicFrameMkLst>
            <pc:docMk/>
            <pc:sldMk cId="30185431" sldId="318"/>
            <ac:graphicFrameMk id="5" creationId="{1896BB0B-0409-41DA-BE4D-680D77A778F3}"/>
          </ac:graphicFrameMkLst>
        </pc:graphicFrameChg>
      </pc:sldChg>
      <pc:sldChg chg="ord">
        <pc:chgData name="Paula Martinez" userId="6a5f4f8a-0ec4-4d77-88bb-a148c499c9d7" providerId="ADAL" clId="{F7250BE5-321E-4AE4-A790-C1136107A8DA}" dt="2020-10-28T05:50:43.858" v="2775"/>
        <pc:sldMkLst>
          <pc:docMk/>
          <pc:sldMk cId="3557779944" sldId="319"/>
        </pc:sldMkLst>
      </pc:sldChg>
      <pc:sldChg chg="addSp delSp modSp add ord">
        <pc:chgData name="Paula Martinez" userId="6a5f4f8a-0ec4-4d77-88bb-a148c499c9d7" providerId="ADAL" clId="{F7250BE5-321E-4AE4-A790-C1136107A8DA}" dt="2020-10-28T05:20:11.618" v="2041" actId="20577"/>
        <pc:sldMkLst>
          <pc:docMk/>
          <pc:sldMk cId="23123264" sldId="320"/>
        </pc:sldMkLst>
        <pc:spChg chg="mod">
          <ac:chgData name="Paula Martinez" userId="6a5f4f8a-0ec4-4d77-88bb-a148c499c9d7" providerId="ADAL" clId="{F7250BE5-321E-4AE4-A790-C1136107A8DA}" dt="2020-10-28T00:16:06.307" v="178" actId="14100"/>
          <ac:spMkLst>
            <pc:docMk/>
            <pc:sldMk cId="23123264" sldId="320"/>
            <ac:spMk id="2" creationId="{00000000-0000-0000-0000-000000000000}"/>
          </ac:spMkLst>
        </pc:spChg>
        <pc:spChg chg="add mod">
          <ac:chgData name="Paula Martinez" userId="6a5f4f8a-0ec4-4d77-88bb-a148c499c9d7" providerId="ADAL" clId="{F7250BE5-321E-4AE4-A790-C1136107A8DA}" dt="2020-10-28T05:20:11.618" v="2041" actId="20577"/>
          <ac:spMkLst>
            <pc:docMk/>
            <pc:sldMk cId="23123264" sldId="320"/>
            <ac:spMk id="3" creationId="{28706800-D722-48B9-B085-E6E2231F98E6}"/>
          </ac:spMkLst>
        </pc:spChg>
        <pc:graphicFrameChg chg="del">
          <ac:chgData name="Paula Martinez" userId="6a5f4f8a-0ec4-4d77-88bb-a148c499c9d7" providerId="ADAL" clId="{F7250BE5-321E-4AE4-A790-C1136107A8DA}" dt="2020-10-28T00:16:14.265" v="179" actId="478"/>
          <ac:graphicFrameMkLst>
            <pc:docMk/>
            <pc:sldMk cId="23123264" sldId="320"/>
            <ac:graphicFrameMk id="5" creationId="{B4627394-B96E-4515-8361-3569E673A195}"/>
          </ac:graphicFrameMkLst>
        </pc:graphicFrameChg>
      </pc:sldChg>
      <pc:sldChg chg="add del">
        <pc:chgData name="Paula Martinez" userId="6a5f4f8a-0ec4-4d77-88bb-a148c499c9d7" providerId="ADAL" clId="{F7250BE5-321E-4AE4-A790-C1136107A8DA}" dt="2020-10-28T00:16:03.551" v="174"/>
        <pc:sldMkLst>
          <pc:docMk/>
          <pc:sldMk cId="909803523" sldId="321"/>
        </pc:sldMkLst>
      </pc:sldChg>
      <pc:sldChg chg="modSp add ord">
        <pc:chgData name="Paula Martinez" userId="6a5f4f8a-0ec4-4d77-88bb-a148c499c9d7" providerId="ADAL" clId="{F7250BE5-321E-4AE4-A790-C1136107A8DA}" dt="2020-10-28T00:33:59.959" v="361" actId="6549"/>
        <pc:sldMkLst>
          <pc:docMk/>
          <pc:sldMk cId="3303205133" sldId="321"/>
        </pc:sldMkLst>
        <pc:spChg chg="mod">
          <ac:chgData name="Paula Martinez" userId="6a5f4f8a-0ec4-4d77-88bb-a148c499c9d7" providerId="ADAL" clId="{F7250BE5-321E-4AE4-A790-C1136107A8DA}" dt="2020-10-28T00:33:42.104" v="360" actId="255"/>
          <ac:spMkLst>
            <pc:docMk/>
            <pc:sldMk cId="3303205133" sldId="321"/>
            <ac:spMk id="2" creationId="{F8F83CB1-B05C-4A67-91FC-D377189481CC}"/>
          </ac:spMkLst>
        </pc:spChg>
        <pc:spChg chg="mod">
          <ac:chgData name="Paula Martinez" userId="6a5f4f8a-0ec4-4d77-88bb-a148c499c9d7" providerId="ADAL" clId="{F7250BE5-321E-4AE4-A790-C1136107A8DA}" dt="2020-10-28T00:33:59.959" v="361" actId="6549"/>
          <ac:spMkLst>
            <pc:docMk/>
            <pc:sldMk cId="3303205133" sldId="321"/>
            <ac:spMk id="3" creationId="{1BB9D5F8-FFA5-495D-BCE1-5B6ED380999D}"/>
          </ac:spMkLst>
        </pc:spChg>
      </pc:sldChg>
      <pc:sldChg chg="addSp delSp modSp add">
        <pc:chgData name="Paula Martinez" userId="6a5f4f8a-0ec4-4d77-88bb-a148c499c9d7" providerId="ADAL" clId="{F7250BE5-321E-4AE4-A790-C1136107A8DA}" dt="2020-10-28T00:49:14.211" v="800" actId="20577"/>
        <pc:sldMkLst>
          <pc:docMk/>
          <pc:sldMk cId="2847337149" sldId="322"/>
        </pc:sldMkLst>
        <pc:spChg chg="mod">
          <ac:chgData name="Paula Martinez" userId="6a5f4f8a-0ec4-4d77-88bb-a148c499c9d7" providerId="ADAL" clId="{F7250BE5-321E-4AE4-A790-C1136107A8DA}" dt="2020-10-28T00:49:14.211" v="800" actId="20577"/>
          <ac:spMkLst>
            <pc:docMk/>
            <pc:sldMk cId="2847337149" sldId="322"/>
            <ac:spMk id="3" creationId="{FDBE3668-127D-49D8-9E37-C412C3F6B29F}"/>
          </ac:spMkLst>
        </pc:spChg>
        <pc:spChg chg="add mod">
          <ac:chgData name="Paula Martinez" userId="6a5f4f8a-0ec4-4d77-88bb-a148c499c9d7" providerId="ADAL" clId="{F7250BE5-321E-4AE4-A790-C1136107A8DA}" dt="2020-10-28T00:41:49.932" v="424" actId="20577"/>
          <ac:spMkLst>
            <pc:docMk/>
            <pc:sldMk cId="2847337149" sldId="322"/>
            <ac:spMk id="4" creationId="{505E6ECF-C64A-4796-9C84-E405C9205CFF}"/>
          </ac:spMkLst>
        </pc:spChg>
        <pc:spChg chg="add del">
          <ac:chgData name="Paula Martinez" userId="6a5f4f8a-0ec4-4d77-88bb-a148c499c9d7" providerId="ADAL" clId="{F7250BE5-321E-4AE4-A790-C1136107A8DA}" dt="2020-10-28T00:46:02.309" v="543"/>
          <ac:spMkLst>
            <pc:docMk/>
            <pc:sldMk cId="2847337149" sldId="322"/>
            <ac:spMk id="5" creationId="{E410D332-7BF0-4A5B-A896-F3FCD9D1B096}"/>
          </ac:spMkLst>
        </pc:spChg>
        <pc:spChg chg="add del mod">
          <ac:chgData name="Paula Martinez" userId="6a5f4f8a-0ec4-4d77-88bb-a148c499c9d7" providerId="ADAL" clId="{F7250BE5-321E-4AE4-A790-C1136107A8DA}" dt="2020-10-28T00:46:42.621" v="561" actId="478"/>
          <ac:spMkLst>
            <pc:docMk/>
            <pc:sldMk cId="2847337149" sldId="322"/>
            <ac:spMk id="6" creationId="{F606BE1C-4C3E-4E1D-9336-1C49CB86CE7B}"/>
          </ac:spMkLst>
        </pc:spChg>
      </pc:sldChg>
      <pc:sldChg chg="add del">
        <pc:chgData name="Paula Martinez" userId="6a5f4f8a-0ec4-4d77-88bb-a148c499c9d7" providerId="ADAL" clId="{F7250BE5-321E-4AE4-A790-C1136107A8DA}" dt="2020-10-28T01:28:42.875" v="1438" actId="2696"/>
        <pc:sldMkLst>
          <pc:docMk/>
          <pc:sldMk cId="910920395" sldId="323"/>
        </pc:sldMkLst>
      </pc:sldChg>
      <pc:sldChg chg="modSp add">
        <pc:chgData name="Paula Martinez" userId="6a5f4f8a-0ec4-4d77-88bb-a148c499c9d7" providerId="ADAL" clId="{F7250BE5-321E-4AE4-A790-C1136107A8DA}" dt="2020-10-28T01:30:15.461" v="1440"/>
        <pc:sldMkLst>
          <pc:docMk/>
          <pc:sldMk cId="2270658599" sldId="323"/>
        </pc:sldMkLst>
        <pc:graphicFrameChg chg="mod">
          <ac:chgData name="Paula Martinez" userId="6a5f4f8a-0ec4-4d77-88bb-a148c499c9d7" providerId="ADAL" clId="{F7250BE5-321E-4AE4-A790-C1136107A8DA}" dt="2020-10-28T01:30:15.461" v="1440"/>
          <ac:graphicFrameMkLst>
            <pc:docMk/>
            <pc:sldMk cId="2270658599" sldId="323"/>
            <ac:graphicFrameMk id="5" creationId="{1896BB0B-0409-41DA-BE4D-680D77A778F3}"/>
          </ac:graphicFrameMkLst>
        </pc:graphicFrameChg>
      </pc:sldChg>
      <pc:sldChg chg="add del">
        <pc:chgData name="Paula Martinez" userId="6a5f4f8a-0ec4-4d77-88bb-a148c499c9d7" providerId="ADAL" clId="{F7250BE5-321E-4AE4-A790-C1136107A8DA}" dt="2020-10-28T01:42:41.492" v="1632" actId="2696"/>
        <pc:sldMkLst>
          <pc:docMk/>
          <pc:sldMk cId="1375792980" sldId="324"/>
        </pc:sldMkLst>
      </pc:sldChg>
      <pc:sldChg chg="modSp add ord">
        <pc:chgData name="Paula Martinez" userId="6a5f4f8a-0ec4-4d77-88bb-a148c499c9d7" providerId="ADAL" clId="{F7250BE5-321E-4AE4-A790-C1136107A8DA}" dt="2020-10-28T01:51:40.499" v="1644"/>
        <pc:sldMkLst>
          <pc:docMk/>
          <pc:sldMk cId="1483673115" sldId="324"/>
        </pc:sldMkLst>
        <pc:spChg chg="mod">
          <ac:chgData name="Paula Martinez" userId="6a5f4f8a-0ec4-4d77-88bb-a148c499c9d7" providerId="ADAL" clId="{F7250BE5-321E-4AE4-A790-C1136107A8DA}" dt="2020-10-28T01:44:24.061" v="1643" actId="20577"/>
          <ac:spMkLst>
            <pc:docMk/>
            <pc:sldMk cId="1483673115" sldId="324"/>
            <ac:spMk id="2" creationId="{28B6F3A8-3AF5-45BE-BF63-E2800AB1A618}"/>
          </ac:spMkLst>
        </pc:spChg>
      </pc:sldChg>
      <pc:sldChg chg="modSp add del">
        <pc:chgData name="Paula Martinez" userId="6a5f4f8a-0ec4-4d77-88bb-a148c499c9d7" providerId="ADAL" clId="{F7250BE5-321E-4AE4-A790-C1136107A8DA}" dt="2020-10-28T05:10:10.718" v="1886" actId="2696"/>
        <pc:sldMkLst>
          <pc:docMk/>
          <pc:sldMk cId="3231287175" sldId="325"/>
        </pc:sldMkLst>
        <pc:spChg chg="mod">
          <ac:chgData name="Paula Martinez" userId="6a5f4f8a-0ec4-4d77-88bb-a148c499c9d7" providerId="ADAL" clId="{F7250BE5-321E-4AE4-A790-C1136107A8DA}" dt="2020-10-28T05:01:43.223" v="1875" actId="255"/>
          <ac:spMkLst>
            <pc:docMk/>
            <pc:sldMk cId="3231287175" sldId="325"/>
            <ac:spMk id="2" creationId="{BE526AE8-EE9A-4D02-860E-2A6EFFCF0FFF}"/>
          </ac:spMkLst>
        </pc:spChg>
        <pc:spChg chg="mod">
          <ac:chgData name="Paula Martinez" userId="6a5f4f8a-0ec4-4d77-88bb-a148c499c9d7" providerId="ADAL" clId="{F7250BE5-321E-4AE4-A790-C1136107A8DA}" dt="2020-10-28T05:02:34.335" v="1884" actId="20577"/>
          <ac:spMkLst>
            <pc:docMk/>
            <pc:sldMk cId="3231287175" sldId="325"/>
            <ac:spMk id="3" creationId="{00518655-95B2-4883-8DEF-80353D2EDF8F}"/>
          </ac:spMkLst>
        </pc:spChg>
      </pc:sldChg>
      <pc:sldChg chg="modSp add">
        <pc:chgData name="Paula Martinez" userId="6a5f4f8a-0ec4-4d77-88bb-a148c499c9d7" providerId="ADAL" clId="{F7250BE5-321E-4AE4-A790-C1136107A8DA}" dt="2020-10-28T05:18:56.695" v="2039" actId="20577"/>
        <pc:sldMkLst>
          <pc:docMk/>
          <pc:sldMk cId="1214325437" sldId="326"/>
        </pc:sldMkLst>
        <pc:spChg chg="mod">
          <ac:chgData name="Paula Martinez" userId="6a5f4f8a-0ec4-4d77-88bb-a148c499c9d7" providerId="ADAL" clId="{F7250BE5-321E-4AE4-A790-C1136107A8DA}" dt="2020-10-28T05:18:50.469" v="2035" actId="14100"/>
          <ac:spMkLst>
            <pc:docMk/>
            <pc:sldMk cId="1214325437" sldId="326"/>
            <ac:spMk id="2" creationId="{53337532-63D0-4150-AB54-7FF241E8A757}"/>
          </ac:spMkLst>
        </pc:spChg>
        <pc:spChg chg="mod">
          <ac:chgData name="Paula Martinez" userId="6a5f4f8a-0ec4-4d77-88bb-a148c499c9d7" providerId="ADAL" clId="{F7250BE5-321E-4AE4-A790-C1136107A8DA}" dt="2020-10-28T05:18:56.695" v="2039" actId="20577"/>
          <ac:spMkLst>
            <pc:docMk/>
            <pc:sldMk cId="1214325437" sldId="326"/>
            <ac:spMk id="3" creationId="{4C6C3398-2461-4E9F-A643-53D0770F2B50}"/>
          </ac:spMkLst>
        </pc:spChg>
      </pc:sldChg>
      <pc:sldChg chg="modSp add ord">
        <pc:chgData name="Paula Martinez" userId="6a5f4f8a-0ec4-4d77-88bb-a148c499c9d7" providerId="ADAL" clId="{F7250BE5-321E-4AE4-A790-C1136107A8DA}" dt="2020-10-28T05:19:58.850" v="2040" actId="2710"/>
        <pc:sldMkLst>
          <pc:docMk/>
          <pc:sldMk cId="1982719235" sldId="327"/>
        </pc:sldMkLst>
        <pc:spChg chg="mod">
          <ac:chgData name="Paula Martinez" userId="6a5f4f8a-0ec4-4d77-88bb-a148c499c9d7" providerId="ADAL" clId="{F7250BE5-321E-4AE4-A790-C1136107A8DA}" dt="2020-10-28T05:14:12.112" v="1933"/>
          <ac:spMkLst>
            <pc:docMk/>
            <pc:sldMk cId="1982719235" sldId="327"/>
            <ac:spMk id="2" creationId="{BE526AE8-EE9A-4D02-860E-2A6EFFCF0FFF}"/>
          </ac:spMkLst>
        </pc:spChg>
        <pc:spChg chg="mod">
          <ac:chgData name="Paula Martinez" userId="6a5f4f8a-0ec4-4d77-88bb-a148c499c9d7" providerId="ADAL" clId="{F7250BE5-321E-4AE4-A790-C1136107A8DA}" dt="2020-10-28T05:19:58.850" v="2040" actId="2710"/>
          <ac:spMkLst>
            <pc:docMk/>
            <pc:sldMk cId="1982719235" sldId="327"/>
            <ac:spMk id="3" creationId="{00518655-95B2-4883-8DEF-80353D2EDF8F}"/>
          </ac:spMkLst>
        </pc:spChg>
      </pc:sldChg>
      <pc:sldChg chg="modSp add">
        <pc:chgData name="Paula Martinez" userId="6a5f4f8a-0ec4-4d77-88bb-a148c499c9d7" providerId="ADAL" clId="{F7250BE5-321E-4AE4-A790-C1136107A8DA}" dt="2020-10-28T05:22:16.847" v="2078" actId="20577"/>
        <pc:sldMkLst>
          <pc:docMk/>
          <pc:sldMk cId="1643633731" sldId="328"/>
        </pc:sldMkLst>
        <pc:spChg chg="mod">
          <ac:chgData name="Paula Martinez" userId="6a5f4f8a-0ec4-4d77-88bb-a148c499c9d7" providerId="ADAL" clId="{F7250BE5-321E-4AE4-A790-C1136107A8DA}" dt="2020-10-28T05:21:04.450" v="2074" actId="20577"/>
          <ac:spMkLst>
            <pc:docMk/>
            <pc:sldMk cId="1643633731" sldId="328"/>
            <ac:spMk id="2" creationId="{BE526AE8-EE9A-4D02-860E-2A6EFFCF0FFF}"/>
          </ac:spMkLst>
        </pc:spChg>
        <pc:spChg chg="mod">
          <ac:chgData name="Paula Martinez" userId="6a5f4f8a-0ec4-4d77-88bb-a148c499c9d7" providerId="ADAL" clId="{F7250BE5-321E-4AE4-A790-C1136107A8DA}" dt="2020-10-28T05:22:16.847" v="2078" actId="20577"/>
          <ac:spMkLst>
            <pc:docMk/>
            <pc:sldMk cId="1643633731" sldId="328"/>
            <ac:spMk id="3" creationId="{00518655-95B2-4883-8DEF-80353D2EDF8F}"/>
          </ac:spMkLst>
        </pc:spChg>
      </pc:sldChg>
      <pc:sldChg chg="modSp add">
        <pc:chgData name="Paula Martinez" userId="6a5f4f8a-0ec4-4d77-88bb-a148c499c9d7" providerId="ADAL" clId="{F7250BE5-321E-4AE4-A790-C1136107A8DA}" dt="2020-10-28T05:31:38.468" v="2250" actId="114"/>
        <pc:sldMkLst>
          <pc:docMk/>
          <pc:sldMk cId="3071307385" sldId="329"/>
        </pc:sldMkLst>
        <pc:spChg chg="mod">
          <ac:chgData name="Paula Martinez" userId="6a5f4f8a-0ec4-4d77-88bb-a148c499c9d7" providerId="ADAL" clId="{F7250BE5-321E-4AE4-A790-C1136107A8DA}" dt="2020-10-28T05:31:38.468" v="2250" actId="114"/>
          <ac:spMkLst>
            <pc:docMk/>
            <pc:sldMk cId="3071307385" sldId="329"/>
            <ac:spMk id="2" creationId="{95962962-C004-4BE7-85B1-55ACBA71928B}"/>
          </ac:spMkLst>
        </pc:spChg>
        <pc:spChg chg="mod">
          <ac:chgData name="Paula Martinez" userId="6a5f4f8a-0ec4-4d77-88bb-a148c499c9d7" providerId="ADAL" clId="{F7250BE5-321E-4AE4-A790-C1136107A8DA}" dt="2020-10-28T05:31:24.074" v="2242"/>
          <ac:spMkLst>
            <pc:docMk/>
            <pc:sldMk cId="3071307385" sldId="329"/>
            <ac:spMk id="3" creationId="{65CD92F8-783D-4A76-B718-F159FD790403}"/>
          </ac:spMkLst>
        </pc:spChg>
      </pc:sldChg>
      <pc:sldChg chg="add">
        <pc:chgData name="Paula Martinez" userId="6a5f4f8a-0ec4-4d77-88bb-a148c499c9d7" providerId="ADAL" clId="{F7250BE5-321E-4AE4-A790-C1136107A8DA}" dt="2020-10-28T05:33:05.563" v="2251"/>
        <pc:sldMkLst>
          <pc:docMk/>
          <pc:sldMk cId="3692144522" sldId="330"/>
        </pc:sldMkLst>
      </pc:sldChg>
      <pc:sldChg chg="modSp add ord">
        <pc:chgData name="Paula Martinez" userId="6a5f4f8a-0ec4-4d77-88bb-a148c499c9d7" providerId="ADAL" clId="{F7250BE5-321E-4AE4-A790-C1136107A8DA}" dt="2020-10-28T05:57:16.262" v="2965" actId="20577"/>
        <pc:sldMkLst>
          <pc:docMk/>
          <pc:sldMk cId="2726226207" sldId="331"/>
        </pc:sldMkLst>
        <pc:spChg chg="mod">
          <ac:chgData name="Paula Martinez" userId="6a5f4f8a-0ec4-4d77-88bb-a148c499c9d7" providerId="ADAL" clId="{F7250BE5-321E-4AE4-A790-C1136107A8DA}" dt="2020-10-28T05:57:16.262" v="2965" actId="20577"/>
          <ac:spMkLst>
            <pc:docMk/>
            <pc:sldMk cId="2726226207" sldId="331"/>
            <ac:spMk id="2" creationId="{CF588182-AEC5-427A-9CD1-189A819B0ADF}"/>
          </ac:spMkLst>
        </pc:spChg>
        <pc:spChg chg="mod">
          <ac:chgData name="Paula Martinez" userId="6a5f4f8a-0ec4-4d77-88bb-a148c499c9d7" providerId="ADAL" clId="{F7250BE5-321E-4AE4-A790-C1136107A8DA}" dt="2020-10-28T05:54:38.315" v="2950" actId="20577"/>
          <ac:spMkLst>
            <pc:docMk/>
            <pc:sldMk cId="2726226207" sldId="331"/>
            <ac:spMk id="3" creationId="{2973405E-0DC9-4299-A13E-9A908BC1A03E}"/>
          </ac:spMkLst>
        </pc:spChg>
      </pc:sldChg>
      <pc:sldChg chg="addSp delSp modSp add">
        <pc:chgData name="Paula Martinez" userId="6a5f4f8a-0ec4-4d77-88bb-a148c499c9d7" providerId="ADAL" clId="{F7250BE5-321E-4AE4-A790-C1136107A8DA}" dt="2020-10-28T05:50:00.271" v="2772"/>
        <pc:sldMkLst>
          <pc:docMk/>
          <pc:sldMk cId="4111940169" sldId="332"/>
        </pc:sldMkLst>
        <pc:spChg chg="del">
          <ac:chgData name="Paula Martinez" userId="6a5f4f8a-0ec4-4d77-88bb-a148c499c9d7" providerId="ADAL" clId="{F7250BE5-321E-4AE4-A790-C1136107A8DA}" dt="2020-10-28T05:46:41.827" v="2700"/>
          <ac:spMkLst>
            <pc:docMk/>
            <pc:sldMk cId="4111940169" sldId="332"/>
            <ac:spMk id="2" creationId="{CF588182-AEC5-427A-9CD1-189A819B0ADF}"/>
          </ac:spMkLst>
        </pc:spChg>
        <pc:spChg chg="mod">
          <ac:chgData name="Paula Martinez" userId="6a5f4f8a-0ec4-4d77-88bb-a148c499c9d7" providerId="ADAL" clId="{F7250BE5-321E-4AE4-A790-C1136107A8DA}" dt="2020-10-28T05:46:47.555" v="2708" actId="20577"/>
          <ac:spMkLst>
            <pc:docMk/>
            <pc:sldMk cId="4111940169" sldId="332"/>
            <ac:spMk id="3" creationId="{2973405E-0DC9-4299-A13E-9A908BC1A03E}"/>
          </ac:spMkLst>
        </pc:spChg>
        <pc:spChg chg="add mod">
          <ac:chgData name="Paula Martinez" userId="6a5f4f8a-0ec4-4d77-88bb-a148c499c9d7" providerId="ADAL" clId="{F7250BE5-321E-4AE4-A790-C1136107A8DA}" dt="2020-10-28T05:49:36.064" v="2771" actId="1035"/>
          <ac:spMkLst>
            <pc:docMk/>
            <pc:sldMk cId="4111940169" sldId="332"/>
            <ac:spMk id="4" creationId="{2A7DE2B9-C7EC-468B-A40F-AC2FD52DDC58}"/>
          </ac:spMkLst>
        </pc:spChg>
        <pc:spChg chg="add">
          <ac:chgData name="Paula Martinez" userId="6a5f4f8a-0ec4-4d77-88bb-a148c499c9d7" providerId="ADAL" clId="{F7250BE5-321E-4AE4-A790-C1136107A8DA}" dt="2020-10-28T05:50:00.271" v="2772"/>
          <ac:spMkLst>
            <pc:docMk/>
            <pc:sldMk cId="4111940169" sldId="332"/>
            <ac:spMk id="5" creationId="{21F1105B-A8CE-448E-8EC3-BC58343251F0}"/>
          </ac:spMkLst>
        </pc:spChg>
      </pc:sldChg>
      <pc:sldChg chg="modSp add">
        <pc:chgData name="Paula Martinez" userId="6a5f4f8a-0ec4-4d77-88bb-a148c499c9d7" providerId="ADAL" clId="{F7250BE5-321E-4AE4-A790-C1136107A8DA}" dt="2020-10-28T05:35:29.051" v="2417" actId="20577"/>
        <pc:sldMkLst>
          <pc:docMk/>
          <pc:sldMk cId="818553731" sldId="333"/>
        </pc:sldMkLst>
        <pc:spChg chg="mod">
          <ac:chgData name="Paula Martinez" userId="6a5f4f8a-0ec4-4d77-88bb-a148c499c9d7" providerId="ADAL" clId="{F7250BE5-321E-4AE4-A790-C1136107A8DA}" dt="2020-10-28T05:33:54.099" v="2296" actId="20577"/>
          <ac:spMkLst>
            <pc:docMk/>
            <pc:sldMk cId="818553731" sldId="333"/>
            <ac:spMk id="2" creationId="{BE526AE8-EE9A-4D02-860E-2A6EFFCF0FFF}"/>
          </ac:spMkLst>
        </pc:spChg>
        <pc:spChg chg="mod">
          <ac:chgData name="Paula Martinez" userId="6a5f4f8a-0ec4-4d77-88bb-a148c499c9d7" providerId="ADAL" clId="{F7250BE5-321E-4AE4-A790-C1136107A8DA}" dt="2020-10-28T05:35:29.051" v="2417" actId="20577"/>
          <ac:spMkLst>
            <pc:docMk/>
            <pc:sldMk cId="818553731" sldId="333"/>
            <ac:spMk id="3" creationId="{00518655-95B2-4883-8DEF-80353D2EDF8F}"/>
          </ac:spMkLst>
        </pc:spChg>
      </pc:sldChg>
      <pc:sldChg chg="modSp add">
        <pc:chgData name="Paula Martinez" userId="6a5f4f8a-0ec4-4d77-88bb-a148c499c9d7" providerId="ADAL" clId="{F7250BE5-321E-4AE4-A790-C1136107A8DA}" dt="2020-10-28T05:39:21.687" v="2515" actId="20577"/>
        <pc:sldMkLst>
          <pc:docMk/>
          <pc:sldMk cId="942783955" sldId="334"/>
        </pc:sldMkLst>
        <pc:spChg chg="mod">
          <ac:chgData name="Paula Martinez" userId="6a5f4f8a-0ec4-4d77-88bb-a148c499c9d7" providerId="ADAL" clId="{F7250BE5-321E-4AE4-A790-C1136107A8DA}" dt="2020-10-28T05:37:30.106" v="2436" actId="20577"/>
          <ac:spMkLst>
            <pc:docMk/>
            <pc:sldMk cId="942783955" sldId="334"/>
            <ac:spMk id="2" creationId="{BE526AE8-EE9A-4D02-860E-2A6EFFCF0FFF}"/>
          </ac:spMkLst>
        </pc:spChg>
        <pc:spChg chg="mod">
          <ac:chgData name="Paula Martinez" userId="6a5f4f8a-0ec4-4d77-88bb-a148c499c9d7" providerId="ADAL" clId="{F7250BE5-321E-4AE4-A790-C1136107A8DA}" dt="2020-10-28T05:39:21.687" v="2515" actId="20577"/>
          <ac:spMkLst>
            <pc:docMk/>
            <pc:sldMk cId="942783955" sldId="334"/>
            <ac:spMk id="3" creationId="{00518655-95B2-4883-8DEF-80353D2EDF8F}"/>
          </ac:spMkLst>
        </pc:spChg>
      </pc:sldChg>
      <pc:sldChg chg="addSp delSp modSp add">
        <pc:chgData name="Paula Martinez" userId="6a5f4f8a-0ec4-4d77-88bb-a148c499c9d7" providerId="ADAL" clId="{F7250BE5-321E-4AE4-A790-C1136107A8DA}" dt="2020-10-28T05:40:54.390" v="2625" actId="20577"/>
        <pc:sldMkLst>
          <pc:docMk/>
          <pc:sldMk cId="2453080950" sldId="335"/>
        </pc:sldMkLst>
        <pc:spChg chg="del">
          <ac:chgData name="Paula Martinez" userId="6a5f4f8a-0ec4-4d77-88bb-a148c499c9d7" providerId="ADAL" clId="{F7250BE5-321E-4AE4-A790-C1136107A8DA}" dt="2020-10-28T05:39:47.535" v="2526"/>
          <ac:spMkLst>
            <pc:docMk/>
            <pc:sldMk cId="2453080950" sldId="335"/>
            <ac:spMk id="2" creationId="{2BD7E898-A56A-4E58-843D-203E2E98142F}"/>
          </ac:spMkLst>
        </pc:spChg>
        <pc:spChg chg="del mod">
          <ac:chgData name="Paula Martinez" userId="6a5f4f8a-0ec4-4d77-88bb-a148c499c9d7" providerId="ADAL" clId="{F7250BE5-321E-4AE4-A790-C1136107A8DA}" dt="2020-10-28T05:39:47.535" v="2526"/>
          <ac:spMkLst>
            <pc:docMk/>
            <pc:sldMk cId="2453080950" sldId="335"/>
            <ac:spMk id="3" creationId="{6F4807D0-9625-4D88-B493-FA7B944A31FE}"/>
          </ac:spMkLst>
        </pc:spChg>
        <pc:spChg chg="add mod">
          <ac:chgData name="Paula Martinez" userId="6a5f4f8a-0ec4-4d77-88bb-a148c499c9d7" providerId="ADAL" clId="{F7250BE5-321E-4AE4-A790-C1136107A8DA}" dt="2020-10-28T05:39:58.461" v="2572" actId="20577"/>
          <ac:spMkLst>
            <pc:docMk/>
            <pc:sldMk cId="2453080950" sldId="335"/>
            <ac:spMk id="5" creationId="{552CEBE9-3E7F-4BA8-9AED-6F4A7B027EDF}"/>
          </ac:spMkLst>
        </pc:spChg>
        <pc:spChg chg="add mod">
          <ac:chgData name="Paula Martinez" userId="6a5f4f8a-0ec4-4d77-88bb-a148c499c9d7" providerId="ADAL" clId="{F7250BE5-321E-4AE4-A790-C1136107A8DA}" dt="2020-10-28T05:40:54.390" v="2625" actId="20577"/>
          <ac:spMkLst>
            <pc:docMk/>
            <pc:sldMk cId="2453080950" sldId="335"/>
            <ac:spMk id="6" creationId="{B53BE7FD-0C10-456F-96AF-F3B3E0E03FDD}"/>
          </ac:spMkLst>
        </pc:spChg>
      </pc:sldChg>
      <pc:sldChg chg="addSp delSp modSp add">
        <pc:chgData name="Paula Martinez" userId="6a5f4f8a-0ec4-4d77-88bb-a148c499c9d7" providerId="ADAL" clId="{F7250BE5-321E-4AE4-A790-C1136107A8DA}" dt="2020-10-28T05:45:17.312" v="2699" actId="20577"/>
        <pc:sldMkLst>
          <pc:docMk/>
          <pc:sldMk cId="361318770" sldId="336"/>
        </pc:sldMkLst>
        <pc:spChg chg="mod">
          <ac:chgData name="Paula Martinez" userId="6a5f4f8a-0ec4-4d77-88bb-a148c499c9d7" providerId="ADAL" clId="{F7250BE5-321E-4AE4-A790-C1136107A8DA}" dt="2020-10-28T05:42:20.287" v="2658" actId="20577"/>
          <ac:spMkLst>
            <pc:docMk/>
            <pc:sldMk cId="361318770" sldId="336"/>
            <ac:spMk id="2" creationId="{BE526AE8-EE9A-4D02-860E-2A6EFFCF0FFF}"/>
          </ac:spMkLst>
        </pc:spChg>
        <pc:spChg chg="del mod">
          <ac:chgData name="Paula Martinez" userId="6a5f4f8a-0ec4-4d77-88bb-a148c499c9d7" providerId="ADAL" clId="{F7250BE5-321E-4AE4-A790-C1136107A8DA}" dt="2020-10-28T05:43:37.333" v="2661"/>
          <ac:spMkLst>
            <pc:docMk/>
            <pc:sldMk cId="361318770" sldId="336"/>
            <ac:spMk id="3" creationId="{00518655-95B2-4883-8DEF-80353D2EDF8F}"/>
          </ac:spMkLst>
        </pc:spChg>
        <pc:spChg chg="add mod">
          <ac:chgData name="Paula Martinez" userId="6a5f4f8a-0ec4-4d77-88bb-a148c499c9d7" providerId="ADAL" clId="{F7250BE5-321E-4AE4-A790-C1136107A8DA}" dt="2020-10-28T05:45:17.312" v="2699" actId="20577"/>
          <ac:spMkLst>
            <pc:docMk/>
            <pc:sldMk cId="361318770" sldId="336"/>
            <ac:spMk id="5" creationId="{C11CF59D-6AA3-46BC-9388-FD927917D48B}"/>
          </ac:spMkLst>
        </pc:spChg>
      </pc:sldChg>
      <pc:sldChg chg="modSp add ord">
        <pc:chgData name="Paula Martinez" userId="6a5f4f8a-0ec4-4d77-88bb-a148c499c9d7" providerId="ADAL" clId="{F7250BE5-321E-4AE4-A790-C1136107A8DA}" dt="2020-10-28T05:53:13.832" v="2928" actId="20577"/>
        <pc:sldMkLst>
          <pc:docMk/>
          <pc:sldMk cId="587496407" sldId="337"/>
        </pc:sldMkLst>
        <pc:spChg chg="mod">
          <ac:chgData name="Paula Martinez" userId="6a5f4f8a-0ec4-4d77-88bb-a148c499c9d7" providerId="ADAL" clId="{F7250BE5-321E-4AE4-A790-C1136107A8DA}" dt="2020-10-28T05:51:12.159" v="2782" actId="6549"/>
          <ac:spMkLst>
            <pc:docMk/>
            <pc:sldMk cId="587496407" sldId="337"/>
            <ac:spMk id="2" creationId="{BE526AE8-EE9A-4D02-860E-2A6EFFCF0FFF}"/>
          </ac:spMkLst>
        </pc:spChg>
        <pc:spChg chg="mod">
          <ac:chgData name="Paula Martinez" userId="6a5f4f8a-0ec4-4d77-88bb-a148c499c9d7" providerId="ADAL" clId="{F7250BE5-321E-4AE4-A790-C1136107A8DA}" dt="2020-10-28T05:53:13.832" v="2928" actId="20577"/>
          <ac:spMkLst>
            <pc:docMk/>
            <pc:sldMk cId="587496407" sldId="337"/>
            <ac:spMk id="5" creationId="{C11CF59D-6AA3-46BC-9388-FD927917D48B}"/>
          </ac:spMkLst>
        </pc:spChg>
      </pc:sldChg>
      <pc:sldChg chg="addSp delSp modSp add">
        <pc:chgData name="Paula Martinez" userId="6a5f4f8a-0ec4-4d77-88bb-a148c499c9d7" providerId="ADAL" clId="{F7250BE5-321E-4AE4-A790-C1136107A8DA}" dt="2020-10-28T06:23:45.995" v="3276" actId="20577"/>
        <pc:sldMkLst>
          <pc:docMk/>
          <pc:sldMk cId="2897294794" sldId="338"/>
        </pc:sldMkLst>
        <pc:spChg chg="add del mod">
          <ac:chgData name="Paula Martinez" userId="6a5f4f8a-0ec4-4d77-88bb-a148c499c9d7" providerId="ADAL" clId="{F7250BE5-321E-4AE4-A790-C1136107A8DA}" dt="2020-10-28T06:23:45.995" v="3276" actId="20577"/>
          <ac:spMkLst>
            <pc:docMk/>
            <pc:sldMk cId="2897294794" sldId="338"/>
            <ac:spMk id="2" creationId="{CF588182-AEC5-427A-9CD1-189A819B0ADF}"/>
          </ac:spMkLst>
        </pc:spChg>
        <pc:spChg chg="mod">
          <ac:chgData name="Paula Martinez" userId="6a5f4f8a-0ec4-4d77-88bb-a148c499c9d7" providerId="ADAL" clId="{F7250BE5-321E-4AE4-A790-C1136107A8DA}" dt="2020-10-28T05:57:53.093" v="2989"/>
          <ac:spMkLst>
            <pc:docMk/>
            <pc:sldMk cId="2897294794" sldId="338"/>
            <ac:spMk id="3" creationId="{2973405E-0DC9-4299-A13E-9A908BC1A03E}"/>
          </ac:spMkLst>
        </pc:spChg>
        <pc:spChg chg="add del">
          <ac:chgData name="Paula Martinez" userId="6a5f4f8a-0ec4-4d77-88bb-a148c499c9d7" providerId="ADAL" clId="{F7250BE5-321E-4AE4-A790-C1136107A8DA}" dt="2020-10-28T05:58:15.927" v="2993"/>
          <ac:spMkLst>
            <pc:docMk/>
            <pc:sldMk cId="2897294794" sldId="338"/>
            <ac:spMk id="4" creationId="{2FF4B9C7-0E4E-4D3B-A5EA-23C2B41B7442}"/>
          </ac:spMkLst>
        </pc:spChg>
        <pc:spChg chg="add del">
          <ac:chgData name="Paula Martinez" userId="6a5f4f8a-0ec4-4d77-88bb-a148c499c9d7" providerId="ADAL" clId="{F7250BE5-321E-4AE4-A790-C1136107A8DA}" dt="2020-10-28T05:58:23.205" v="2996"/>
          <ac:spMkLst>
            <pc:docMk/>
            <pc:sldMk cId="2897294794" sldId="338"/>
            <ac:spMk id="5" creationId="{30576E84-4018-436F-AEFD-B47EC768BC40}"/>
          </ac:spMkLst>
        </pc:spChg>
      </pc:sldChg>
      <pc:sldChg chg="addSp modSp add">
        <pc:chgData name="Paula Martinez" userId="6a5f4f8a-0ec4-4d77-88bb-a148c499c9d7" providerId="ADAL" clId="{F7250BE5-321E-4AE4-A790-C1136107A8DA}" dt="2020-10-28T06:19:41.812" v="3187" actId="20577"/>
        <pc:sldMkLst>
          <pc:docMk/>
          <pc:sldMk cId="3129136162" sldId="339"/>
        </pc:sldMkLst>
        <pc:spChg chg="mod">
          <ac:chgData name="Paula Martinez" userId="6a5f4f8a-0ec4-4d77-88bb-a148c499c9d7" providerId="ADAL" clId="{F7250BE5-321E-4AE4-A790-C1136107A8DA}" dt="2020-10-28T06:02:09.540" v="3049" actId="20577"/>
          <ac:spMkLst>
            <pc:docMk/>
            <pc:sldMk cId="3129136162" sldId="339"/>
            <ac:spMk id="2" creationId="{BE526AE8-EE9A-4D02-860E-2A6EFFCF0FFF}"/>
          </ac:spMkLst>
        </pc:spChg>
        <pc:spChg chg="add mod">
          <ac:chgData name="Paula Martinez" userId="6a5f4f8a-0ec4-4d77-88bb-a148c499c9d7" providerId="ADAL" clId="{F7250BE5-321E-4AE4-A790-C1136107A8DA}" dt="2020-10-28T06:19:41.812" v="3187" actId="20577"/>
          <ac:spMkLst>
            <pc:docMk/>
            <pc:sldMk cId="3129136162" sldId="339"/>
            <ac:spMk id="3" creationId="{0701B893-AB65-489E-925D-CDB527D880B6}"/>
          </ac:spMkLst>
        </pc:spChg>
        <pc:spChg chg="mod">
          <ac:chgData name="Paula Martinez" userId="6a5f4f8a-0ec4-4d77-88bb-a148c499c9d7" providerId="ADAL" clId="{F7250BE5-321E-4AE4-A790-C1136107A8DA}" dt="2020-10-28T06:01:27.387" v="3027" actId="6549"/>
          <ac:spMkLst>
            <pc:docMk/>
            <pc:sldMk cId="3129136162" sldId="339"/>
            <ac:spMk id="5" creationId="{C11CF59D-6AA3-46BC-9388-FD927917D48B}"/>
          </ac:spMkLst>
        </pc:spChg>
      </pc:sldChg>
      <pc:sldChg chg="addSp delSp modSp add">
        <pc:chgData name="Paula Martinez" userId="6a5f4f8a-0ec4-4d77-88bb-a148c499c9d7" providerId="ADAL" clId="{F7250BE5-321E-4AE4-A790-C1136107A8DA}" dt="2020-10-28T06:21:28.260" v="3208"/>
        <pc:sldMkLst>
          <pc:docMk/>
          <pc:sldMk cId="512978627" sldId="340"/>
        </pc:sldMkLst>
        <pc:spChg chg="mod">
          <ac:chgData name="Paula Martinez" userId="6a5f4f8a-0ec4-4d77-88bb-a148c499c9d7" providerId="ADAL" clId="{F7250BE5-321E-4AE4-A790-C1136107A8DA}" dt="2020-10-28T06:20:35.462" v="3206" actId="113"/>
          <ac:spMkLst>
            <pc:docMk/>
            <pc:sldMk cId="512978627" sldId="340"/>
            <ac:spMk id="2" creationId="{0A98C856-C523-4D89-A985-3132901D6121}"/>
          </ac:spMkLst>
        </pc:spChg>
        <pc:spChg chg="del">
          <ac:chgData name="Paula Martinez" userId="6a5f4f8a-0ec4-4d77-88bb-a148c499c9d7" providerId="ADAL" clId="{F7250BE5-321E-4AE4-A790-C1136107A8DA}" dt="2020-10-28T06:20:18.783" v="3202"/>
          <ac:spMkLst>
            <pc:docMk/>
            <pc:sldMk cId="512978627" sldId="340"/>
            <ac:spMk id="3" creationId="{64E20277-0A90-4644-9827-7A85629481A9}"/>
          </ac:spMkLst>
        </pc:spChg>
        <pc:spChg chg="add del">
          <ac:chgData name="Paula Martinez" userId="6a5f4f8a-0ec4-4d77-88bb-a148c499c9d7" providerId="ADAL" clId="{F7250BE5-321E-4AE4-A790-C1136107A8DA}" dt="2020-10-28T06:21:28.260" v="3208"/>
          <ac:spMkLst>
            <pc:docMk/>
            <pc:sldMk cId="512978627" sldId="340"/>
            <ac:spMk id="5" creationId="{0F18A934-4F59-4F45-8085-71E0F4B85BB8}"/>
          </ac:spMkLst>
        </pc:spChg>
        <pc:picChg chg="add">
          <ac:chgData name="Paula Martinez" userId="6a5f4f8a-0ec4-4d77-88bb-a148c499c9d7" providerId="ADAL" clId="{F7250BE5-321E-4AE4-A790-C1136107A8DA}" dt="2020-10-28T06:20:18.783" v="3202"/>
          <ac:picMkLst>
            <pc:docMk/>
            <pc:sldMk cId="512978627" sldId="340"/>
            <ac:picMk id="5122" creationId="{B8516FD3-20DA-48A2-AA7A-7027C52A29E0}"/>
          </ac:picMkLst>
        </pc:picChg>
      </pc:sldChg>
      <pc:sldChg chg="add del">
        <pc:chgData name="Paula Martinez" userId="6a5f4f8a-0ec4-4d77-88bb-a148c499c9d7" providerId="ADAL" clId="{F7250BE5-321E-4AE4-A790-C1136107A8DA}" dt="2020-10-28T06:01:30.866" v="3029"/>
        <pc:sldMkLst>
          <pc:docMk/>
          <pc:sldMk cId="2611225544" sldId="340"/>
        </pc:sldMkLst>
      </pc:sldChg>
      <pc:sldChg chg="addSp delSp modSp add">
        <pc:chgData name="Paula Martinez" userId="6a5f4f8a-0ec4-4d77-88bb-a148c499c9d7" providerId="ADAL" clId="{F7250BE5-321E-4AE4-A790-C1136107A8DA}" dt="2020-10-28T06:23:18.645" v="3249" actId="20577"/>
        <pc:sldMkLst>
          <pc:docMk/>
          <pc:sldMk cId="929021258" sldId="341"/>
        </pc:sldMkLst>
        <pc:spChg chg="del">
          <ac:chgData name="Paula Martinez" userId="6a5f4f8a-0ec4-4d77-88bb-a148c499c9d7" providerId="ADAL" clId="{F7250BE5-321E-4AE4-A790-C1136107A8DA}" dt="2020-10-28T06:21:37.943" v="3210"/>
          <ac:spMkLst>
            <pc:docMk/>
            <pc:sldMk cId="929021258" sldId="341"/>
            <ac:spMk id="2" creationId="{2D09D660-161B-4AC9-A645-8766470B699A}"/>
          </ac:spMkLst>
        </pc:spChg>
        <pc:spChg chg="del">
          <ac:chgData name="Paula Martinez" userId="6a5f4f8a-0ec4-4d77-88bb-a148c499c9d7" providerId="ADAL" clId="{F7250BE5-321E-4AE4-A790-C1136107A8DA}" dt="2020-10-28T06:21:37.943" v="3210"/>
          <ac:spMkLst>
            <pc:docMk/>
            <pc:sldMk cId="929021258" sldId="341"/>
            <ac:spMk id="3" creationId="{A1877186-70D1-491E-B463-B2B7D93ED472}"/>
          </ac:spMkLst>
        </pc:spChg>
        <pc:spChg chg="add mod">
          <ac:chgData name="Paula Martinez" userId="6a5f4f8a-0ec4-4d77-88bb-a148c499c9d7" providerId="ADAL" clId="{F7250BE5-321E-4AE4-A790-C1136107A8DA}" dt="2020-10-28T06:21:58.818" v="3217" actId="20577"/>
          <ac:spMkLst>
            <pc:docMk/>
            <pc:sldMk cId="929021258" sldId="341"/>
            <ac:spMk id="5" creationId="{E95C41FE-17B4-44B5-B018-23FCE722D367}"/>
          </ac:spMkLst>
        </pc:spChg>
        <pc:spChg chg="add mod">
          <ac:chgData name="Paula Martinez" userId="6a5f4f8a-0ec4-4d77-88bb-a148c499c9d7" providerId="ADAL" clId="{F7250BE5-321E-4AE4-A790-C1136107A8DA}" dt="2020-10-28T06:23:18.645" v="3249" actId="20577"/>
          <ac:spMkLst>
            <pc:docMk/>
            <pc:sldMk cId="929021258" sldId="341"/>
            <ac:spMk id="6" creationId="{A4D391D1-56F0-400E-BA8C-576D110794D5}"/>
          </ac:spMkLst>
        </pc:spChg>
      </pc:sldChg>
      <pc:sldChg chg="addSp delSp modSp add">
        <pc:chgData name="Paula Martinez" userId="6a5f4f8a-0ec4-4d77-88bb-a148c499c9d7" providerId="ADAL" clId="{F7250BE5-321E-4AE4-A790-C1136107A8DA}" dt="2020-10-28T06:28:38.828" v="3303" actId="2710"/>
        <pc:sldMkLst>
          <pc:docMk/>
          <pc:sldMk cId="1204671184" sldId="342"/>
        </pc:sldMkLst>
        <pc:spChg chg="mod">
          <ac:chgData name="Paula Martinez" userId="6a5f4f8a-0ec4-4d77-88bb-a148c499c9d7" providerId="ADAL" clId="{F7250BE5-321E-4AE4-A790-C1136107A8DA}" dt="2020-10-28T06:28:12.607" v="3296" actId="20577"/>
          <ac:spMkLst>
            <pc:docMk/>
            <pc:sldMk cId="1204671184" sldId="342"/>
            <ac:spMk id="2" creationId="{BE526AE8-EE9A-4D02-860E-2A6EFFCF0FFF}"/>
          </ac:spMkLst>
        </pc:spChg>
        <pc:spChg chg="add del">
          <ac:chgData name="Paula Martinez" userId="6a5f4f8a-0ec4-4d77-88bb-a148c499c9d7" providerId="ADAL" clId="{F7250BE5-321E-4AE4-A790-C1136107A8DA}" dt="2020-10-28T06:28:18.635" v="3298"/>
          <ac:spMkLst>
            <pc:docMk/>
            <pc:sldMk cId="1204671184" sldId="342"/>
            <ac:spMk id="3" creationId="{1895B4BA-F7A6-4C76-81F5-52C0E15A26B1}"/>
          </ac:spMkLst>
        </pc:spChg>
        <pc:spChg chg="del mod">
          <ac:chgData name="Paula Martinez" userId="6a5f4f8a-0ec4-4d77-88bb-a148c499c9d7" providerId="ADAL" clId="{F7250BE5-321E-4AE4-A790-C1136107A8DA}" dt="2020-10-28T06:28:21.051" v="3300"/>
          <ac:spMkLst>
            <pc:docMk/>
            <pc:sldMk cId="1204671184" sldId="342"/>
            <ac:spMk id="5" creationId="{C11CF59D-6AA3-46BC-9388-FD927917D48B}"/>
          </ac:spMkLst>
        </pc:spChg>
        <pc:spChg chg="add mod">
          <ac:chgData name="Paula Martinez" userId="6a5f4f8a-0ec4-4d77-88bb-a148c499c9d7" providerId="ADAL" clId="{F7250BE5-321E-4AE4-A790-C1136107A8DA}" dt="2020-10-28T06:28:38.828" v="3303" actId="2710"/>
          <ac:spMkLst>
            <pc:docMk/>
            <pc:sldMk cId="1204671184" sldId="342"/>
            <ac:spMk id="6" creationId="{0C13FE44-787B-4F8E-9C7F-0A0283A7C2B4}"/>
          </ac:spMkLst>
        </pc:spChg>
      </pc:sldChg>
      <pc:sldChg chg="modSp add ord">
        <pc:chgData name="Paula Martinez" userId="6a5f4f8a-0ec4-4d77-88bb-a148c499c9d7" providerId="ADAL" clId="{F7250BE5-321E-4AE4-A790-C1136107A8DA}" dt="2020-10-28T06:31:16.744" v="3334"/>
        <pc:sldMkLst>
          <pc:docMk/>
          <pc:sldMk cId="3646302846" sldId="343"/>
        </pc:sldMkLst>
        <pc:spChg chg="mod">
          <ac:chgData name="Paula Martinez" userId="6a5f4f8a-0ec4-4d77-88bb-a148c499c9d7" providerId="ADAL" clId="{F7250BE5-321E-4AE4-A790-C1136107A8DA}" dt="2020-10-28T06:30:18.232" v="3332" actId="255"/>
          <ac:spMkLst>
            <pc:docMk/>
            <pc:sldMk cId="3646302846" sldId="343"/>
            <ac:spMk id="2" creationId="{58866598-312B-4DC0-9392-798F2FEEC411}"/>
          </ac:spMkLst>
        </pc:spChg>
        <pc:spChg chg="mod">
          <ac:chgData name="Paula Martinez" userId="6a5f4f8a-0ec4-4d77-88bb-a148c499c9d7" providerId="ADAL" clId="{F7250BE5-321E-4AE4-A790-C1136107A8DA}" dt="2020-10-28T06:30:00.496" v="3309" actId="20577"/>
          <ac:spMkLst>
            <pc:docMk/>
            <pc:sldMk cId="3646302846" sldId="343"/>
            <ac:spMk id="3" creationId="{3B3CC8CB-5E8B-44FA-ADEC-8E0F720B51C3}"/>
          </ac:spMkLst>
        </pc:spChg>
      </pc:sldChg>
      <pc:sldChg chg="modSp add ord">
        <pc:chgData name="Paula Martinez" userId="6a5f4f8a-0ec4-4d77-88bb-a148c499c9d7" providerId="ADAL" clId="{F7250BE5-321E-4AE4-A790-C1136107A8DA}" dt="2020-10-28T06:38:42.874" v="3383" actId="5793"/>
        <pc:sldMkLst>
          <pc:docMk/>
          <pc:sldMk cId="1512316168" sldId="344"/>
        </pc:sldMkLst>
        <pc:spChg chg="mod">
          <ac:chgData name="Paula Martinez" userId="6a5f4f8a-0ec4-4d77-88bb-a148c499c9d7" providerId="ADAL" clId="{F7250BE5-321E-4AE4-A790-C1136107A8DA}" dt="2020-10-28T06:38:09.523" v="3366" actId="20577"/>
          <ac:spMkLst>
            <pc:docMk/>
            <pc:sldMk cId="1512316168" sldId="344"/>
            <ac:spMk id="5" creationId="{E95C41FE-17B4-44B5-B018-23FCE722D367}"/>
          </ac:spMkLst>
        </pc:spChg>
        <pc:spChg chg="mod">
          <ac:chgData name="Paula Martinez" userId="6a5f4f8a-0ec4-4d77-88bb-a148c499c9d7" providerId="ADAL" clId="{F7250BE5-321E-4AE4-A790-C1136107A8DA}" dt="2020-10-28T06:38:42.874" v="3383" actId="5793"/>
          <ac:spMkLst>
            <pc:docMk/>
            <pc:sldMk cId="1512316168" sldId="344"/>
            <ac:spMk id="6" creationId="{A4D391D1-56F0-400E-BA8C-576D110794D5}"/>
          </ac:spMkLst>
        </pc:spChg>
      </pc:sldChg>
      <pc:sldChg chg="modSp add ord">
        <pc:chgData name="Paula Martinez" userId="6a5f4f8a-0ec4-4d77-88bb-a148c499c9d7" providerId="ADAL" clId="{F7250BE5-321E-4AE4-A790-C1136107A8DA}" dt="2020-10-28T06:41:44.228" v="3495" actId="20577"/>
        <pc:sldMkLst>
          <pc:docMk/>
          <pc:sldMk cId="2252822504" sldId="345"/>
        </pc:sldMkLst>
        <pc:spChg chg="mod">
          <ac:chgData name="Paula Martinez" userId="6a5f4f8a-0ec4-4d77-88bb-a148c499c9d7" providerId="ADAL" clId="{F7250BE5-321E-4AE4-A790-C1136107A8DA}" dt="2020-10-28T06:40:10.526" v="3444" actId="20577"/>
          <ac:spMkLst>
            <pc:docMk/>
            <pc:sldMk cId="2252822504" sldId="345"/>
            <ac:spMk id="2" creationId="{BE526AE8-EE9A-4D02-860E-2A6EFFCF0FFF}"/>
          </ac:spMkLst>
        </pc:spChg>
        <pc:spChg chg="mod">
          <ac:chgData name="Paula Martinez" userId="6a5f4f8a-0ec4-4d77-88bb-a148c499c9d7" providerId="ADAL" clId="{F7250BE5-321E-4AE4-A790-C1136107A8DA}" dt="2020-10-28T06:41:44.228" v="3495" actId="20577"/>
          <ac:spMkLst>
            <pc:docMk/>
            <pc:sldMk cId="2252822504" sldId="345"/>
            <ac:spMk id="6" creationId="{0C13FE44-787B-4F8E-9C7F-0A0283A7C2B4}"/>
          </ac:spMkLst>
        </pc:spChg>
      </pc:sldChg>
      <pc:sldChg chg="addSp delSp modSp add">
        <pc:chgData name="Paula Martinez" userId="6a5f4f8a-0ec4-4d77-88bb-a148c499c9d7" providerId="ADAL" clId="{F7250BE5-321E-4AE4-A790-C1136107A8DA}" dt="2020-10-28T06:55:45.595" v="3768" actId="14100"/>
        <pc:sldMkLst>
          <pc:docMk/>
          <pc:sldMk cId="1729344942" sldId="346"/>
        </pc:sldMkLst>
        <pc:spChg chg="mod">
          <ac:chgData name="Paula Martinez" userId="6a5f4f8a-0ec4-4d77-88bb-a148c499c9d7" providerId="ADAL" clId="{F7250BE5-321E-4AE4-A790-C1136107A8DA}" dt="2020-10-28T06:52:59.931" v="3665" actId="20577"/>
          <ac:spMkLst>
            <pc:docMk/>
            <pc:sldMk cId="1729344942" sldId="346"/>
            <ac:spMk id="2" creationId="{F46FC2E7-ABCD-4B50-8ED7-A4A6B6062F2A}"/>
          </ac:spMkLst>
        </pc:spChg>
        <pc:spChg chg="del">
          <ac:chgData name="Paula Martinez" userId="6a5f4f8a-0ec4-4d77-88bb-a148c499c9d7" providerId="ADAL" clId="{F7250BE5-321E-4AE4-A790-C1136107A8DA}" dt="2020-10-28T06:46:08.516" v="3520" actId="3680"/>
          <ac:spMkLst>
            <pc:docMk/>
            <pc:sldMk cId="1729344942" sldId="346"/>
            <ac:spMk id="3" creationId="{6C937928-471A-45F1-8744-255EF521F012}"/>
          </ac:spMkLst>
        </pc:spChg>
        <pc:spChg chg="add mod">
          <ac:chgData name="Paula Martinez" userId="6a5f4f8a-0ec4-4d77-88bb-a148c499c9d7" providerId="ADAL" clId="{F7250BE5-321E-4AE4-A790-C1136107A8DA}" dt="2020-10-28T06:55:45.595" v="3768" actId="14100"/>
          <ac:spMkLst>
            <pc:docMk/>
            <pc:sldMk cId="1729344942" sldId="346"/>
            <ac:spMk id="7" creationId="{FC153D42-0FCC-43BE-8F6E-95E47D7CEC79}"/>
          </ac:spMkLst>
        </pc:spChg>
        <pc:spChg chg="add del mod">
          <ac:chgData name="Paula Martinez" userId="6a5f4f8a-0ec4-4d77-88bb-a148c499c9d7" providerId="ADAL" clId="{F7250BE5-321E-4AE4-A790-C1136107A8DA}" dt="2020-10-28T06:55:18.963" v="3759" actId="478"/>
          <ac:spMkLst>
            <pc:docMk/>
            <pc:sldMk cId="1729344942" sldId="346"/>
            <ac:spMk id="9" creationId="{21678451-327C-47F6-AE93-F0FA26283998}"/>
          </ac:spMkLst>
        </pc:spChg>
        <pc:graphicFrameChg chg="add del mod ord modGraphic">
          <ac:chgData name="Paula Martinez" userId="6a5f4f8a-0ec4-4d77-88bb-a148c499c9d7" providerId="ADAL" clId="{F7250BE5-321E-4AE4-A790-C1136107A8DA}" dt="2020-10-28T06:55:12.321" v="3758" actId="478"/>
          <ac:graphicFrameMkLst>
            <pc:docMk/>
            <pc:sldMk cId="1729344942" sldId="346"/>
            <ac:graphicFrameMk id="5" creationId="{7A50A29C-1964-4F15-B313-401F0690F7BC}"/>
          </ac:graphicFrameMkLst>
        </pc:graphicFrameChg>
      </pc:sldChg>
      <pc:sldChg chg="addSp modSp add">
        <pc:chgData name="Paula Martinez" userId="6a5f4f8a-0ec4-4d77-88bb-a148c499c9d7" providerId="ADAL" clId="{F7250BE5-321E-4AE4-A790-C1136107A8DA}" dt="2020-10-28T07:10:35.266" v="4132"/>
        <pc:sldMkLst>
          <pc:docMk/>
          <pc:sldMk cId="902009612" sldId="347"/>
        </pc:sldMkLst>
        <pc:spChg chg="mod">
          <ac:chgData name="Paula Martinez" userId="6a5f4f8a-0ec4-4d77-88bb-a148c499c9d7" providerId="ADAL" clId="{F7250BE5-321E-4AE4-A790-C1136107A8DA}" dt="2020-10-28T07:10:07.828" v="4130" actId="20577"/>
          <ac:spMkLst>
            <pc:docMk/>
            <pc:sldMk cId="902009612" sldId="347"/>
            <ac:spMk id="2" creationId="{F46FC2E7-ABCD-4B50-8ED7-A4A6B6062F2A}"/>
          </ac:spMkLst>
        </pc:spChg>
        <pc:spChg chg="add mod">
          <ac:chgData name="Paula Martinez" userId="6a5f4f8a-0ec4-4d77-88bb-a148c499c9d7" providerId="ADAL" clId="{F7250BE5-321E-4AE4-A790-C1136107A8DA}" dt="2020-10-28T07:10:35.266" v="4132"/>
          <ac:spMkLst>
            <pc:docMk/>
            <pc:sldMk cId="902009612" sldId="347"/>
            <ac:spMk id="3" creationId="{451CEDE5-59A7-4F24-AE5F-2EBF57F55AC1}"/>
          </ac:spMkLst>
        </pc:spChg>
      </pc:sldChg>
      <pc:sldChg chg="addSp delSp modSp add">
        <pc:chgData name="Paula Martinez" userId="6a5f4f8a-0ec4-4d77-88bb-a148c499c9d7" providerId="ADAL" clId="{F7250BE5-321E-4AE4-A790-C1136107A8DA}" dt="2020-10-28T06:59:58.163" v="3894" actId="207"/>
        <pc:sldMkLst>
          <pc:docMk/>
          <pc:sldMk cId="3293935413" sldId="348"/>
        </pc:sldMkLst>
        <pc:spChg chg="mod">
          <ac:chgData name="Paula Martinez" userId="6a5f4f8a-0ec4-4d77-88bb-a148c499c9d7" providerId="ADAL" clId="{F7250BE5-321E-4AE4-A790-C1136107A8DA}" dt="2020-10-28T06:56:25.569" v="3790" actId="20577"/>
          <ac:spMkLst>
            <pc:docMk/>
            <pc:sldMk cId="3293935413" sldId="348"/>
            <ac:spMk id="2" creationId="{F46FC2E7-ABCD-4B50-8ED7-A4A6B6062F2A}"/>
          </ac:spMkLst>
        </pc:spChg>
        <pc:spChg chg="add del">
          <ac:chgData name="Paula Martinez" userId="6a5f4f8a-0ec4-4d77-88bb-a148c499c9d7" providerId="ADAL" clId="{F7250BE5-321E-4AE4-A790-C1136107A8DA}" dt="2020-10-28T06:56:31.672" v="3794"/>
          <ac:spMkLst>
            <pc:docMk/>
            <pc:sldMk cId="3293935413" sldId="348"/>
            <ac:spMk id="3" creationId="{43527A7E-33C3-49DD-A6D5-5EEAD42B9413}"/>
          </ac:spMkLst>
        </pc:spChg>
        <pc:spChg chg="add del">
          <ac:chgData name="Paula Martinez" userId="6a5f4f8a-0ec4-4d77-88bb-a148c499c9d7" providerId="ADAL" clId="{F7250BE5-321E-4AE4-A790-C1136107A8DA}" dt="2020-10-28T06:56:34.238" v="3796"/>
          <ac:spMkLst>
            <pc:docMk/>
            <pc:sldMk cId="3293935413" sldId="348"/>
            <ac:spMk id="5" creationId="{45053635-EB97-4050-BF0C-C52777C23ACF}"/>
          </ac:spMkLst>
        </pc:spChg>
        <pc:spChg chg="add del">
          <ac:chgData name="Paula Martinez" userId="6a5f4f8a-0ec4-4d77-88bb-a148c499c9d7" providerId="ADAL" clId="{F7250BE5-321E-4AE4-A790-C1136107A8DA}" dt="2020-10-28T06:56:37.026" v="3800"/>
          <ac:spMkLst>
            <pc:docMk/>
            <pc:sldMk cId="3293935413" sldId="348"/>
            <ac:spMk id="6" creationId="{975C7C37-F65F-48C0-A8FC-A602AAE6445A}"/>
          </ac:spMkLst>
        </pc:spChg>
        <pc:spChg chg="del mod">
          <ac:chgData name="Paula Martinez" userId="6a5f4f8a-0ec4-4d77-88bb-a148c499c9d7" providerId="ADAL" clId="{F7250BE5-321E-4AE4-A790-C1136107A8DA}" dt="2020-10-28T06:56:38.192" v="3802"/>
          <ac:spMkLst>
            <pc:docMk/>
            <pc:sldMk cId="3293935413" sldId="348"/>
            <ac:spMk id="7" creationId="{FC153D42-0FCC-43BE-8F6E-95E47D7CEC79}"/>
          </ac:spMkLst>
        </pc:spChg>
        <pc:spChg chg="add mod">
          <ac:chgData name="Paula Martinez" userId="6a5f4f8a-0ec4-4d77-88bb-a148c499c9d7" providerId="ADAL" clId="{F7250BE5-321E-4AE4-A790-C1136107A8DA}" dt="2020-10-28T06:59:58.163" v="3894" actId="207"/>
          <ac:spMkLst>
            <pc:docMk/>
            <pc:sldMk cId="3293935413" sldId="348"/>
            <ac:spMk id="8" creationId="{AA5D2865-F107-4572-BEC5-911A01DB0981}"/>
          </ac:spMkLst>
        </pc:spChg>
      </pc:sldChg>
      <pc:sldChg chg="addSp delSp modSp add ord">
        <pc:chgData name="Paula Martinez" userId="6a5f4f8a-0ec4-4d77-88bb-a148c499c9d7" providerId="ADAL" clId="{F7250BE5-321E-4AE4-A790-C1136107A8DA}" dt="2020-10-28T06:59:16.789" v="3890" actId="20577"/>
        <pc:sldMkLst>
          <pc:docMk/>
          <pc:sldMk cId="1955088450" sldId="349"/>
        </pc:sldMkLst>
        <pc:spChg chg="mod">
          <ac:chgData name="Paula Martinez" userId="6a5f4f8a-0ec4-4d77-88bb-a148c499c9d7" providerId="ADAL" clId="{F7250BE5-321E-4AE4-A790-C1136107A8DA}" dt="2020-10-28T06:58:24.164" v="3842" actId="20577"/>
          <ac:spMkLst>
            <pc:docMk/>
            <pc:sldMk cId="1955088450" sldId="349"/>
            <ac:spMk id="2" creationId="{BE526AE8-EE9A-4D02-860E-2A6EFFCF0FFF}"/>
          </ac:spMkLst>
        </pc:spChg>
        <pc:spChg chg="add del">
          <ac:chgData name="Paula Martinez" userId="6a5f4f8a-0ec4-4d77-88bb-a148c499c9d7" providerId="ADAL" clId="{F7250BE5-321E-4AE4-A790-C1136107A8DA}" dt="2020-10-28T06:58:29.158" v="3844"/>
          <ac:spMkLst>
            <pc:docMk/>
            <pc:sldMk cId="1955088450" sldId="349"/>
            <ac:spMk id="3" creationId="{3921F220-9E9A-4DA2-BCBC-BCD838D13F96}"/>
          </ac:spMkLst>
        </pc:spChg>
        <pc:spChg chg="mod">
          <ac:chgData name="Paula Martinez" userId="6a5f4f8a-0ec4-4d77-88bb-a148c499c9d7" providerId="ADAL" clId="{F7250BE5-321E-4AE4-A790-C1136107A8DA}" dt="2020-10-28T06:59:16.789" v="3890" actId="20577"/>
          <ac:spMkLst>
            <pc:docMk/>
            <pc:sldMk cId="1955088450" sldId="349"/>
            <ac:spMk id="6" creationId="{0C13FE44-787B-4F8E-9C7F-0A0283A7C2B4}"/>
          </ac:spMkLst>
        </pc:spChg>
      </pc:sldChg>
      <pc:sldChg chg="modSp add del">
        <pc:chgData name="Paula Martinez" userId="6a5f4f8a-0ec4-4d77-88bb-a148c499c9d7" providerId="ADAL" clId="{F7250BE5-321E-4AE4-A790-C1136107A8DA}" dt="2020-10-28T07:02:49.826" v="3959" actId="2696"/>
        <pc:sldMkLst>
          <pc:docMk/>
          <pc:sldMk cId="498362292" sldId="350"/>
        </pc:sldMkLst>
        <pc:spChg chg="mod">
          <ac:chgData name="Paula Martinez" userId="6a5f4f8a-0ec4-4d77-88bb-a148c499c9d7" providerId="ADAL" clId="{F7250BE5-321E-4AE4-A790-C1136107A8DA}" dt="2020-10-28T07:01:27.701" v="3918" actId="20577"/>
          <ac:spMkLst>
            <pc:docMk/>
            <pc:sldMk cId="498362292" sldId="350"/>
            <ac:spMk id="2" creationId="{84579C38-CD9A-4A48-B409-C0B156C754F2}"/>
          </ac:spMkLst>
        </pc:spChg>
        <pc:spChg chg="mod">
          <ac:chgData name="Paula Martinez" userId="6a5f4f8a-0ec4-4d77-88bb-a148c499c9d7" providerId="ADAL" clId="{F7250BE5-321E-4AE4-A790-C1136107A8DA}" dt="2020-10-28T07:02:46.972" v="3958"/>
          <ac:spMkLst>
            <pc:docMk/>
            <pc:sldMk cId="498362292" sldId="350"/>
            <ac:spMk id="3" creationId="{1B109577-9BEA-438C-9A1F-D4D613DC41A1}"/>
          </ac:spMkLst>
        </pc:spChg>
      </pc:sldChg>
      <pc:sldChg chg="addSp delSp modSp add ord">
        <pc:chgData name="Paula Martinez" userId="6a5f4f8a-0ec4-4d77-88bb-a148c499c9d7" providerId="ADAL" clId="{F7250BE5-321E-4AE4-A790-C1136107A8DA}" dt="2020-10-28T07:07:12.270" v="4034"/>
        <pc:sldMkLst>
          <pc:docMk/>
          <pc:sldMk cId="1128751563" sldId="351"/>
        </pc:sldMkLst>
        <pc:spChg chg="mod">
          <ac:chgData name="Paula Martinez" userId="6a5f4f8a-0ec4-4d77-88bb-a148c499c9d7" providerId="ADAL" clId="{F7250BE5-321E-4AE4-A790-C1136107A8DA}" dt="2020-10-28T07:07:12.270" v="4034"/>
          <ac:spMkLst>
            <pc:docMk/>
            <pc:sldMk cId="1128751563" sldId="351"/>
            <ac:spMk id="2" creationId="{F46FC2E7-ABCD-4B50-8ED7-A4A6B6062F2A}"/>
          </ac:spMkLst>
        </pc:spChg>
        <pc:spChg chg="add del">
          <ac:chgData name="Paula Martinez" userId="6a5f4f8a-0ec4-4d77-88bb-a148c499c9d7" providerId="ADAL" clId="{F7250BE5-321E-4AE4-A790-C1136107A8DA}" dt="2020-10-28T07:05:26.177" v="4017"/>
          <ac:spMkLst>
            <pc:docMk/>
            <pc:sldMk cId="1128751563" sldId="351"/>
            <ac:spMk id="3" creationId="{E5C75ACE-B357-4D06-BD1B-229C3749A9A0}"/>
          </ac:spMkLst>
        </pc:spChg>
        <pc:spChg chg="add mod">
          <ac:chgData name="Paula Martinez" userId="6a5f4f8a-0ec4-4d77-88bb-a148c499c9d7" providerId="ADAL" clId="{F7250BE5-321E-4AE4-A790-C1136107A8DA}" dt="2020-10-28T07:06:37.535" v="4033" actId="20577"/>
          <ac:spMkLst>
            <pc:docMk/>
            <pc:sldMk cId="1128751563" sldId="351"/>
            <ac:spMk id="5" creationId="{E303CF56-E3DA-4E72-8F1B-DC33F1647A25}"/>
          </ac:spMkLst>
        </pc:spChg>
        <pc:spChg chg="add del">
          <ac:chgData name="Paula Martinez" userId="6a5f4f8a-0ec4-4d77-88bb-a148c499c9d7" providerId="ADAL" clId="{F7250BE5-321E-4AE4-A790-C1136107A8DA}" dt="2020-10-28T07:06:29.323" v="4026"/>
          <ac:spMkLst>
            <pc:docMk/>
            <pc:sldMk cId="1128751563" sldId="351"/>
            <ac:spMk id="6" creationId="{3CEC7B0A-2276-4A52-8C2C-C82C156E1CD4}"/>
          </ac:spMkLst>
        </pc:spChg>
        <pc:spChg chg="add del">
          <ac:chgData name="Paula Martinez" userId="6a5f4f8a-0ec4-4d77-88bb-a148c499c9d7" providerId="ADAL" clId="{F7250BE5-321E-4AE4-A790-C1136107A8DA}" dt="2020-10-28T07:06:33.593" v="4030"/>
          <ac:spMkLst>
            <pc:docMk/>
            <pc:sldMk cId="1128751563" sldId="351"/>
            <ac:spMk id="7" creationId="{9D812AEC-4C11-4646-8B35-B816E64FB3B2}"/>
          </ac:spMkLst>
        </pc:spChg>
        <pc:spChg chg="del mod">
          <ac:chgData name="Paula Martinez" userId="6a5f4f8a-0ec4-4d77-88bb-a148c499c9d7" providerId="ADAL" clId="{F7250BE5-321E-4AE4-A790-C1136107A8DA}" dt="2020-10-28T07:05:30.041" v="4020"/>
          <ac:spMkLst>
            <pc:docMk/>
            <pc:sldMk cId="1128751563" sldId="351"/>
            <ac:spMk id="8" creationId="{AA5D2865-F107-4572-BEC5-911A01DB0981}"/>
          </ac:spMkLst>
        </pc:spChg>
      </pc:sldChg>
      <pc:sldChg chg="modSp add">
        <pc:chgData name="Paula Martinez" userId="6a5f4f8a-0ec4-4d77-88bb-a148c499c9d7" providerId="ADAL" clId="{F7250BE5-321E-4AE4-A790-C1136107A8DA}" dt="2020-10-28T07:03:10.589" v="4003" actId="20577"/>
        <pc:sldMkLst>
          <pc:docMk/>
          <pc:sldMk cId="1591433248" sldId="352"/>
        </pc:sldMkLst>
        <pc:spChg chg="mod">
          <ac:chgData name="Paula Martinez" userId="6a5f4f8a-0ec4-4d77-88bb-a148c499c9d7" providerId="ADAL" clId="{F7250BE5-321E-4AE4-A790-C1136107A8DA}" dt="2020-10-28T07:02:40.256" v="3957" actId="20577"/>
          <ac:spMkLst>
            <pc:docMk/>
            <pc:sldMk cId="1591433248" sldId="352"/>
            <ac:spMk id="2" creationId="{F46FC2E7-ABCD-4B50-8ED7-A4A6B6062F2A}"/>
          </ac:spMkLst>
        </pc:spChg>
        <pc:spChg chg="mod">
          <ac:chgData name="Paula Martinez" userId="6a5f4f8a-0ec4-4d77-88bb-a148c499c9d7" providerId="ADAL" clId="{F7250BE5-321E-4AE4-A790-C1136107A8DA}" dt="2020-10-28T07:03:10.589" v="4003" actId="20577"/>
          <ac:spMkLst>
            <pc:docMk/>
            <pc:sldMk cId="1591433248" sldId="352"/>
            <ac:spMk id="8" creationId="{AA5D2865-F107-4572-BEC5-911A01DB0981}"/>
          </ac:spMkLst>
        </pc:spChg>
      </pc:sldChg>
      <pc:sldChg chg="add">
        <pc:chgData name="Paula Martinez" userId="6a5f4f8a-0ec4-4d77-88bb-a148c499c9d7" providerId="ADAL" clId="{F7250BE5-321E-4AE4-A790-C1136107A8DA}" dt="2020-10-28T07:03:27.685" v="4004"/>
        <pc:sldMkLst>
          <pc:docMk/>
          <pc:sldMk cId="2674627036" sldId="353"/>
        </pc:sldMkLst>
      </pc:sldChg>
      <pc:sldChg chg="addSp delSp modSp add ord">
        <pc:chgData name="Paula Martinez" userId="6a5f4f8a-0ec4-4d77-88bb-a148c499c9d7" providerId="ADAL" clId="{F7250BE5-321E-4AE4-A790-C1136107A8DA}" dt="2020-10-28T07:17:57.998" v="4181" actId="313"/>
        <pc:sldMkLst>
          <pc:docMk/>
          <pc:sldMk cId="1897059701" sldId="354"/>
        </pc:sldMkLst>
        <pc:spChg chg="mod">
          <ac:chgData name="Paula Martinez" userId="6a5f4f8a-0ec4-4d77-88bb-a148c499c9d7" providerId="ADAL" clId="{F7250BE5-321E-4AE4-A790-C1136107A8DA}" dt="2020-10-28T07:13:34.824" v="4150" actId="20577"/>
          <ac:spMkLst>
            <pc:docMk/>
            <pc:sldMk cId="1897059701" sldId="354"/>
            <ac:spMk id="2" creationId="{F46FC2E7-ABCD-4B50-8ED7-A4A6B6062F2A}"/>
          </ac:spMkLst>
        </pc:spChg>
        <pc:spChg chg="add del">
          <ac:chgData name="Paula Martinez" userId="6a5f4f8a-0ec4-4d77-88bb-a148c499c9d7" providerId="ADAL" clId="{F7250BE5-321E-4AE4-A790-C1136107A8DA}" dt="2020-10-28T07:07:50.086" v="4062"/>
          <ac:spMkLst>
            <pc:docMk/>
            <pc:sldMk cId="1897059701" sldId="354"/>
            <ac:spMk id="3" creationId="{8D4F04D0-9E02-4AB2-9452-773EDBFC2CC4}"/>
          </ac:spMkLst>
        </pc:spChg>
        <pc:spChg chg="add mod">
          <ac:chgData name="Paula Martinez" userId="6a5f4f8a-0ec4-4d77-88bb-a148c499c9d7" providerId="ADAL" clId="{F7250BE5-321E-4AE4-A790-C1136107A8DA}" dt="2020-10-28T07:17:57.998" v="4181" actId="313"/>
          <ac:spMkLst>
            <pc:docMk/>
            <pc:sldMk cId="1897059701" sldId="354"/>
            <ac:spMk id="5" creationId="{FAF38B38-1B48-403D-9562-4E91CA022B64}"/>
          </ac:spMkLst>
        </pc:spChg>
        <pc:spChg chg="add del">
          <ac:chgData name="Paula Martinez" userId="6a5f4f8a-0ec4-4d77-88bb-a148c499c9d7" providerId="ADAL" clId="{F7250BE5-321E-4AE4-A790-C1136107A8DA}" dt="2020-10-28T07:13:45.538" v="4152"/>
          <ac:spMkLst>
            <pc:docMk/>
            <pc:sldMk cId="1897059701" sldId="354"/>
            <ac:spMk id="6" creationId="{CCD8F5AC-D77D-4643-967E-86F380D97EB2}"/>
          </ac:spMkLst>
        </pc:spChg>
        <pc:spChg chg="mod">
          <ac:chgData name="Paula Martinez" userId="6a5f4f8a-0ec4-4d77-88bb-a148c499c9d7" providerId="ADAL" clId="{F7250BE5-321E-4AE4-A790-C1136107A8DA}" dt="2020-10-28T07:07:48.192" v="4060" actId="20577"/>
          <ac:spMkLst>
            <pc:docMk/>
            <pc:sldMk cId="1897059701" sldId="354"/>
            <ac:spMk id="8" creationId="{AA5D2865-F107-4572-BEC5-911A01DB0981}"/>
          </ac:spMkLst>
        </pc:spChg>
      </pc:sldChg>
      <pc:sldChg chg="add">
        <pc:chgData name="Paula Martinez" userId="6a5f4f8a-0ec4-4d77-88bb-a148c499c9d7" providerId="ADAL" clId="{F7250BE5-321E-4AE4-A790-C1136107A8DA}" dt="2020-10-28T07:05:18.835" v="4015"/>
        <pc:sldMkLst>
          <pc:docMk/>
          <pc:sldMk cId="2644235819" sldId="355"/>
        </pc:sldMkLst>
      </pc:sldChg>
      <pc:sldChg chg="add">
        <pc:chgData name="Paula Martinez" userId="6a5f4f8a-0ec4-4d77-88bb-a148c499c9d7" providerId="ADAL" clId="{F7250BE5-321E-4AE4-A790-C1136107A8DA}" dt="2020-10-28T07:07:29.356" v="4035"/>
        <pc:sldMkLst>
          <pc:docMk/>
          <pc:sldMk cId="4075820300" sldId="356"/>
        </pc:sldMkLst>
      </pc:sldChg>
      <pc:sldChg chg="modSp add">
        <pc:chgData name="Paula Martinez" userId="6a5f4f8a-0ec4-4d77-88bb-a148c499c9d7" providerId="ADAL" clId="{F7250BE5-321E-4AE4-A790-C1136107A8DA}" dt="2020-10-28T07:09:41.425" v="4100" actId="2710"/>
        <pc:sldMkLst>
          <pc:docMk/>
          <pc:sldMk cId="1711683134" sldId="357"/>
        </pc:sldMkLst>
        <pc:spChg chg="mod">
          <ac:chgData name="Paula Martinez" userId="6a5f4f8a-0ec4-4d77-88bb-a148c499c9d7" providerId="ADAL" clId="{F7250BE5-321E-4AE4-A790-C1136107A8DA}" dt="2020-10-28T07:09:22.693" v="4097" actId="20577"/>
          <ac:spMkLst>
            <pc:docMk/>
            <pc:sldMk cId="1711683134" sldId="357"/>
            <ac:spMk id="2" creationId="{BE526AE8-EE9A-4D02-860E-2A6EFFCF0FFF}"/>
          </ac:spMkLst>
        </pc:spChg>
        <pc:spChg chg="mod">
          <ac:chgData name="Paula Martinez" userId="6a5f4f8a-0ec4-4d77-88bb-a148c499c9d7" providerId="ADAL" clId="{F7250BE5-321E-4AE4-A790-C1136107A8DA}" dt="2020-10-28T07:09:41.425" v="4100" actId="2710"/>
          <ac:spMkLst>
            <pc:docMk/>
            <pc:sldMk cId="1711683134" sldId="357"/>
            <ac:spMk id="6" creationId="{0C13FE44-787B-4F8E-9C7F-0A0283A7C2B4}"/>
          </ac:spMkLst>
        </pc:spChg>
      </pc:sldChg>
      <pc:sldChg chg="add">
        <pc:chgData name="Paula Martinez" userId="6a5f4f8a-0ec4-4d77-88bb-a148c499c9d7" providerId="ADAL" clId="{F7250BE5-321E-4AE4-A790-C1136107A8DA}" dt="2020-10-28T07:13:27.544" v="4133"/>
        <pc:sldMkLst>
          <pc:docMk/>
          <pc:sldMk cId="1704263264" sldId="358"/>
        </pc:sldMkLst>
      </pc:sldChg>
      <pc:sldChg chg="addSp delSp modSp add">
        <pc:chgData name="Paula Martinez" userId="6a5f4f8a-0ec4-4d77-88bb-a148c499c9d7" providerId="ADAL" clId="{F7250BE5-321E-4AE4-A790-C1136107A8DA}" dt="2020-10-28T07:19:28.420" v="4206" actId="5793"/>
        <pc:sldMkLst>
          <pc:docMk/>
          <pc:sldMk cId="681359028" sldId="359"/>
        </pc:sldMkLst>
        <pc:spChg chg="mod">
          <ac:chgData name="Paula Martinez" userId="6a5f4f8a-0ec4-4d77-88bb-a148c499c9d7" providerId="ADAL" clId="{F7250BE5-321E-4AE4-A790-C1136107A8DA}" dt="2020-10-28T07:19:05.792" v="4195" actId="113"/>
          <ac:spMkLst>
            <pc:docMk/>
            <pc:sldMk cId="681359028" sldId="359"/>
            <ac:spMk id="2" creationId="{261CD113-B5D0-4182-BE0E-CACD0BBE5A4A}"/>
          </ac:spMkLst>
        </pc:spChg>
        <pc:spChg chg="mod">
          <ac:chgData name="Paula Martinez" userId="6a5f4f8a-0ec4-4d77-88bb-a148c499c9d7" providerId="ADAL" clId="{F7250BE5-321E-4AE4-A790-C1136107A8DA}" dt="2020-10-28T07:19:28.420" v="4206" actId="5793"/>
          <ac:spMkLst>
            <pc:docMk/>
            <pc:sldMk cId="681359028" sldId="359"/>
            <ac:spMk id="3" creationId="{826242F6-0DF6-4479-BF5B-8AA8F78FB707}"/>
          </ac:spMkLst>
        </pc:spChg>
        <pc:spChg chg="add del">
          <ac:chgData name="Paula Martinez" userId="6a5f4f8a-0ec4-4d77-88bb-a148c499c9d7" providerId="ADAL" clId="{F7250BE5-321E-4AE4-A790-C1136107A8DA}" dt="2020-10-28T07:18:38.729" v="4183"/>
          <ac:spMkLst>
            <pc:docMk/>
            <pc:sldMk cId="681359028" sldId="359"/>
            <ac:spMk id="5" creationId="{1CC31E1A-9D7E-47EC-B75D-9F93BD2E2E82}"/>
          </ac:spMkLst>
        </pc:spChg>
      </pc:sldChg>
      <pc:sldChg chg="addSp delSp modSp add">
        <pc:chgData name="Paula Martinez" userId="6a5f4f8a-0ec4-4d77-88bb-a148c499c9d7" providerId="ADAL" clId="{F7250BE5-321E-4AE4-A790-C1136107A8DA}" dt="2020-10-28T07:20:13.545" v="4242" actId="6549"/>
        <pc:sldMkLst>
          <pc:docMk/>
          <pc:sldMk cId="3952874537" sldId="360"/>
        </pc:sldMkLst>
        <pc:spChg chg="mod">
          <ac:chgData name="Paula Martinez" userId="6a5f4f8a-0ec4-4d77-88bb-a148c499c9d7" providerId="ADAL" clId="{F7250BE5-321E-4AE4-A790-C1136107A8DA}" dt="2020-10-28T07:19:53.874" v="4234" actId="20577"/>
          <ac:spMkLst>
            <pc:docMk/>
            <pc:sldMk cId="3952874537" sldId="360"/>
            <ac:spMk id="2" creationId="{261CD113-B5D0-4182-BE0E-CACD0BBE5A4A}"/>
          </ac:spMkLst>
        </pc:spChg>
        <pc:spChg chg="mod">
          <ac:chgData name="Paula Martinez" userId="6a5f4f8a-0ec4-4d77-88bb-a148c499c9d7" providerId="ADAL" clId="{F7250BE5-321E-4AE4-A790-C1136107A8DA}" dt="2020-10-28T07:20:13.545" v="4242" actId="6549"/>
          <ac:spMkLst>
            <pc:docMk/>
            <pc:sldMk cId="3952874537" sldId="360"/>
            <ac:spMk id="3" creationId="{826242F6-0DF6-4479-BF5B-8AA8F78FB707}"/>
          </ac:spMkLst>
        </pc:spChg>
        <pc:spChg chg="add del">
          <ac:chgData name="Paula Martinez" userId="6a5f4f8a-0ec4-4d77-88bb-a148c499c9d7" providerId="ADAL" clId="{F7250BE5-321E-4AE4-A790-C1136107A8DA}" dt="2020-10-28T07:19:58.541" v="4237"/>
          <ac:spMkLst>
            <pc:docMk/>
            <pc:sldMk cId="3952874537" sldId="360"/>
            <ac:spMk id="5" creationId="{80F9604D-B0F7-4A01-A661-62B0498F8821}"/>
          </ac:spMkLst>
        </pc:spChg>
      </pc:sldChg>
      <pc:sldMasterChg chg="delSldLayout">
        <pc:chgData name="Paula Martinez" userId="6a5f4f8a-0ec4-4d77-88bb-a148c499c9d7" providerId="ADAL" clId="{F7250BE5-321E-4AE4-A790-C1136107A8DA}" dt="2020-10-28T00:34:52.436" v="365" actId="2696"/>
        <pc:sldMasterMkLst>
          <pc:docMk/>
          <pc:sldMasterMk cId="867411602" sldId="2147483664"/>
        </pc:sldMasterMkLst>
        <pc:sldLayoutChg chg="del">
          <pc:chgData name="Paula Martinez" userId="6a5f4f8a-0ec4-4d77-88bb-a148c499c9d7" providerId="ADAL" clId="{F7250BE5-321E-4AE4-A790-C1136107A8DA}" dt="2020-10-28T00:34:52.436" v="365" actId="2696"/>
          <pc:sldLayoutMkLst>
            <pc:docMk/>
            <pc:sldMasterMk cId="867411602" sldId="2147483664"/>
            <pc:sldLayoutMk cId="2498083742" sldId="2147483674"/>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40A56-80B2-4C54-A156-925EE9FC57D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14A0562-32DB-438F-8BE9-B42CDC9FE06C}">
      <dgm:prSet/>
      <dgm:spPr/>
      <dgm:t>
        <a:bodyPr/>
        <a:lstStyle/>
        <a:p>
          <a:pPr>
            <a:lnSpc>
              <a:spcPct val="100000"/>
            </a:lnSpc>
          </a:pPr>
          <a:r>
            <a:rPr lang="en-US" dirty="0"/>
            <a:t>This is a hands-on training </a:t>
          </a:r>
          <a:r>
            <a:rPr lang="en-US" dirty="0">
              <a:sym typeface="Wingdings" panose="05000000000000000000" pitchFamily="2" charset="2"/>
            </a:rPr>
            <a:t></a:t>
          </a:r>
          <a:endParaRPr lang="en-US" dirty="0"/>
        </a:p>
      </dgm:t>
    </dgm:pt>
    <dgm:pt modelId="{F9144D1E-4065-43A7-BB28-0DD6FF686353}" type="parTrans" cxnId="{28D1136E-1D1F-4044-BFAD-4DD543E5887E}">
      <dgm:prSet/>
      <dgm:spPr/>
      <dgm:t>
        <a:bodyPr/>
        <a:lstStyle/>
        <a:p>
          <a:endParaRPr lang="en-US"/>
        </a:p>
      </dgm:t>
    </dgm:pt>
    <dgm:pt modelId="{AC7953C5-59C8-4904-9AD0-F1803F313968}" type="sibTrans" cxnId="{28D1136E-1D1F-4044-BFAD-4DD543E5887E}">
      <dgm:prSet/>
      <dgm:spPr/>
      <dgm:t>
        <a:bodyPr/>
        <a:lstStyle/>
        <a:p>
          <a:endParaRPr lang="en-US"/>
        </a:p>
      </dgm:t>
    </dgm:pt>
    <dgm:pt modelId="{EABFD421-39BA-44AC-8C72-FDA662D8429D}">
      <dgm:prSet/>
      <dgm:spPr/>
      <dgm:t>
        <a:bodyPr/>
        <a:lstStyle/>
        <a:p>
          <a:pPr>
            <a:lnSpc>
              <a:spcPct val="100000"/>
            </a:lnSpc>
          </a:pPr>
          <a:r>
            <a:rPr lang="en-US" dirty="0"/>
            <a:t>It is interactive</a:t>
          </a:r>
          <a:r>
            <a:rPr lang="en-AU" dirty="0"/>
            <a:t>, which means your interaction and awareness will improve your learning</a:t>
          </a:r>
          <a:r>
            <a:rPr lang="en-US" dirty="0"/>
            <a:t> </a:t>
          </a:r>
        </a:p>
      </dgm:t>
    </dgm:pt>
    <dgm:pt modelId="{291909D8-49DC-4CC6-807A-07EC0251F1BA}" type="parTrans" cxnId="{53E5A450-D3E4-469B-B4CF-6BAD999BA996}">
      <dgm:prSet/>
      <dgm:spPr/>
      <dgm:t>
        <a:bodyPr/>
        <a:lstStyle/>
        <a:p>
          <a:endParaRPr lang="en-US"/>
        </a:p>
      </dgm:t>
    </dgm:pt>
    <dgm:pt modelId="{8B3F19F1-1E65-4EB1-9E61-E8E1E833409F}" type="sibTrans" cxnId="{53E5A450-D3E4-469B-B4CF-6BAD999BA996}">
      <dgm:prSet/>
      <dgm:spPr/>
      <dgm:t>
        <a:bodyPr/>
        <a:lstStyle/>
        <a:p>
          <a:endParaRPr lang="en-US"/>
        </a:p>
      </dgm:t>
    </dgm:pt>
    <dgm:pt modelId="{B814DAE4-05BF-47D7-BB5A-3EF43F6C9C70}">
      <dgm:prSet/>
      <dgm:spPr/>
      <dgm:t>
        <a:bodyPr/>
        <a:lstStyle/>
        <a:p>
          <a:pPr>
            <a:lnSpc>
              <a:spcPct val="100000"/>
            </a:lnSpc>
          </a:pPr>
          <a:r>
            <a:rPr lang="en-AU" dirty="0"/>
            <a:t>Questions are always welcome</a:t>
          </a:r>
        </a:p>
      </dgm:t>
    </dgm:pt>
    <dgm:pt modelId="{B4DB7EA7-7BD1-40D7-AB7E-6594FAA10F74}" type="parTrans" cxnId="{BF5C3B2C-0FD8-43CA-B6EF-DE7CEBA83FEA}">
      <dgm:prSet/>
      <dgm:spPr/>
      <dgm:t>
        <a:bodyPr/>
        <a:lstStyle/>
        <a:p>
          <a:endParaRPr lang="en-AU"/>
        </a:p>
      </dgm:t>
    </dgm:pt>
    <dgm:pt modelId="{BF9DABA6-E01F-4DD9-9247-050E814D6584}" type="sibTrans" cxnId="{BF5C3B2C-0FD8-43CA-B6EF-DE7CEBA83FEA}">
      <dgm:prSet/>
      <dgm:spPr/>
      <dgm:t>
        <a:bodyPr/>
        <a:lstStyle/>
        <a:p>
          <a:endParaRPr lang="en-AU"/>
        </a:p>
      </dgm:t>
    </dgm:pt>
    <dgm:pt modelId="{3A22B799-3465-4AC7-A0F2-255414B6E2CD}" type="pres">
      <dgm:prSet presAssocID="{64640A56-80B2-4C54-A156-925EE9FC57D5}" presName="root" presStyleCnt="0">
        <dgm:presLayoutVars>
          <dgm:dir/>
          <dgm:resizeHandles val="exact"/>
        </dgm:presLayoutVars>
      </dgm:prSet>
      <dgm:spPr/>
    </dgm:pt>
    <dgm:pt modelId="{F5FA322E-3981-4005-B6C6-699DD292A324}" type="pres">
      <dgm:prSet presAssocID="{314A0562-32DB-438F-8BE9-B42CDC9FE06C}" presName="compNode" presStyleCnt="0"/>
      <dgm:spPr/>
    </dgm:pt>
    <dgm:pt modelId="{EE3B74F4-F754-4CB3-A4D8-8A7D36B7EE4A}" type="pres">
      <dgm:prSet presAssocID="{314A0562-32DB-438F-8BE9-B42CDC9FE06C}" presName="bgRect" presStyleLbl="bgShp" presStyleIdx="0" presStyleCnt="3"/>
      <dgm:spPr/>
    </dgm:pt>
    <dgm:pt modelId="{352849C0-DC02-4001-A3DC-2350BFDA31DB}" type="pres">
      <dgm:prSet presAssocID="{314A0562-32DB-438F-8BE9-B42CDC9FE0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3C7FC3EA-E09C-4401-B9EB-D399CE8D9953}" type="pres">
      <dgm:prSet presAssocID="{314A0562-32DB-438F-8BE9-B42CDC9FE06C}" presName="spaceRect" presStyleCnt="0"/>
      <dgm:spPr/>
    </dgm:pt>
    <dgm:pt modelId="{8CCA8624-30F7-41C4-9232-455F2FAF8698}" type="pres">
      <dgm:prSet presAssocID="{314A0562-32DB-438F-8BE9-B42CDC9FE06C}" presName="parTx" presStyleLbl="revTx" presStyleIdx="0" presStyleCnt="3">
        <dgm:presLayoutVars>
          <dgm:chMax val="0"/>
          <dgm:chPref val="0"/>
        </dgm:presLayoutVars>
      </dgm:prSet>
      <dgm:spPr/>
    </dgm:pt>
    <dgm:pt modelId="{1C87C6D9-67C4-4140-8FF9-4A09438826E2}" type="pres">
      <dgm:prSet presAssocID="{AC7953C5-59C8-4904-9AD0-F1803F313968}" presName="sibTrans" presStyleCnt="0"/>
      <dgm:spPr/>
    </dgm:pt>
    <dgm:pt modelId="{3972A616-8423-4920-8409-2BF5109DB38F}" type="pres">
      <dgm:prSet presAssocID="{EABFD421-39BA-44AC-8C72-FDA662D8429D}" presName="compNode" presStyleCnt="0"/>
      <dgm:spPr/>
    </dgm:pt>
    <dgm:pt modelId="{68FC4952-1FF7-4139-97A5-3BE95D8803B0}" type="pres">
      <dgm:prSet presAssocID="{EABFD421-39BA-44AC-8C72-FDA662D8429D}" presName="bgRect" presStyleLbl="bgShp" presStyleIdx="1" presStyleCnt="3"/>
      <dgm:spPr/>
    </dgm:pt>
    <dgm:pt modelId="{8DDFA32D-8D7F-4BD9-AA95-E6D1BBB8F1CE}" type="pres">
      <dgm:prSet presAssocID="{EABFD421-39BA-44AC-8C72-FDA662D8429D}"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DF30C3DA-3947-4F83-ADE9-AFCA6E8075FA}" type="pres">
      <dgm:prSet presAssocID="{EABFD421-39BA-44AC-8C72-FDA662D8429D}" presName="spaceRect" presStyleCnt="0"/>
      <dgm:spPr/>
    </dgm:pt>
    <dgm:pt modelId="{A4E71CC4-20DA-483A-AA4C-78BD703209B6}" type="pres">
      <dgm:prSet presAssocID="{EABFD421-39BA-44AC-8C72-FDA662D8429D}" presName="parTx" presStyleLbl="revTx" presStyleIdx="1" presStyleCnt="3">
        <dgm:presLayoutVars>
          <dgm:chMax val="0"/>
          <dgm:chPref val="0"/>
        </dgm:presLayoutVars>
      </dgm:prSet>
      <dgm:spPr/>
    </dgm:pt>
    <dgm:pt modelId="{1D6B6A18-5C43-2F4A-8E54-F8E6E838A22F}" type="pres">
      <dgm:prSet presAssocID="{8B3F19F1-1E65-4EB1-9E61-E8E1E833409F}" presName="sibTrans" presStyleCnt="0"/>
      <dgm:spPr/>
    </dgm:pt>
    <dgm:pt modelId="{91CBC8CB-18E1-4CC7-99F9-4A23B1108B7B}" type="pres">
      <dgm:prSet presAssocID="{B814DAE4-05BF-47D7-BB5A-3EF43F6C9C70}" presName="compNode" presStyleCnt="0"/>
      <dgm:spPr/>
    </dgm:pt>
    <dgm:pt modelId="{0BDD21A4-CC2B-4AD5-93E5-90A3FAAFF43A}" type="pres">
      <dgm:prSet presAssocID="{B814DAE4-05BF-47D7-BB5A-3EF43F6C9C70}" presName="bgRect" presStyleLbl="bgShp" presStyleIdx="2" presStyleCnt="3"/>
      <dgm:spPr/>
    </dgm:pt>
    <dgm:pt modelId="{0FB3434F-6CAE-4D33-8676-51DF68398057}" type="pres">
      <dgm:prSet presAssocID="{B814DAE4-05BF-47D7-BB5A-3EF43F6C9C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Question mark"/>
        </a:ext>
      </dgm:extLst>
    </dgm:pt>
    <dgm:pt modelId="{FCE15355-C082-4B78-AC55-81657A4BD4D2}" type="pres">
      <dgm:prSet presAssocID="{B814DAE4-05BF-47D7-BB5A-3EF43F6C9C70}" presName="spaceRect" presStyleCnt="0"/>
      <dgm:spPr/>
    </dgm:pt>
    <dgm:pt modelId="{9D7CCF1E-C562-4828-9BB3-9EF2DE855529}" type="pres">
      <dgm:prSet presAssocID="{B814DAE4-05BF-47D7-BB5A-3EF43F6C9C70}" presName="parTx" presStyleLbl="revTx" presStyleIdx="2" presStyleCnt="3">
        <dgm:presLayoutVars>
          <dgm:chMax val="0"/>
          <dgm:chPref val="0"/>
        </dgm:presLayoutVars>
      </dgm:prSet>
      <dgm:spPr/>
    </dgm:pt>
  </dgm:ptLst>
  <dgm:cxnLst>
    <dgm:cxn modelId="{AEB5F600-66D6-48A8-BA07-39B96D2DE329}" type="presOf" srcId="{B814DAE4-05BF-47D7-BB5A-3EF43F6C9C70}" destId="{9D7CCF1E-C562-4828-9BB3-9EF2DE855529}" srcOrd="0" destOrd="0" presId="urn:microsoft.com/office/officeart/2018/2/layout/IconVerticalSolidList"/>
    <dgm:cxn modelId="{311E870C-B646-4B63-BEA5-CEE2C118A643}" type="presOf" srcId="{314A0562-32DB-438F-8BE9-B42CDC9FE06C}" destId="{8CCA8624-30F7-41C4-9232-455F2FAF8698}" srcOrd="0" destOrd="0" presId="urn:microsoft.com/office/officeart/2018/2/layout/IconVerticalSolidList"/>
    <dgm:cxn modelId="{BF5C3B2C-0FD8-43CA-B6EF-DE7CEBA83FEA}" srcId="{64640A56-80B2-4C54-A156-925EE9FC57D5}" destId="{B814DAE4-05BF-47D7-BB5A-3EF43F6C9C70}" srcOrd="2" destOrd="0" parTransId="{B4DB7EA7-7BD1-40D7-AB7E-6594FAA10F74}" sibTransId="{BF9DABA6-E01F-4DD9-9247-050E814D6584}"/>
    <dgm:cxn modelId="{8E922961-9465-4B6D-8B3D-4590603EBADB}" type="presOf" srcId="{EABFD421-39BA-44AC-8C72-FDA662D8429D}" destId="{A4E71CC4-20DA-483A-AA4C-78BD703209B6}" srcOrd="0" destOrd="0" presId="urn:microsoft.com/office/officeart/2018/2/layout/IconVerticalSolidList"/>
    <dgm:cxn modelId="{28D1136E-1D1F-4044-BFAD-4DD543E5887E}" srcId="{64640A56-80B2-4C54-A156-925EE9FC57D5}" destId="{314A0562-32DB-438F-8BE9-B42CDC9FE06C}" srcOrd="0" destOrd="0" parTransId="{F9144D1E-4065-43A7-BB28-0DD6FF686353}" sibTransId="{AC7953C5-59C8-4904-9AD0-F1803F313968}"/>
    <dgm:cxn modelId="{7A1DB54E-B355-4AC9-994A-2FBA54DC4FBF}" type="presOf" srcId="{64640A56-80B2-4C54-A156-925EE9FC57D5}" destId="{3A22B799-3465-4AC7-A0F2-255414B6E2CD}" srcOrd="0" destOrd="0" presId="urn:microsoft.com/office/officeart/2018/2/layout/IconVerticalSolidList"/>
    <dgm:cxn modelId="{53E5A450-D3E4-469B-B4CF-6BAD999BA996}" srcId="{64640A56-80B2-4C54-A156-925EE9FC57D5}" destId="{EABFD421-39BA-44AC-8C72-FDA662D8429D}" srcOrd="1" destOrd="0" parTransId="{291909D8-49DC-4CC6-807A-07EC0251F1BA}" sibTransId="{8B3F19F1-1E65-4EB1-9E61-E8E1E833409F}"/>
    <dgm:cxn modelId="{181D9008-4B20-4A33-B97C-14FCE8EE8CA7}" type="presParOf" srcId="{3A22B799-3465-4AC7-A0F2-255414B6E2CD}" destId="{F5FA322E-3981-4005-B6C6-699DD292A324}" srcOrd="0" destOrd="0" presId="urn:microsoft.com/office/officeart/2018/2/layout/IconVerticalSolidList"/>
    <dgm:cxn modelId="{4B67981C-0FB2-4B9E-8592-7ABADDABE8DE}" type="presParOf" srcId="{F5FA322E-3981-4005-B6C6-699DD292A324}" destId="{EE3B74F4-F754-4CB3-A4D8-8A7D36B7EE4A}" srcOrd="0" destOrd="0" presId="urn:microsoft.com/office/officeart/2018/2/layout/IconVerticalSolidList"/>
    <dgm:cxn modelId="{19E181A8-6507-4104-BDBC-74A609378AF9}" type="presParOf" srcId="{F5FA322E-3981-4005-B6C6-699DD292A324}" destId="{352849C0-DC02-4001-A3DC-2350BFDA31DB}" srcOrd="1" destOrd="0" presId="urn:microsoft.com/office/officeart/2018/2/layout/IconVerticalSolidList"/>
    <dgm:cxn modelId="{111D2FD0-86F0-4C5E-B2EE-D090208355D8}" type="presParOf" srcId="{F5FA322E-3981-4005-B6C6-699DD292A324}" destId="{3C7FC3EA-E09C-4401-B9EB-D399CE8D9953}" srcOrd="2" destOrd="0" presId="urn:microsoft.com/office/officeart/2018/2/layout/IconVerticalSolidList"/>
    <dgm:cxn modelId="{140D0D2B-7A9B-4D2E-8F3A-BBDCECB6E294}" type="presParOf" srcId="{F5FA322E-3981-4005-B6C6-699DD292A324}" destId="{8CCA8624-30F7-41C4-9232-455F2FAF8698}" srcOrd="3" destOrd="0" presId="urn:microsoft.com/office/officeart/2018/2/layout/IconVerticalSolidList"/>
    <dgm:cxn modelId="{6EC39A3F-B0B5-4927-832D-8E94438CB931}" type="presParOf" srcId="{3A22B799-3465-4AC7-A0F2-255414B6E2CD}" destId="{1C87C6D9-67C4-4140-8FF9-4A09438826E2}" srcOrd="1" destOrd="0" presId="urn:microsoft.com/office/officeart/2018/2/layout/IconVerticalSolidList"/>
    <dgm:cxn modelId="{81319100-F52D-4BFE-A2C6-11ED0F69BCB1}" type="presParOf" srcId="{3A22B799-3465-4AC7-A0F2-255414B6E2CD}" destId="{3972A616-8423-4920-8409-2BF5109DB38F}" srcOrd="2" destOrd="0" presId="urn:microsoft.com/office/officeart/2018/2/layout/IconVerticalSolidList"/>
    <dgm:cxn modelId="{49D5C930-9F4B-4F36-8348-EF582CE9AA0C}" type="presParOf" srcId="{3972A616-8423-4920-8409-2BF5109DB38F}" destId="{68FC4952-1FF7-4139-97A5-3BE95D8803B0}" srcOrd="0" destOrd="0" presId="urn:microsoft.com/office/officeart/2018/2/layout/IconVerticalSolidList"/>
    <dgm:cxn modelId="{97A9FC93-D8C0-4745-82B2-18C62C010417}" type="presParOf" srcId="{3972A616-8423-4920-8409-2BF5109DB38F}" destId="{8DDFA32D-8D7F-4BD9-AA95-E6D1BBB8F1CE}" srcOrd="1" destOrd="0" presId="urn:microsoft.com/office/officeart/2018/2/layout/IconVerticalSolidList"/>
    <dgm:cxn modelId="{1FDA003D-AB7B-4A79-AF35-AB8CBA0520C9}" type="presParOf" srcId="{3972A616-8423-4920-8409-2BF5109DB38F}" destId="{DF30C3DA-3947-4F83-ADE9-AFCA6E8075FA}" srcOrd="2" destOrd="0" presId="urn:microsoft.com/office/officeart/2018/2/layout/IconVerticalSolidList"/>
    <dgm:cxn modelId="{4EF0B00E-F0E7-461F-8011-AD46E18E4BB4}" type="presParOf" srcId="{3972A616-8423-4920-8409-2BF5109DB38F}" destId="{A4E71CC4-20DA-483A-AA4C-78BD703209B6}" srcOrd="3" destOrd="0" presId="urn:microsoft.com/office/officeart/2018/2/layout/IconVerticalSolidList"/>
    <dgm:cxn modelId="{D7445AC4-FEDD-8340-A8C4-9F3D0DB4A4AC}" type="presParOf" srcId="{3A22B799-3465-4AC7-A0F2-255414B6E2CD}" destId="{1D6B6A18-5C43-2F4A-8E54-F8E6E838A22F}" srcOrd="3" destOrd="0" presId="urn:microsoft.com/office/officeart/2018/2/layout/IconVerticalSolidList"/>
    <dgm:cxn modelId="{81160DA2-3E1F-46D0-B0C1-69BE291ADC11}" type="presParOf" srcId="{3A22B799-3465-4AC7-A0F2-255414B6E2CD}" destId="{91CBC8CB-18E1-4CC7-99F9-4A23B1108B7B}" srcOrd="4" destOrd="0" presId="urn:microsoft.com/office/officeart/2018/2/layout/IconVerticalSolidList"/>
    <dgm:cxn modelId="{F6CF908B-052F-4917-834D-D547711508B6}" type="presParOf" srcId="{91CBC8CB-18E1-4CC7-99F9-4A23B1108B7B}" destId="{0BDD21A4-CC2B-4AD5-93E5-90A3FAAFF43A}" srcOrd="0" destOrd="0" presId="urn:microsoft.com/office/officeart/2018/2/layout/IconVerticalSolidList"/>
    <dgm:cxn modelId="{3D66C928-547B-426B-BD99-DD278A9DCA6C}" type="presParOf" srcId="{91CBC8CB-18E1-4CC7-99F9-4A23B1108B7B}" destId="{0FB3434F-6CAE-4D33-8676-51DF68398057}" srcOrd="1" destOrd="0" presId="urn:microsoft.com/office/officeart/2018/2/layout/IconVerticalSolidList"/>
    <dgm:cxn modelId="{E03D3839-E76D-4139-8893-FE88E69983FC}" type="presParOf" srcId="{91CBC8CB-18E1-4CC7-99F9-4A23B1108B7B}" destId="{FCE15355-C082-4B78-AC55-81657A4BD4D2}" srcOrd="2" destOrd="0" presId="urn:microsoft.com/office/officeart/2018/2/layout/IconVerticalSolidList"/>
    <dgm:cxn modelId="{DD8184DC-05D7-47EB-8216-39C656969FBA}" type="presParOf" srcId="{91CBC8CB-18E1-4CC7-99F9-4A23B1108B7B}" destId="{9D7CCF1E-C562-4828-9BB3-9EF2DE8555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2E529-9213-41FB-AC86-E6DE4DB3BF5E}" type="doc">
      <dgm:prSet loTypeId="urn:microsoft.com/office/officeart/2005/8/layout/default" loCatId="list" qsTypeId="urn:microsoft.com/office/officeart/2005/8/quickstyle/simple2" qsCatId="simple" csTypeId="urn:microsoft.com/office/officeart/2005/8/colors/accent3_2" csCatId="accent3" phldr="1"/>
      <dgm:spPr/>
      <dgm:t>
        <a:bodyPr/>
        <a:lstStyle/>
        <a:p>
          <a:endParaRPr lang="en-US"/>
        </a:p>
      </dgm:t>
    </dgm:pt>
    <dgm:pt modelId="{9582E822-E3A4-47A6-AD5E-9C7CDDBD154E}">
      <dgm:prSet/>
      <dgm:spPr>
        <a:solidFill>
          <a:schemeClr val="accent6">
            <a:lumMod val="20000"/>
            <a:lumOff val="80000"/>
          </a:schemeClr>
        </a:solidFill>
      </dgm:spPr>
      <dgm:t>
        <a:bodyPr/>
        <a:lstStyle/>
        <a:p>
          <a:r>
            <a:rPr lang="en-US" b="1" dirty="0">
              <a:solidFill>
                <a:schemeClr val="tx1"/>
              </a:solidFill>
            </a:rPr>
            <a:t>Session Introduction </a:t>
          </a:r>
          <a:endParaRPr lang="en-US" dirty="0">
            <a:solidFill>
              <a:schemeClr val="tx1"/>
            </a:solidFill>
          </a:endParaRPr>
        </a:p>
        <a:p>
          <a:r>
            <a:rPr lang="en-US" dirty="0">
              <a:solidFill>
                <a:schemeClr val="tx1"/>
              </a:solidFill>
            </a:rPr>
            <a:t>15 minutes</a:t>
          </a:r>
        </a:p>
      </dgm:t>
    </dgm:pt>
    <dgm:pt modelId="{56F57FD5-6EE9-4500-AA4B-9FDB40F0F1DF}" type="parTrans" cxnId="{2B7097C4-CFB4-4B20-BED0-2AFC5C4B440D}">
      <dgm:prSet/>
      <dgm:spPr/>
      <dgm:t>
        <a:bodyPr/>
        <a:lstStyle/>
        <a:p>
          <a:endParaRPr lang="en-US"/>
        </a:p>
      </dgm:t>
    </dgm:pt>
    <dgm:pt modelId="{2E1D2D60-D8EE-4973-8E60-0D0045081897}" type="sibTrans" cxnId="{2B7097C4-CFB4-4B20-BED0-2AFC5C4B440D}">
      <dgm:prSet/>
      <dgm:spPr/>
      <dgm:t>
        <a:bodyPr/>
        <a:lstStyle/>
        <a:p>
          <a:endParaRPr lang="en-US"/>
        </a:p>
      </dgm:t>
    </dgm:pt>
    <dgm:pt modelId="{5F695FE7-6D97-4139-B7AF-AB7DF98B250B}">
      <dgm:prSet/>
      <dgm:spPr>
        <a:solidFill>
          <a:schemeClr val="accent6">
            <a:lumMod val="20000"/>
            <a:lumOff val="80000"/>
          </a:schemeClr>
        </a:solidFill>
      </dgm:spPr>
      <dgm:t>
        <a:bodyPr/>
        <a:lstStyle/>
        <a:p>
          <a:r>
            <a:rPr lang="en-US" b="1" dirty="0">
              <a:solidFill>
                <a:schemeClr val="tx1"/>
              </a:solidFill>
            </a:rPr>
            <a:t>Python data types</a:t>
          </a:r>
        </a:p>
        <a:p>
          <a:r>
            <a:rPr lang="en-US" dirty="0">
              <a:solidFill>
                <a:schemeClr val="tx1"/>
              </a:solidFill>
            </a:rPr>
            <a:t>30 minutes</a:t>
          </a:r>
        </a:p>
      </dgm:t>
    </dgm:pt>
    <dgm:pt modelId="{434C8E10-14E0-4C8D-A780-F0EB4F2BA0BF}" type="parTrans" cxnId="{8C82F513-3AFE-4C8A-A252-DF9079FE5BC7}">
      <dgm:prSet/>
      <dgm:spPr/>
      <dgm:t>
        <a:bodyPr/>
        <a:lstStyle/>
        <a:p>
          <a:endParaRPr lang="en-US"/>
        </a:p>
      </dgm:t>
    </dgm:pt>
    <dgm:pt modelId="{EDE5E262-E0A6-4FEB-8179-0E0FCE7C0D1E}" type="sibTrans" cxnId="{8C82F513-3AFE-4C8A-A252-DF9079FE5BC7}">
      <dgm:prSet/>
      <dgm:spPr/>
      <dgm:t>
        <a:bodyPr/>
        <a:lstStyle/>
        <a:p>
          <a:endParaRPr lang="en-US"/>
        </a:p>
      </dgm:t>
    </dgm:pt>
    <dgm:pt modelId="{0A1992DC-98AE-484E-8933-986B8083C9A4}">
      <dgm:prSet/>
      <dgm:spPr>
        <a:solidFill>
          <a:schemeClr val="accent6">
            <a:lumMod val="20000"/>
            <a:lumOff val="80000"/>
          </a:schemeClr>
        </a:solidFill>
      </dgm:spPr>
      <dgm:t>
        <a:bodyPr/>
        <a:lstStyle/>
        <a:p>
          <a:r>
            <a:rPr lang="en-US" b="1" dirty="0">
              <a:solidFill>
                <a:schemeClr val="tx1"/>
              </a:solidFill>
            </a:rPr>
            <a:t>Python exercises</a:t>
          </a:r>
        </a:p>
        <a:p>
          <a:r>
            <a:rPr lang="en-US" dirty="0">
              <a:solidFill>
                <a:schemeClr val="tx1"/>
              </a:solidFill>
            </a:rPr>
            <a:t>30 minutes</a:t>
          </a:r>
        </a:p>
      </dgm:t>
    </dgm:pt>
    <dgm:pt modelId="{F46B85D3-615A-4DC9-ADFC-8363625B41C7}" type="parTrans" cxnId="{9ED2F4F8-391F-4E87-B3D9-EF34C3324CD0}">
      <dgm:prSet/>
      <dgm:spPr/>
      <dgm:t>
        <a:bodyPr/>
        <a:lstStyle/>
        <a:p>
          <a:endParaRPr lang="en-US"/>
        </a:p>
      </dgm:t>
    </dgm:pt>
    <dgm:pt modelId="{1909E52D-AFD7-42DA-A2AF-BE9C3392835E}" type="sibTrans" cxnId="{9ED2F4F8-391F-4E87-B3D9-EF34C3324CD0}">
      <dgm:prSet/>
      <dgm:spPr/>
      <dgm:t>
        <a:bodyPr/>
        <a:lstStyle/>
        <a:p>
          <a:endParaRPr lang="en-US"/>
        </a:p>
      </dgm:t>
    </dgm:pt>
    <dgm:pt modelId="{FDE001C1-F58D-4259-B858-1C902321E7CC}">
      <dgm:prSet/>
      <dgm:spPr>
        <a:solidFill>
          <a:schemeClr val="accent6">
            <a:lumMod val="20000"/>
            <a:lumOff val="80000"/>
          </a:schemeClr>
        </a:solidFill>
      </dgm:spPr>
      <dgm:t>
        <a:bodyPr/>
        <a:lstStyle/>
        <a:p>
          <a:r>
            <a:rPr lang="en-US" b="1" dirty="0">
              <a:solidFill>
                <a:schemeClr val="tx1"/>
              </a:solidFill>
            </a:rPr>
            <a:t>Creating a script</a:t>
          </a:r>
        </a:p>
        <a:p>
          <a:r>
            <a:rPr lang="en-US" dirty="0">
              <a:solidFill>
                <a:schemeClr val="tx1"/>
              </a:solidFill>
            </a:rPr>
            <a:t>45 minutes</a:t>
          </a:r>
        </a:p>
      </dgm:t>
    </dgm:pt>
    <dgm:pt modelId="{5CB51166-1092-4023-9788-7EB02C5F4C95}" type="parTrans" cxnId="{16B6AF32-EDEF-447E-8594-9C7447A3B0B5}">
      <dgm:prSet/>
      <dgm:spPr/>
      <dgm:t>
        <a:bodyPr/>
        <a:lstStyle/>
        <a:p>
          <a:endParaRPr lang="en-US"/>
        </a:p>
      </dgm:t>
    </dgm:pt>
    <dgm:pt modelId="{37B5522A-9DEC-486D-8120-57307FE13745}" type="sibTrans" cxnId="{16B6AF32-EDEF-447E-8594-9C7447A3B0B5}">
      <dgm:prSet/>
      <dgm:spPr/>
      <dgm:t>
        <a:bodyPr/>
        <a:lstStyle/>
        <a:p>
          <a:endParaRPr lang="en-US"/>
        </a:p>
      </dgm:t>
    </dgm:pt>
    <dgm:pt modelId="{FACDA194-1CC0-4760-8601-5282D86E5245}">
      <dgm:prSet/>
      <dgm:spPr>
        <a:solidFill>
          <a:schemeClr val="accent6">
            <a:lumMod val="20000"/>
            <a:lumOff val="80000"/>
          </a:schemeClr>
        </a:solidFill>
      </dgm:spPr>
      <dgm:t>
        <a:bodyPr/>
        <a:lstStyle/>
        <a:p>
          <a:r>
            <a:rPr lang="en-US" b="1" dirty="0">
              <a:solidFill>
                <a:schemeClr val="tx1"/>
              </a:solidFill>
            </a:rPr>
            <a:t>Q &amp; A</a:t>
          </a:r>
          <a:r>
            <a:rPr lang="en-US" dirty="0">
              <a:solidFill>
                <a:schemeClr val="tx1"/>
              </a:solidFill>
            </a:rPr>
            <a:t> </a:t>
          </a:r>
        </a:p>
      </dgm:t>
    </dgm:pt>
    <dgm:pt modelId="{A6EABD64-EB91-4F98-B845-397B346F09E3}" type="parTrans" cxnId="{5BDC8429-D883-40F8-9870-217B36A67DA5}">
      <dgm:prSet/>
      <dgm:spPr/>
      <dgm:t>
        <a:bodyPr/>
        <a:lstStyle/>
        <a:p>
          <a:endParaRPr lang="en-AU"/>
        </a:p>
      </dgm:t>
    </dgm:pt>
    <dgm:pt modelId="{96950F11-83C8-47D0-93F2-D970314C8997}" type="sibTrans" cxnId="{5BDC8429-D883-40F8-9870-217B36A67DA5}">
      <dgm:prSet/>
      <dgm:spPr/>
      <dgm:t>
        <a:bodyPr/>
        <a:lstStyle/>
        <a:p>
          <a:endParaRPr lang="en-AU"/>
        </a:p>
      </dgm:t>
    </dgm:pt>
    <dgm:pt modelId="{775A5A65-B0A1-5440-8C11-8C53F7D75E6A}" type="pres">
      <dgm:prSet presAssocID="{A062E529-9213-41FB-AC86-E6DE4DB3BF5E}" presName="diagram" presStyleCnt="0">
        <dgm:presLayoutVars>
          <dgm:dir/>
          <dgm:resizeHandles val="exact"/>
        </dgm:presLayoutVars>
      </dgm:prSet>
      <dgm:spPr/>
    </dgm:pt>
    <dgm:pt modelId="{E81B2E5B-574B-D34C-B8AE-C8B4876E63AD}" type="pres">
      <dgm:prSet presAssocID="{9582E822-E3A4-47A6-AD5E-9C7CDDBD154E}" presName="node" presStyleLbl="node1" presStyleIdx="0" presStyleCnt="5">
        <dgm:presLayoutVars>
          <dgm:bulletEnabled val="1"/>
        </dgm:presLayoutVars>
      </dgm:prSet>
      <dgm:spPr/>
    </dgm:pt>
    <dgm:pt modelId="{FF0B726F-4F78-1746-BF3A-86F77B044B14}" type="pres">
      <dgm:prSet presAssocID="{2E1D2D60-D8EE-4973-8E60-0D0045081897}" presName="sibTrans" presStyleCnt="0"/>
      <dgm:spPr/>
    </dgm:pt>
    <dgm:pt modelId="{69D401DD-BBCC-DF40-9C84-C5FC2FA91891}" type="pres">
      <dgm:prSet presAssocID="{5F695FE7-6D97-4139-B7AF-AB7DF98B250B}" presName="node" presStyleLbl="node1" presStyleIdx="1" presStyleCnt="5">
        <dgm:presLayoutVars>
          <dgm:bulletEnabled val="1"/>
        </dgm:presLayoutVars>
      </dgm:prSet>
      <dgm:spPr/>
    </dgm:pt>
    <dgm:pt modelId="{07BEF322-2F16-A646-AEBA-13A8F03B413B}" type="pres">
      <dgm:prSet presAssocID="{EDE5E262-E0A6-4FEB-8179-0E0FCE7C0D1E}" presName="sibTrans" presStyleCnt="0"/>
      <dgm:spPr/>
    </dgm:pt>
    <dgm:pt modelId="{9181A728-0905-E144-BB67-E2EBA785616E}" type="pres">
      <dgm:prSet presAssocID="{0A1992DC-98AE-484E-8933-986B8083C9A4}" presName="node" presStyleLbl="node1" presStyleIdx="2" presStyleCnt="5">
        <dgm:presLayoutVars>
          <dgm:bulletEnabled val="1"/>
        </dgm:presLayoutVars>
      </dgm:prSet>
      <dgm:spPr/>
    </dgm:pt>
    <dgm:pt modelId="{024B73EE-FFDF-5B46-9FFA-B6CBD40ABB1C}" type="pres">
      <dgm:prSet presAssocID="{1909E52D-AFD7-42DA-A2AF-BE9C3392835E}" presName="sibTrans" presStyleCnt="0"/>
      <dgm:spPr/>
    </dgm:pt>
    <dgm:pt modelId="{A311DB2C-7AAF-0548-95C4-16A32E41F2DB}" type="pres">
      <dgm:prSet presAssocID="{FDE001C1-F58D-4259-B858-1C902321E7CC}" presName="node" presStyleLbl="node1" presStyleIdx="3" presStyleCnt="5">
        <dgm:presLayoutVars>
          <dgm:bulletEnabled val="1"/>
        </dgm:presLayoutVars>
      </dgm:prSet>
      <dgm:spPr/>
    </dgm:pt>
    <dgm:pt modelId="{1444720F-FF80-6A45-8C26-F38BA09811E9}" type="pres">
      <dgm:prSet presAssocID="{37B5522A-9DEC-486D-8120-57307FE13745}" presName="sibTrans" presStyleCnt="0"/>
      <dgm:spPr/>
    </dgm:pt>
    <dgm:pt modelId="{4010AF4F-29DE-459E-9BCA-97F52AB36904}" type="pres">
      <dgm:prSet presAssocID="{FACDA194-1CC0-4760-8601-5282D86E5245}" presName="node" presStyleLbl="node1" presStyleIdx="4" presStyleCnt="5">
        <dgm:presLayoutVars>
          <dgm:bulletEnabled val="1"/>
        </dgm:presLayoutVars>
      </dgm:prSet>
      <dgm:spPr/>
    </dgm:pt>
  </dgm:ptLst>
  <dgm:cxnLst>
    <dgm:cxn modelId="{8C82F513-3AFE-4C8A-A252-DF9079FE5BC7}" srcId="{A062E529-9213-41FB-AC86-E6DE4DB3BF5E}" destId="{5F695FE7-6D97-4139-B7AF-AB7DF98B250B}" srcOrd="1" destOrd="0" parTransId="{434C8E10-14E0-4C8D-A780-F0EB4F2BA0BF}" sibTransId="{EDE5E262-E0A6-4FEB-8179-0E0FCE7C0D1E}"/>
    <dgm:cxn modelId="{5CF22614-E5A5-B142-A8C7-B41C226A022E}" type="presOf" srcId="{9582E822-E3A4-47A6-AD5E-9C7CDDBD154E}" destId="{E81B2E5B-574B-D34C-B8AE-C8B4876E63AD}" srcOrd="0" destOrd="0" presId="urn:microsoft.com/office/officeart/2005/8/layout/default"/>
    <dgm:cxn modelId="{5BDC8429-D883-40F8-9870-217B36A67DA5}" srcId="{A062E529-9213-41FB-AC86-E6DE4DB3BF5E}" destId="{FACDA194-1CC0-4760-8601-5282D86E5245}" srcOrd="4" destOrd="0" parTransId="{A6EABD64-EB91-4F98-B845-397B346F09E3}" sibTransId="{96950F11-83C8-47D0-93F2-D970314C8997}"/>
    <dgm:cxn modelId="{16B6AF32-EDEF-447E-8594-9C7447A3B0B5}" srcId="{A062E529-9213-41FB-AC86-E6DE4DB3BF5E}" destId="{FDE001C1-F58D-4259-B858-1C902321E7CC}" srcOrd="3" destOrd="0" parTransId="{5CB51166-1092-4023-9788-7EB02C5F4C95}" sibTransId="{37B5522A-9DEC-486D-8120-57307FE13745}"/>
    <dgm:cxn modelId="{9A37DE32-BD3F-304F-9B05-07F701EF67AA}" type="presOf" srcId="{0A1992DC-98AE-484E-8933-986B8083C9A4}" destId="{9181A728-0905-E144-BB67-E2EBA785616E}" srcOrd="0" destOrd="0" presId="urn:microsoft.com/office/officeart/2005/8/layout/default"/>
    <dgm:cxn modelId="{93EF413C-500B-FD49-96ED-4E374A09F87A}" type="presOf" srcId="{A062E529-9213-41FB-AC86-E6DE4DB3BF5E}" destId="{775A5A65-B0A1-5440-8C11-8C53F7D75E6A}" srcOrd="0" destOrd="0" presId="urn:microsoft.com/office/officeart/2005/8/layout/default"/>
    <dgm:cxn modelId="{4AA51B96-142B-401E-A007-703468141366}" type="presOf" srcId="{FACDA194-1CC0-4760-8601-5282D86E5245}" destId="{4010AF4F-29DE-459E-9BCA-97F52AB36904}" srcOrd="0" destOrd="0" presId="urn:microsoft.com/office/officeart/2005/8/layout/default"/>
    <dgm:cxn modelId="{2B7097C4-CFB4-4B20-BED0-2AFC5C4B440D}" srcId="{A062E529-9213-41FB-AC86-E6DE4DB3BF5E}" destId="{9582E822-E3A4-47A6-AD5E-9C7CDDBD154E}" srcOrd="0" destOrd="0" parTransId="{56F57FD5-6EE9-4500-AA4B-9FDB40F0F1DF}" sibTransId="{2E1D2D60-D8EE-4973-8E60-0D0045081897}"/>
    <dgm:cxn modelId="{A7D854D4-027F-5C45-80A8-F7A64F238F72}" type="presOf" srcId="{5F695FE7-6D97-4139-B7AF-AB7DF98B250B}" destId="{69D401DD-BBCC-DF40-9C84-C5FC2FA91891}" srcOrd="0" destOrd="0" presId="urn:microsoft.com/office/officeart/2005/8/layout/default"/>
    <dgm:cxn modelId="{B78EFAE2-CB93-1246-8F74-12586B9F9DF4}" type="presOf" srcId="{FDE001C1-F58D-4259-B858-1C902321E7CC}" destId="{A311DB2C-7AAF-0548-95C4-16A32E41F2DB}" srcOrd="0" destOrd="0" presId="urn:microsoft.com/office/officeart/2005/8/layout/default"/>
    <dgm:cxn modelId="{9ED2F4F8-391F-4E87-B3D9-EF34C3324CD0}" srcId="{A062E529-9213-41FB-AC86-E6DE4DB3BF5E}" destId="{0A1992DC-98AE-484E-8933-986B8083C9A4}" srcOrd="2" destOrd="0" parTransId="{F46B85D3-615A-4DC9-ADFC-8363625B41C7}" sibTransId="{1909E52D-AFD7-42DA-A2AF-BE9C3392835E}"/>
    <dgm:cxn modelId="{A2DD4F3A-C1B4-4F45-984C-452958B6B40F}" type="presParOf" srcId="{775A5A65-B0A1-5440-8C11-8C53F7D75E6A}" destId="{E81B2E5B-574B-D34C-B8AE-C8B4876E63AD}" srcOrd="0" destOrd="0" presId="urn:microsoft.com/office/officeart/2005/8/layout/default"/>
    <dgm:cxn modelId="{FCF81FA6-82C0-DB4A-9741-8D80F9C135DE}" type="presParOf" srcId="{775A5A65-B0A1-5440-8C11-8C53F7D75E6A}" destId="{FF0B726F-4F78-1746-BF3A-86F77B044B14}" srcOrd="1" destOrd="0" presId="urn:microsoft.com/office/officeart/2005/8/layout/default"/>
    <dgm:cxn modelId="{46ACB6CA-6981-6B4D-90E7-81C030116A60}" type="presParOf" srcId="{775A5A65-B0A1-5440-8C11-8C53F7D75E6A}" destId="{69D401DD-BBCC-DF40-9C84-C5FC2FA91891}" srcOrd="2" destOrd="0" presId="urn:microsoft.com/office/officeart/2005/8/layout/default"/>
    <dgm:cxn modelId="{0EEC876C-7296-8644-9177-2317B9220CBF}" type="presParOf" srcId="{775A5A65-B0A1-5440-8C11-8C53F7D75E6A}" destId="{07BEF322-2F16-A646-AEBA-13A8F03B413B}" srcOrd="3" destOrd="0" presId="urn:microsoft.com/office/officeart/2005/8/layout/default"/>
    <dgm:cxn modelId="{DE61977A-8960-F24D-9DD0-ADDD5D8F3274}" type="presParOf" srcId="{775A5A65-B0A1-5440-8C11-8C53F7D75E6A}" destId="{9181A728-0905-E144-BB67-E2EBA785616E}" srcOrd="4" destOrd="0" presId="urn:microsoft.com/office/officeart/2005/8/layout/default"/>
    <dgm:cxn modelId="{D18A60B8-6361-E34C-8902-D539A1BEE5FA}" type="presParOf" srcId="{775A5A65-B0A1-5440-8C11-8C53F7D75E6A}" destId="{024B73EE-FFDF-5B46-9FFA-B6CBD40ABB1C}" srcOrd="5" destOrd="0" presId="urn:microsoft.com/office/officeart/2005/8/layout/default"/>
    <dgm:cxn modelId="{F8526018-EBDF-A94C-96C2-E07260865804}" type="presParOf" srcId="{775A5A65-B0A1-5440-8C11-8C53F7D75E6A}" destId="{A311DB2C-7AAF-0548-95C4-16A32E41F2DB}" srcOrd="6" destOrd="0" presId="urn:microsoft.com/office/officeart/2005/8/layout/default"/>
    <dgm:cxn modelId="{83A55685-9325-364D-AAB3-A99DCC20A3E4}" type="presParOf" srcId="{775A5A65-B0A1-5440-8C11-8C53F7D75E6A}" destId="{1444720F-FF80-6A45-8C26-F38BA09811E9}" srcOrd="7" destOrd="0" presId="urn:microsoft.com/office/officeart/2005/8/layout/default"/>
    <dgm:cxn modelId="{A3539EF7-1BEA-461D-A71B-C8DB482E34EC}" type="presParOf" srcId="{775A5A65-B0A1-5440-8C11-8C53F7D75E6A}" destId="{4010AF4F-29DE-459E-9BCA-97F52AB3690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40A56-80B2-4C54-A156-925EE9FC57D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14A0562-32DB-438F-8BE9-B42CDC9FE06C}">
      <dgm:prSet/>
      <dgm:spPr/>
      <dgm:t>
        <a:bodyPr/>
        <a:lstStyle/>
        <a:p>
          <a:r>
            <a:rPr lang="en-US" dirty="0"/>
            <a:t>Python is case sensitive</a:t>
          </a:r>
        </a:p>
      </dgm:t>
    </dgm:pt>
    <dgm:pt modelId="{F9144D1E-4065-43A7-BB28-0DD6FF686353}" type="parTrans" cxnId="{28D1136E-1D1F-4044-BFAD-4DD543E5887E}">
      <dgm:prSet/>
      <dgm:spPr/>
      <dgm:t>
        <a:bodyPr/>
        <a:lstStyle/>
        <a:p>
          <a:endParaRPr lang="en-US"/>
        </a:p>
      </dgm:t>
    </dgm:pt>
    <dgm:pt modelId="{AC7953C5-59C8-4904-9AD0-F1803F313968}" type="sibTrans" cxnId="{28D1136E-1D1F-4044-BFAD-4DD543E5887E}">
      <dgm:prSet/>
      <dgm:spPr/>
      <dgm:t>
        <a:bodyPr/>
        <a:lstStyle/>
        <a:p>
          <a:endParaRPr lang="en-US"/>
        </a:p>
      </dgm:t>
    </dgm:pt>
    <dgm:pt modelId="{EABFD421-39BA-44AC-8C72-FDA662D8429D}">
      <dgm:prSet/>
      <dgm:spPr/>
      <dgm:t>
        <a:bodyPr/>
        <a:lstStyle/>
        <a:p>
          <a:r>
            <a:rPr lang="en-US" dirty="0"/>
            <a:t>No spaces in names</a:t>
          </a:r>
        </a:p>
      </dgm:t>
    </dgm:pt>
    <dgm:pt modelId="{291909D8-49DC-4CC6-807A-07EC0251F1BA}" type="parTrans" cxnId="{53E5A450-D3E4-469B-B4CF-6BAD999BA996}">
      <dgm:prSet/>
      <dgm:spPr/>
      <dgm:t>
        <a:bodyPr/>
        <a:lstStyle/>
        <a:p>
          <a:endParaRPr lang="en-US"/>
        </a:p>
      </dgm:t>
    </dgm:pt>
    <dgm:pt modelId="{8B3F19F1-1E65-4EB1-9E61-E8E1E833409F}" type="sibTrans" cxnId="{53E5A450-D3E4-469B-B4CF-6BAD999BA996}">
      <dgm:prSet/>
      <dgm:spPr/>
      <dgm:t>
        <a:bodyPr/>
        <a:lstStyle/>
        <a:p>
          <a:endParaRPr lang="en-US"/>
        </a:p>
      </dgm:t>
    </dgm:pt>
    <dgm:pt modelId="{A91014CA-6813-AC4C-AB76-21A45D38F44A}">
      <dgm:prSet/>
      <dgm:spPr/>
      <dgm:t>
        <a:bodyPr/>
        <a:lstStyle/>
        <a:p>
          <a:r>
            <a:rPr lang="en-US" dirty="0"/>
            <a:t>Be ready to learn a new language</a:t>
          </a:r>
          <a:endParaRPr lang="en-GB" dirty="0"/>
        </a:p>
      </dgm:t>
    </dgm:pt>
    <dgm:pt modelId="{3FB38586-7418-9644-8BD2-307308A0EC27}" type="parTrans" cxnId="{B4D7A64B-FC81-9A41-8786-022D1DCA1984}">
      <dgm:prSet/>
      <dgm:spPr/>
      <dgm:t>
        <a:bodyPr/>
        <a:lstStyle/>
        <a:p>
          <a:endParaRPr lang="en-GB"/>
        </a:p>
      </dgm:t>
    </dgm:pt>
    <dgm:pt modelId="{346353E9-A59B-FD48-A301-F2B81228BDB4}" type="sibTrans" cxnId="{B4D7A64B-FC81-9A41-8786-022D1DCA1984}">
      <dgm:prSet/>
      <dgm:spPr/>
      <dgm:t>
        <a:bodyPr/>
        <a:lstStyle/>
        <a:p>
          <a:endParaRPr lang="en-GB"/>
        </a:p>
      </dgm:t>
    </dgm:pt>
    <dgm:pt modelId="{3A22B799-3465-4AC7-A0F2-255414B6E2CD}" type="pres">
      <dgm:prSet presAssocID="{64640A56-80B2-4C54-A156-925EE9FC57D5}" presName="root" presStyleCnt="0">
        <dgm:presLayoutVars>
          <dgm:dir/>
          <dgm:resizeHandles val="exact"/>
        </dgm:presLayoutVars>
      </dgm:prSet>
      <dgm:spPr/>
    </dgm:pt>
    <dgm:pt modelId="{F5FA322E-3981-4005-B6C6-699DD292A324}" type="pres">
      <dgm:prSet presAssocID="{314A0562-32DB-438F-8BE9-B42CDC9FE06C}" presName="compNode" presStyleCnt="0"/>
      <dgm:spPr/>
    </dgm:pt>
    <dgm:pt modelId="{EE3B74F4-F754-4CB3-A4D8-8A7D36B7EE4A}" type="pres">
      <dgm:prSet presAssocID="{314A0562-32DB-438F-8BE9-B42CDC9FE06C}" presName="bgRect" presStyleLbl="bgShp" presStyleIdx="0" presStyleCnt="3"/>
      <dgm:spPr/>
    </dgm:pt>
    <dgm:pt modelId="{352849C0-DC02-4001-A3DC-2350BFDA31DB}" type="pres">
      <dgm:prSet presAssocID="{314A0562-32DB-438F-8BE9-B42CDC9FE0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a:ext>
      </dgm:extLst>
    </dgm:pt>
    <dgm:pt modelId="{3C7FC3EA-E09C-4401-B9EB-D399CE8D9953}" type="pres">
      <dgm:prSet presAssocID="{314A0562-32DB-438F-8BE9-B42CDC9FE06C}" presName="spaceRect" presStyleCnt="0"/>
      <dgm:spPr/>
    </dgm:pt>
    <dgm:pt modelId="{8CCA8624-30F7-41C4-9232-455F2FAF8698}" type="pres">
      <dgm:prSet presAssocID="{314A0562-32DB-438F-8BE9-B42CDC9FE06C}" presName="parTx" presStyleLbl="revTx" presStyleIdx="0" presStyleCnt="3">
        <dgm:presLayoutVars>
          <dgm:chMax val="0"/>
          <dgm:chPref val="0"/>
        </dgm:presLayoutVars>
      </dgm:prSet>
      <dgm:spPr/>
    </dgm:pt>
    <dgm:pt modelId="{1C87C6D9-67C4-4140-8FF9-4A09438826E2}" type="pres">
      <dgm:prSet presAssocID="{AC7953C5-59C8-4904-9AD0-F1803F313968}" presName="sibTrans" presStyleCnt="0"/>
      <dgm:spPr/>
    </dgm:pt>
    <dgm:pt modelId="{3972A616-8423-4920-8409-2BF5109DB38F}" type="pres">
      <dgm:prSet presAssocID="{EABFD421-39BA-44AC-8C72-FDA662D8429D}" presName="compNode" presStyleCnt="0"/>
      <dgm:spPr/>
    </dgm:pt>
    <dgm:pt modelId="{68FC4952-1FF7-4139-97A5-3BE95D8803B0}" type="pres">
      <dgm:prSet presAssocID="{EABFD421-39BA-44AC-8C72-FDA662D8429D}" presName="bgRect" presStyleLbl="bgShp" presStyleIdx="1" presStyleCnt="3"/>
      <dgm:spPr/>
    </dgm:pt>
    <dgm:pt modelId="{8DDFA32D-8D7F-4BD9-AA95-E6D1BBB8F1CE}" type="pres">
      <dgm:prSet presAssocID="{EABFD421-39BA-44AC-8C72-FDA662D842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a:ext>
      </dgm:extLst>
    </dgm:pt>
    <dgm:pt modelId="{DF30C3DA-3947-4F83-ADE9-AFCA6E8075FA}" type="pres">
      <dgm:prSet presAssocID="{EABFD421-39BA-44AC-8C72-FDA662D8429D}" presName="spaceRect" presStyleCnt="0"/>
      <dgm:spPr/>
    </dgm:pt>
    <dgm:pt modelId="{A4E71CC4-20DA-483A-AA4C-78BD703209B6}" type="pres">
      <dgm:prSet presAssocID="{EABFD421-39BA-44AC-8C72-FDA662D8429D}" presName="parTx" presStyleLbl="revTx" presStyleIdx="1" presStyleCnt="3">
        <dgm:presLayoutVars>
          <dgm:chMax val="0"/>
          <dgm:chPref val="0"/>
        </dgm:presLayoutVars>
      </dgm:prSet>
      <dgm:spPr/>
    </dgm:pt>
    <dgm:pt modelId="{1D6B6A18-5C43-2F4A-8E54-F8E6E838A22F}" type="pres">
      <dgm:prSet presAssocID="{8B3F19F1-1E65-4EB1-9E61-E8E1E833409F}" presName="sibTrans" presStyleCnt="0"/>
      <dgm:spPr/>
    </dgm:pt>
    <dgm:pt modelId="{6F4B2CFE-70B4-AC4B-A27A-C4A65C9F1283}" type="pres">
      <dgm:prSet presAssocID="{A91014CA-6813-AC4C-AB76-21A45D38F44A}" presName="compNode" presStyleCnt="0"/>
      <dgm:spPr/>
    </dgm:pt>
    <dgm:pt modelId="{DC81C9E8-06F0-0248-B36A-31689D653A15}" type="pres">
      <dgm:prSet presAssocID="{A91014CA-6813-AC4C-AB76-21A45D38F44A}" presName="bgRect" presStyleLbl="bgShp" presStyleIdx="2" presStyleCnt="3"/>
      <dgm:spPr/>
    </dgm:pt>
    <dgm:pt modelId="{B40A536B-C013-0C45-85EF-2F7F8F3C059C}" type="pres">
      <dgm:prSet presAssocID="{A91014CA-6813-AC4C-AB76-21A45D38F4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41029E64-3B93-7040-ABF3-C5F1C4F433CB}" type="pres">
      <dgm:prSet presAssocID="{A91014CA-6813-AC4C-AB76-21A45D38F44A}" presName="spaceRect" presStyleCnt="0"/>
      <dgm:spPr/>
    </dgm:pt>
    <dgm:pt modelId="{B14E0022-9BCA-EF4C-AB13-C6325DC0B2B0}" type="pres">
      <dgm:prSet presAssocID="{A91014CA-6813-AC4C-AB76-21A45D38F44A}" presName="parTx" presStyleLbl="revTx" presStyleIdx="2" presStyleCnt="3">
        <dgm:presLayoutVars>
          <dgm:chMax val="0"/>
          <dgm:chPref val="0"/>
        </dgm:presLayoutVars>
      </dgm:prSet>
      <dgm:spPr/>
    </dgm:pt>
  </dgm:ptLst>
  <dgm:cxnLst>
    <dgm:cxn modelId="{311E870C-B646-4B63-BEA5-CEE2C118A643}" type="presOf" srcId="{314A0562-32DB-438F-8BE9-B42CDC9FE06C}" destId="{8CCA8624-30F7-41C4-9232-455F2FAF8698}" srcOrd="0" destOrd="0" presId="urn:microsoft.com/office/officeart/2018/2/layout/IconVerticalSolidList"/>
    <dgm:cxn modelId="{8E922961-9465-4B6D-8B3D-4590603EBADB}" type="presOf" srcId="{EABFD421-39BA-44AC-8C72-FDA662D8429D}" destId="{A4E71CC4-20DA-483A-AA4C-78BD703209B6}" srcOrd="0" destOrd="0" presId="urn:microsoft.com/office/officeart/2018/2/layout/IconVerticalSolidList"/>
    <dgm:cxn modelId="{B4D7A64B-FC81-9A41-8786-022D1DCA1984}" srcId="{64640A56-80B2-4C54-A156-925EE9FC57D5}" destId="{A91014CA-6813-AC4C-AB76-21A45D38F44A}" srcOrd="2" destOrd="0" parTransId="{3FB38586-7418-9644-8BD2-307308A0EC27}" sibTransId="{346353E9-A59B-FD48-A301-F2B81228BDB4}"/>
    <dgm:cxn modelId="{28D1136E-1D1F-4044-BFAD-4DD543E5887E}" srcId="{64640A56-80B2-4C54-A156-925EE9FC57D5}" destId="{314A0562-32DB-438F-8BE9-B42CDC9FE06C}" srcOrd="0" destOrd="0" parTransId="{F9144D1E-4065-43A7-BB28-0DD6FF686353}" sibTransId="{AC7953C5-59C8-4904-9AD0-F1803F313968}"/>
    <dgm:cxn modelId="{7A1DB54E-B355-4AC9-994A-2FBA54DC4FBF}" type="presOf" srcId="{64640A56-80B2-4C54-A156-925EE9FC57D5}" destId="{3A22B799-3465-4AC7-A0F2-255414B6E2CD}" srcOrd="0" destOrd="0" presId="urn:microsoft.com/office/officeart/2018/2/layout/IconVerticalSolidList"/>
    <dgm:cxn modelId="{53E5A450-D3E4-469B-B4CF-6BAD999BA996}" srcId="{64640A56-80B2-4C54-A156-925EE9FC57D5}" destId="{EABFD421-39BA-44AC-8C72-FDA662D8429D}" srcOrd="1" destOrd="0" parTransId="{291909D8-49DC-4CC6-807A-07EC0251F1BA}" sibTransId="{8B3F19F1-1E65-4EB1-9E61-E8E1E833409F}"/>
    <dgm:cxn modelId="{962F478E-D8E4-8846-8F76-27A3AA2DDFE2}" type="presOf" srcId="{A91014CA-6813-AC4C-AB76-21A45D38F44A}" destId="{B14E0022-9BCA-EF4C-AB13-C6325DC0B2B0}" srcOrd="0" destOrd="0" presId="urn:microsoft.com/office/officeart/2018/2/layout/IconVerticalSolidList"/>
    <dgm:cxn modelId="{181D9008-4B20-4A33-B97C-14FCE8EE8CA7}" type="presParOf" srcId="{3A22B799-3465-4AC7-A0F2-255414B6E2CD}" destId="{F5FA322E-3981-4005-B6C6-699DD292A324}" srcOrd="0" destOrd="0" presId="urn:microsoft.com/office/officeart/2018/2/layout/IconVerticalSolidList"/>
    <dgm:cxn modelId="{4B67981C-0FB2-4B9E-8592-7ABADDABE8DE}" type="presParOf" srcId="{F5FA322E-3981-4005-B6C6-699DD292A324}" destId="{EE3B74F4-F754-4CB3-A4D8-8A7D36B7EE4A}" srcOrd="0" destOrd="0" presId="urn:microsoft.com/office/officeart/2018/2/layout/IconVerticalSolidList"/>
    <dgm:cxn modelId="{19E181A8-6507-4104-BDBC-74A609378AF9}" type="presParOf" srcId="{F5FA322E-3981-4005-B6C6-699DD292A324}" destId="{352849C0-DC02-4001-A3DC-2350BFDA31DB}" srcOrd="1" destOrd="0" presId="urn:microsoft.com/office/officeart/2018/2/layout/IconVerticalSolidList"/>
    <dgm:cxn modelId="{111D2FD0-86F0-4C5E-B2EE-D090208355D8}" type="presParOf" srcId="{F5FA322E-3981-4005-B6C6-699DD292A324}" destId="{3C7FC3EA-E09C-4401-B9EB-D399CE8D9953}" srcOrd="2" destOrd="0" presId="urn:microsoft.com/office/officeart/2018/2/layout/IconVerticalSolidList"/>
    <dgm:cxn modelId="{140D0D2B-7A9B-4D2E-8F3A-BBDCECB6E294}" type="presParOf" srcId="{F5FA322E-3981-4005-B6C6-699DD292A324}" destId="{8CCA8624-30F7-41C4-9232-455F2FAF8698}" srcOrd="3" destOrd="0" presId="urn:microsoft.com/office/officeart/2018/2/layout/IconVerticalSolidList"/>
    <dgm:cxn modelId="{6EC39A3F-B0B5-4927-832D-8E94438CB931}" type="presParOf" srcId="{3A22B799-3465-4AC7-A0F2-255414B6E2CD}" destId="{1C87C6D9-67C4-4140-8FF9-4A09438826E2}" srcOrd="1" destOrd="0" presId="urn:microsoft.com/office/officeart/2018/2/layout/IconVerticalSolidList"/>
    <dgm:cxn modelId="{81319100-F52D-4BFE-A2C6-11ED0F69BCB1}" type="presParOf" srcId="{3A22B799-3465-4AC7-A0F2-255414B6E2CD}" destId="{3972A616-8423-4920-8409-2BF5109DB38F}" srcOrd="2" destOrd="0" presId="urn:microsoft.com/office/officeart/2018/2/layout/IconVerticalSolidList"/>
    <dgm:cxn modelId="{49D5C930-9F4B-4F36-8348-EF582CE9AA0C}" type="presParOf" srcId="{3972A616-8423-4920-8409-2BF5109DB38F}" destId="{68FC4952-1FF7-4139-97A5-3BE95D8803B0}" srcOrd="0" destOrd="0" presId="urn:microsoft.com/office/officeart/2018/2/layout/IconVerticalSolidList"/>
    <dgm:cxn modelId="{97A9FC93-D8C0-4745-82B2-18C62C010417}" type="presParOf" srcId="{3972A616-8423-4920-8409-2BF5109DB38F}" destId="{8DDFA32D-8D7F-4BD9-AA95-E6D1BBB8F1CE}" srcOrd="1" destOrd="0" presId="urn:microsoft.com/office/officeart/2018/2/layout/IconVerticalSolidList"/>
    <dgm:cxn modelId="{1FDA003D-AB7B-4A79-AF35-AB8CBA0520C9}" type="presParOf" srcId="{3972A616-8423-4920-8409-2BF5109DB38F}" destId="{DF30C3DA-3947-4F83-ADE9-AFCA6E8075FA}" srcOrd="2" destOrd="0" presId="urn:microsoft.com/office/officeart/2018/2/layout/IconVerticalSolidList"/>
    <dgm:cxn modelId="{4EF0B00E-F0E7-461F-8011-AD46E18E4BB4}" type="presParOf" srcId="{3972A616-8423-4920-8409-2BF5109DB38F}" destId="{A4E71CC4-20DA-483A-AA4C-78BD703209B6}" srcOrd="3" destOrd="0" presId="urn:microsoft.com/office/officeart/2018/2/layout/IconVerticalSolidList"/>
    <dgm:cxn modelId="{D7445AC4-FEDD-8340-A8C4-9F3D0DB4A4AC}" type="presParOf" srcId="{3A22B799-3465-4AC7-A0F2-255414B6E2CD}" destId="{1D6B6A18-5C43-2F4A-8E54-F8E6E838A22F}" srcOrd="3" destOrd="0" presId="urn:microsoft.com/office/officeart/2018/2/layout/IconVerticalSolidList"/>
    <dgm:cxn modelId="{A9605A83-03BF-B540-836D-C56114CAEF11}" type="presParOf" srcId="{3A22B799-3465-4AC7-A0F2-255414B6E2CD}" destId="{6F4B2CFE-70B4-AC4B-A27A-C4A65C9F1283}" srcOrd="4" destOrd="0" presId="urn:microsoft.com/office/officeart/2018/2/layout/IconVerticalSolidList"/>
    <dgm:cxn modelId="{80CA450C-EE84-B04A-B6D6-046EE2E61CC8}" type="presParOf" srcId="{6F4B2CFE-70B4-AC4B-A27A-C4A65C9F1283}" destId="{DC81C9E8-06F0-0248-B36A-31689D653A15}" srcOrd="0" destOrd="0" presId="urn:microsoft.com/office/officeart/2018/2/layout/IconVerticalSolidList"/>
    <dgm:cxn modelId="{50AD5A44-25E3-1C40-A39A-AB43770A4481}" type="presParOf" srcId="{6F4B2CFE-70B4-AC4B-A27A-C4A65C9F1283}" destId="{B40A536B-C013-0C45-85EF-2F7F8F3C059C}" srcOrd="1" destOrd="0" presId="urn:microsoft.com/office/officeart/2018/2/layout/IconVerticalSolidList"/>
    <dgm:cxn modelId="{38D3A43A-6B97-4440-9912-E23AB91D9946}" type="presParOf" srcId="{6F4B2CFE-70B4-AC4B-A27A-C4A65C9F1283}" destId="{41029E64-3B93-7040-ABF3-C5F1C4F433CB}" srcOrd="2" destOrd="0" presId="urn:microsoft.com/office/officeart/2018/2/layout/IconVerticalSolidList"/>
    <dgm:cxn modelId="{1FC104B1-8583-E64E-932E-DCE31EB011C5}" type="presParOf" srcId="{6F4B2CFE-70B4-AC4B-A27A-C4A65C9F1283}" destId="{B14E0022-9BCA-EF4C-AB13-C6325DC0B2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640A56-80B2-4C54-A156-925EE9FC57D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14A0562-32DB-438F-8BE9-B42CDC9FE06C}">
      <dgm:prSet/>
      <dgm:spPr/>
      <dgm:t>
        <a:bodyPr/>
        <a:lstStyle/>
        <a:p>
          <a:r>
            <a:rPr lang="en-US" dirty="0"/>
            <a:t>Python is case sensitive</a:t>
          </a:r>
        </a:p>
      </dgm:t>
    </dgm:pt>
    <dgm:pt modelId="{F9144D1E-4065-43A7-BB28-0DD6FF686353}" type="parTrans" cxnId="{28D1136E-1D1F-4044-BFAD-4DD543E5887E}">
      <dgm:prSet/>
      <dgm:spPr/>
      <dgm:t>
        <a:bodyPr/>
        <a:lstStyle/>
        <a:p>
          <a:endParaRPr lang="en-US"/>
        </a:p>
      </dgm:t>
    </dgm:pt>
    <dgm:pt modelId="{AC7953C5-59C8-4904-9AD0-F1803F313968}" type="sibTrans" cxnId="{28D1136E-1D1F-4044-BFAD-4DD543E5887E}">
      <dgm:prSet/>
      <dgm:spPr/>
      <dgm:t>
        <a:bodyPr/>
        <a:lstStyle/>
        <a:p>
          <a:endParaRPr lang="en-US"/>
        </a:p>
      </dgm:t>
    </dgm:pt>
    <dgm:pt modelId="{EABFD421-39BA-44AC-8C72-FDA662D8429D}">
      <dgm:prSet/>
      <dgm:spPr/>
      <dgm:t>
        <a:bodyPr/>
        <a:lstStyle/>
        <a:p>
          <a:r>
            <a:rPr lang="en-US" dirty="0"/>
            <a:t>No spaces in names</a:t>
          </a:r>
        </a:p>
      </dgm:t>
    </dgm:pt>
    <dgm:pt modelId="{291909D8-49DC-4CC6-807A-07EC0251F1BA}" type="parTrans" cxnId="{53E5A450-D3E4-469B-B4CF-6BAD999BA996}">
      <dgm:prSet/>
      <dgm:spPr/>
      <dgm:t>
        <a:bodyPr/>
        <a:lstStyle/>
        <a:p>
          <a:endParaRPr lang="en-US"/>
        </a:p>
      </dgm:t>
    </dgm:pt>
    <dgm:pt modelId="{8B3F19F1-1E65-4EB1-9E61-E8E1E833409F}" type="sibTrans" cxnId="{53E5A450-D3E4-469B-B4CF-6BAD999BA996}">
      <dgm:prSet/>
      <dgm:spPr/>
      <dgm:t>
        <a:bodyPr/>
        <a:lstStyle/>
        <a:p>
          <a:endParaRPr lang="en-US"/>
        </a:p>
      </dgm:t>
    </dgm:pt>
    <dgm:pt modelId="{A91014CA-6813-AC4C-AB76-21A45D38F44A}">
      <dgm:prSet/>
      <dgm:spPr/>
      <dgm:t>
        <a:bodyPr/>
        <a:lstStyle/>
        <a:p>
          <a:r>
            <a:rPr lang="en-US" dirty="0"/>
            <a:t>Be ready to learn a new language</a:t>
          </a:r>
          <a:endParaRPr lang="en-GB" dirty="0"/>
        </a:p>
      </dgm:t>
    </dgm:pt>
    <dgm:pt modelId="{3FB38586-7418-9644-8BD2-307308A0EC27}" type="parTrans" cxnId="{B4D7A64B-FC81-9A41-8786-022D1DCA1984}">
      <dgm:prSet/>
      <dgm:spPr/>
      <dgm:t>
        <a:bodyPr/>
        <a:lstStyle/>
        <a:p>
          <a:endParaRPr lang="en-GB"/>
        </a:p>
      </dgm:t>
    </dgm:pt>
    <dgm:pt modelId="{346353E9-A59B-FD48-A301-F2B81228BDB4}" type="sibTrans" cxnId="{B4D7A64B-FC81-9A41-8786-022D1DCA1984}">
      <dgm:prSet/>
      <dgm:spPr/>
      <dgm:t>
        <a:bodyPr/>
        <a:lstStyle/>
        <a:p>
          <a:endParaRPr lang="en-GB"/>
        </a:p>
      </dgm:t>
    </dgm:pt>
    <dgm:pt modelId="{3A22B799-3465-4AC7-A0F2-255414B6E2CD}" type="pres">
      <dgm:prSet presAssocID="{64640A56-80B2-4C54-A156-925EE9FC57D5}" presName="root" presStyleCnt="0">
        <dgm:presLayoutVars>
          <dgm:dir/>
          <dgm:resizeHandles val="exact"/>
        </dgm:presLayoutVars>
      </dgm:prSet>
      <dgm:spPr/>
    </dgm:pt>
    <dgm:pt modelId="{F5FA322E-3981-4005-B6C6-699DD292A324}" type="pres">
      <dgm:prSet presAssocID="{314A0562-32DB-438F-8BE9-B42CDC9FE06C}" presName="compNode" presStyleCnt="0"/>
      <dgm:spPr/>
    </dgm:pt>
    <dgm:pt modelId="{EE3B74F4-F754-4CB3-A4D8-8A7D36B7EE4A}" type="pres">
      <dgm:prSet presAssocID="{314A0562-32DB-438F-8BE9-B42CDC9FE06C}" presName="bgRect" presStyleLbl="bgShp" presStyleIdx="0" presStyleCnt="3"/>
      <dgm:spPr/>
    </dgm:pt>
    <dgm:pt modelId="{352849C0-DC02-4001-A3DC-2350BFDA31DB}" type="pres">
      <dgm:prSet presAssocID="{314A0562-32DB-438F-8BE9-B42CDC9FE0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a:ext>
      </dgm:extLst>
    </dgm:pt>
    <dgm:pt modelId="{3C7FC3EA-E09C-4401-B9EB-D399CE8D9953}" type="pres">
      <dgm:prSet presAssocID="{314A0562-32DB-438F-8BE9-B42CDC9FE06C}" presName="spaceRect" presStyleCnt="0"/>
      <dgm:spPr/>
    </dgm:pt>
    <dgm:pt modelId="{8CCA8624-30F7-41C4-9232-455F2FAF8698}" type="pres">
      <dgm:prSet presAssocID="{314A0562-32DB-438F-8BE9-B42CDC9FE06C}" presName="parTx" presStyleLbl="revTx" presStyleIdx="0" presStyleCnt="3">
        <dgm:presLayoutVars>
          <dgm:chMax val="0"/>
          <dgm:chPref val="0"/>
        </dgm:presLayoutVars>
      </dgm:prSet>
      <dgm:spPr/>
    </dgm:pt>
    <dgm:pt modelId="{1C87C6D9-67C4-4140-8FF9-4A09438826E2}" type="pres">
      <dgm:prSet presAssocID="{AC7953C5-59C8-4904-9AD0-F1803F313968}" presName="sibTrans" presStyleCnt="0"/>
      <dgm:spPr/>
    </dgm:pt>
    <dgm:pt modelId="{3972A616-8423-4920-8409-2BF5109DB38F}" type="pres">
      <dgm:prSet presAssocID="{EABFD421-39BA-44AC-8C72-FDA662D8429D}" presName="compNode" presStyleCnt="0"/>
      <dgm:spPr/>
    </dgm:pt>
    <dgm:pt modelId="{68FC4952-1FF7-4139-97A5-3BE95D8803B0}" type="pres">
      <dgm:prSet presAssocID="{EABFD421-39BA-44AC-8C72-FDA662D8429D}" presName="bgRect" presStyleLbl="bgShp" presStyleIdx="1" presStyleCnt="3"/>
      <dgm:spPr/>
    </dgm:pt>
    <dgm:pt modelId="{8DDFA32D-8D7F-4BD9-AA95-E6D1BBB8F1CE}" type="pres">
      <dgm:prSet presAssocID="{EABFD421-39BA-44AC-8C72-FDA662D842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a:ext>
      </dgm:extLst>
    </dgm:pt>
    <dgm:pt modelId="{DF30C3DA-3947-4F83-ADE9-AFCA6E8075FA}" type="pres">
      <dgm:prSet presAssocID="{EABFD421-39BA-44AC-8C72-FDA662D8429D}" presName="spaceRect" presStyleCnt="0"/>
      <dgm:spPr/>
    </dgm:pt>
    <dgm:pt modelId="{A4E71CC4-20DA-483A-AA4C-78BD703209B6}" type="pres">
      <dgm:prSet presAssocID="{EABFD421-39BA-44AC-8C72-FDA662D8429D}" presName="parTx" presStyleLbl="revTx" presStyleIdx="1" presStyleCnt="3">
        <dgm:presLayoutVars>
          <dgm:chMax val="0"/>
          <dgm:chPref val="0"/>
        </dgm:presLayoutVars>
      </dgm:prSet>
      <dgm:spPr/>
    </dgm:pt>
    <dgm:pt modelId="{1D6B6A18-5C43-2F4A-8E54-F8E6E838A22F}" type="pres">
      <dgm:prSet presAssocID="{8B3F19F1-1E65-4EB1-9E61-E8E1E833409F}" presName="sibTrans" presStyleCnt="0"/>
      <dgm:spPr/>
    </dgm:pt>
    <dgm:pt modelId="{6F4B2CFE-70B4-AC4B-A27A-C4A65C9F1283}" type="pres">
      <dgm:prSet presAssocID="{A91014CA-6813-AC4C-AB76-21A45D38F44A}" presName="compNode" presStyleCnt="0"/>
      <dgm:spPr/>
    </dgm:pt>
    <dgm:pt modelId="{DC81C9E8-06F0-0248-B36A-31689D653A15}" type="pres">
      <dgm:prSet presAssocID="{A91014CA-6813-AC4C-AB76-21A45D38F44A}" presName="bgRect" presStyleLbl="bgShp" presStyleIdx="2" presStyleCnt="3"/>
      <dgm:spPr/>
    </dgm:pt>
    <dgm:pt modelId="{B40A536B-C013-0C45-85EF-2F7F8F3C059C}" type="pres">
      <dgm:prSet presAssocID="{A91014CA-6813-AC4C-AB76-21A45D38F4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41029E64-3B93-7040-ABF3-C5F1C4F433CB}" type="pres">
      <dgm:prSet presAssocID="{A91014CA-6813-AC4C-AB76-21A45D38F44A}" presName="spaceRect" presStyleCnt="0"/>
      <dgm:spPr/>
    </dgm:pt>
    <dgm:pt modelId="{B14E0022-9BCA-EF4C-AB13-C6325DC0B2B0}" type="pres">
      <dgm:prSet presAssocID="{A91014CA-6813-AC4C-AB76-21A45D38F44A}" presName="parTx" presStyleLbl="revTx" presStyleIdx="2" presStyleCnt="3">
        <dgm:presLayoutVars>
          <dgm:chMax val="0"/>
          <dgm:chPref val="0"/>
        </dgm:presLayoutVars>
      </dgm:prSet>
      <dgm:spPr/>
    </dgm:pt>
  </dgm:ptLst>
  <dgm:cxnLst>
    <dgm:cxn modelId="{311E870C-B646-4B63-BEA5-CEE2C118A643}" type="presOf" srcId="{314A0562-32DB-438F-8BE9-B42CDC9FE06C}" destId="{8CCA8624-30F7-41C4-9232-455F2FAF8698}" srcOrd="0" destOrd="0" presId="urn:microsoft.com/office/officeart/2018/2/layout/IconVerticalSolidList"/>
    <dgm:cxn modelId="{8E922961-9465-4B6D-8B3D-4590603EBADB}" type="presOf" srcId="{EABFD421-39BA-44AC-8C72-FDA662D8429D}" destId="{A4E71CC4-20DA-483A-AA4C-78BD703209B6}" srcOrd="0" destOrd="0" presId="urn:microsoft.com/office/officeart/2018/2/layout/IconVerticalSolidList"/>
    <dgm:cxn modelId="{B4D7A64B-FC81-9A41-8786-022D1DCA1984}" srcId="{64640A56-80B2-4C54-A156-925EE9FC57D5}" destId="{A91014CA-6813-AC4C-AB76-21A45D38F44A}" srcOrd="2" destOrd="0" parTransId="{3FB38586-7418-9644-8BD2-307308A0EC27}" sibTransId="{346353E9-A59B-FD48-A301-F2B81228BDB4}"/>
    <dgm:cxn modelId="{28D1136E-1D1F-4044-BFAD-4DD543E5887E}" srcId="{64640A56-80B2-4C54-A156-925EE9FC57D5}" destId="{314A0562-32DB-438F-8BE9-B42CDC9FE06C}" srcOrd="0" destOrd="0" parTransId="{F9144D1E-4065-43A7-BB28-0DD6FF686353}" sibTransId="{AC7953C5-59C8-4904-9AD0-F1803F313968}"/>
    <dgm:cxn modelId="{7A1DB54E-B355-4AC9-994A-2FBA54DC4FBF}" type="presOf" srcId="{64640A56-80B2-4C54-A156-925EE9FC57D5}" destId="{3A22B799-3465-4AC7-A0F2-255414B6E2CD}" srcOrd="0" destOrd="0" presId="urn:microsoft.com/office/officeart/2018/2/layout/IconVerticalSolidList"/>
    <dgm:cxn modelId="{53E5A450-D3E4-469B-B4CF-6BAD999BA996}" srcId="{64640A56-80B2-4C54-A156-925EE9FC57D5}" destId="{EABFD421-39BA-44AC-8C72-FDA662D8429D}" srcOrd="1" destOrd="0" parTransId="{291909D8-49DC-4CC6-807A-07EC0251F1BA}" sibTransId="{8B3F19F1-1E65-4EB1-9E61-E8E1E833409F}"/>
    <dgm:cxn modelId="{962F478E-D8E4-8846-8F76-27A3AA2DDFE2}" type="presOf" srcId="{A91014CA-6813-AC4C-AB76-21A45D38F44A}" destId="{B14E0022-9BCA-EF4C-AB13-C6325DC0B2B0}" srcOrd="0" destOrd="0" presId="urn:microsoft.com/office/officeart/2018/2/layout/IconVerticalSolidList"/>
    <dgm:cxn modelId="{181D9008-4B20-4A33-B97C-14FCE8EE8CA7}" type="presParOf" srcId="{3A22B799-3465-4AC7-A0F2-255414B6E2CD}" destId="{F5FA322E-3981-4005-B6C6-699DD292A324}" srcOrd="0" destOrd="0" presId="urn:microsoft.com/office/officeart/2018/2/layout/IconVerticalSolidList"/>
    <dgm:cxn modelId="{4B67981C-0FB2-4B9E-8592-7ABADDABE8DE}" type="presParOf" srcId="{F5FA322E-3981-4005-B6C6-699DD292A324}" destId="{EE3B74F4-F754-4CB3-A4D8-8A7D36B7EE4A}" srcOrd="0" destOrd="0" presId="urn:microsoft.com/office/officeart/2018/2/layout/IconVerticalSolidList"/>
    <dgm:cxn modelId="{19E181A8-6507-4104-BDBC-74A609378AF9}" type="presParOf" srcId="{F5FA322E-3981-4005-B6C6-699DD292A324}" destId="{352849C0-DC02-4001-A3DC-2350BFDA31DB}" srcOrd="1" destOrd="0" presId="urn:microsoft.com/office/officeart/2018/2/layout/IconVerticalSolidList"/>
    <dgm:cxn modelId="{111D2FD0-86F0-4C5E-B2EE-D090208355D8}" type="presParOf" srcId="{F5FA322E-3981-4005-B6C6-699DD292A324}" destId="{3C7FC3EA-E09C-4401-B9EB-D399CE8D9953}" srcOrd="2" destOrd="0" presId="urn:microsoft.com/office/officeart/2018/2/layout/IconVerticalSolidList"/>
    <dgm:cxn modelId="{140D0D2B-7A9B-4D2E-8F3A-BBDCECB6E294}" type="presParOf" srcId="{F5FA322E-3981-4005-B6C6-699DD292A324}" destId="{8CCA8624-30F7-41C4-9232-455F2FAF8698}" srcOrd="3" destOrd="0" presId="urn:microsoft.com/office/officeart/2018/2/layout/IconVerticalSolidList"/>
    <dgm:cxn modelId="{6EC39A3F-B0B5-4927-832D-8E94438CB931}" type="presParOf" srcId="{3A22B799-3465-4AC7-A0F2-255414B6E2CD}" destId="{1C87C6D9-67C4-4140-8FF9-4A09438826E2}" srcOrd="1" destOrd="0" presId="urn:microsoft.com/office/officeart/2018/2/layout/IconVerticalSolidList"/>
    <dgm:cxn modelId="{81319100-F52D-4BFE-A2C6-11ED0F69BCB1}" type="presParOf" srcId="{3A22B799-3465-4AC7-A0F2-255414B6E2CD}" destId="{3972A616-8423-4920-8409-2BF5109DB38F}" srcOrd="2" destOrd="0" presId="urn:microsoft.com/office/officeart/2018/2/layout/IconVerticalSolidList"/>
    <dgm:cxn modelId="{49D5C930-9F4B-4F36-8348-EF582CE9AA0C}" type="presParOf" srcId="{3972A616-8423-4920-8409-2BF5109DB38F}" destId="{68FC4952-1FF7-4139-97A5-3BE95D8803B0}" srcOrd="0" destOrd="0" presId="urn:microsoft.com/office/officeart/2018/2/layout/IconVerticalSolidList"/>
    <dgm:cxn modelId="{97A9FC93-D8C0-4745-82B2-18C62C010417}" type="presParOf" srcId="{3972A616-8423-4920-8409-2BF5109DB38F}" destId="{8DDFA32D-8D7F-4BD9-AA95-E6D1BBB8F1CE}" srcOrd="1" destOrd="0" presId="urn:microsoft.com/office/officeart/2018/2/layout/IconVerticalSolidList"/>
    <dgm:cxn modelId="{1FDA003D-AB7B-4A79-AF35-AB8CBA0520C9}" type="presParOf" srcId="{3972A616-8423-4920-8409-2BF5109DB38F}" destId="{DF30C3DA-3947-4F83-ADE9-AFCA6E8075FA}" srcOrd="2" destOrd="0" presId="urn:microsoft.com/office/officeart/2018/2/layout/IconVerticalSolidList"/>
    <dgm:cxn modelId="{4EF0B00E-F0E7-461F-8011-AD46E18E4BB4}" type="presParOf" srcId="{3972A616-8423-4920-8409-2BF5109DB38F}" destId="{A4E71CC4-20DA-483A-AA4C-78BD703209B6}" srcOrd="3" destOrd="0" presId="urn:microsoft.com/office/officeart/2018/2/layout/IconVerticalSolidList"/>
    <dgm:cxn modelId="{D7445AC4-FEDD-8340-A8C4-9F3D0DB4A4AC}" type="presParOf" srcId="{3A22B799-3465-4AC7-A0F2-255414B6E2CD}" destId="{1D6B6A18-5C43-2F4A-8E54-F8E6E838A22F}" srcOrd="3" destOrd="0" presId="urn:microsoft.com/office/officeart/2018/2/layout/IconVerticalSolidList"/>
    <dgm:cxn modelId="{A9605A83-03BF-B540-836D-C56114CAEF11}" type="presParOf" srcId="{3A22B799-3465-4AC7-A0F2-255414B6E2CD}" destId="{6F4B2CFE-70B4-AC4B-A27A-C4A65C9F1283}" srcOrd="4" destOrd="0" presId="urn:microsoft.com/office/officeart/2018/2/layout/IconVerticalSolidList"/>
    <dgm:cxn modelId="{80CA450C-EE84-B04A-B6D6-046EE2E61CC8}" type="presParOf" srcId="{6F4B2CFE-70B4-AC4B-A27A-C4A65C9F1283}" destId="{DC81C9E8-06F0-0248-B36A-31689D653A15}" srcOrd="0" destOrd="0" presId="urn:microsoft.com/office/officeart/2018/2/layout/IconVerticalSolidList"/>
    <dgm:cxn modelId="{50AD5A44-25E3-1C40-A39A-AB43770A4481}" type="presParOf" srcId="{6F4B2CFE-70B4-AC4B-A27A-C4A65C9F1283}" destId="{B40A536B-C013-0C45-85EF-2F7F8F3C059C}" srcOrd="1" destOrd="0" presId="urn:microsoft.com/office/officeart/2018/2/layout/IconVerticalSolidList"/>
    <dgm:cxn modelId="{38D3A43A-6B97-4440-9912-E23AB91D9946}" type="presParOf" srcId="{6F4B2CFE-70B4-AC4B-A27A-C4A65C9F1283}" destId="{41029E64-3B93-7040-ABF3-C5F1C4F433CB}" srcOrd="2" destOrd="0" presId="urn:microsoft.com/office/officeart/2018/2/layout/IconVerticalSolidList"/>
    <dgm:cxn modelId="{1FC104B1-8583-E64E-932E-DCE31EB011C5}" type="presParOf" srcId="{6F4B2CFE-70B4-AC4B-A27A-C4A65C9F1283}" destId="{B14E0022-9BCA-EF4C-AB13-C6325DC0B2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46830D-96E1-F840-979B-D42EAA6B872C}" type="doc">
      <dgm:prSet loTypeId="urn:microsoft.com/office/officeart/2005/8/layout/cycle5" loCatId="" qsTypeId="urn:microsoft.com/office/officeart/2005/8/quickstyle/simple4" qsCatId="simple" csTypeId="urn:microsoft.com/office/officeart/2005/8/colors/accent1_2" csCatId="accent1" phldr="1"/>
      <dgm:spPr/>
      <dgm:t>
        <a:bodyPr/>
        <a:lstStyle/>
        <a:p>
          <a:endParaRPr lang="en-US"/>
        </a:p>
      </dgm:t>
    </dgm:pt>
    <dgm:pt modelId="{942082A6-97D7-5D44-8590-9C431FEE485B}">
      <dgm:prSet phldrT="[Text]"/>
      <dgm:spPr>
        <a:solidFill>
          <a:srgbClr val="E3B246"/>
        </a:solidFill>
      </dgm:spPr>
      <dgm:t>
        <a:bodyPr/>
        <a:lstStyle/>
        <a:p>
          <a:r>
            <a:rPr lang="en-US" dirty="0">
              <a:latin typeface="Verdana" charset="0"/>
              <a:ea typeface="Verdana" charset="0"/>
              <a:cs typeface="Verdana" charset="0"/>
            </a:rPr>
            <a:t>Project Planning</a:t>
          </a:r>
        </a:p>
      </dgm:t>
    </dgm:pt>
    <dgm:pt modelId="{8148D213-8D31-7946-B7F2-49C112DE90B2}" type="parTrans" cxnId="{0C17B783-4C94-1A4E-BC42-4263DCDE859F}">
      <dgm:prSet/>
      <dgm:spPr/>
      <dgm:t>
        <a:bodyPr/>
        <a:lstStyle/>
        <a:p>
          <a:endParaRPr lang="en-US"/>
        </a:p>
      </dgm:t>
    </dgm:pt>
    <dgm:pt modelId="{218557A0-838F-CA46-8AEC-050957B89C42}" type="sibTrans" cxnId="{0C17B783-4C94-1A4E-BC42-4263DCDE859F}">
      <dgm:prSet/>
      <dgm:spPr/>
      <dgm:t>
        <a:bodyPr/>
        <a:lstStyle/>
        <a:p>
          <a:endParaRPr lang="en-US"/>
        </a:p>
      </dgm:t>
    </dgm:pt>
    <dgm:pt modelId="{FD4C6F93-1AA3-EB48-A415-0AA2CAE50D84}">
      <dgm:prSet phldrT="[Text]"/>
      <dgm:spPr>
        <a:solidFill>
          <a:srgbClr val="E3B246"/>
        </a:solidFill>
      </dgm:spPr>
      <dgm:t>
        <a:bodyPr/>
        <a:lstStyle/>
        <a:p>
          <a:r>
            <a:rPr lang="en-US" dirty="0">
              <a:latin typeface="Verdana" charset="0"/>
              <a:ea typeface="Verdana" charset="0"/>
              <a:cs typeface="Verdana" charset="0"/>
            </a:rPr>
            <a:t>Funding Application</a:t>
          </a:r>
        </a:p>
      </dgm:t>
    </dgm:pt>
    <dgm:pt modelId="{920BD2AF-594D-6C4C-AA3F-1C1B58D6084E}" type="parTrans" cxnId="{0E0F2A28-9FE9-4E48-865F-86471883B808}">
      <dgm:prSet/>
      <dgm:spPr/>
      <dgm:t>
        <a:bodyPr/>
        <a:lstStyle/>
        <a:p>
          <a:endParaRPr lang="en-US"/>
        </a:p>
      </dgm:t>
    </dgm:pt>
    <dgm:pt modelId="{AB710121-59E4-E346-B1F2-79E34D31F6A9}" type="sibTrans" cxnId="{0E0F2A28-9FE9-4E48-865F-86471883B808}">
      <dgm:prSet/>
      <dgm:spPr/>
      <dgm:t>
        <a:bodyPr/>
        <a:lstStyle/>
        <a:p>
          <a:endParaRPr lang="en-US"/>
        </a:p>
      </dgm:t>
    </dgm:pt>
    <dgm:pt modelId="{70BD0FE0-837E-EE43-A264-1FE8C21B9485}">
      <dgm:prSet phldrT="[Text]"/>
      <dgm:spPr>
        <a:solidFill>
          <a:srgbClr val="E3B246"/>
        </a:solidFill>
      </dgm:spPr>
      <dgm:t>
        <a:bodyPr/>
        <a:lstStyle/>
        <a:p>
          <a:r>
            <a:rPr lang="en-US" dirty="0">
              <a:latin typeface="Verdana" charset="0"/>
              <a:ea typeface="Verdana" charset="0"/>
              <a:cs typeface="Verdana" charset="0"/>
            </a:rPr>
            <a:t>Data Collection</a:t>
          </a:r>
        </a:p>
      </dgm:t>
    </dgm:pt>
    <dgm:pt modelId="{3C168CDB-FA89-7F43-BE6A-11A3011AF4B8}" type="parTrans" cxnId="{CD0AD0FB-8B41-2C48-B165-B9C34FD65E7B}">
      <dgm:prSet/>
      <dgm:spPr/>
      <dgm:t>
        <a:bodyPr/>
        <a:lstStyle/>
        <a:p>
          <a:endParaRPr lang="en-US"/>
        </a:p>
      </dgm:t>
    </dgm:pt>
    <dgm:pt modelId="{834B8E30-F40E-934D-8044-DEEFB15E575A}" type="sibTrans" cxnId="{CD0AD0FB-8B41-2C48-B165-B9C34FD65E7B}">
      <dgm:prSet/>
      <dgm:spPr/>
      <dgm:t>
        <a:bodyPr/>
        <a:lstStyle/>
        <a:p>
          <a:endParaRPr lang="en-US"/>
        </a:p>
      </dgm:t>
    </dgm:pt>
    <dgm:pt modelId="{4A628554-99D1-B641-A954-B0EB82C5DD76}">
      <dgm:prSet phldrT="[Text]"/>
      <dgm:spPr>
        <a:solidFill>
          <a:srgbClr val="E3B246"/>
        </a:solidFill>
      </dgm:spPr>
      <dgm:t>
        <a:bodyPr/>
        <a:lstStyle/>
        <a:p>
          <a:r>
            <a:rPr lang="en-US" dirty="0">
              <a:latin typeface="Verdana" charset="0"/>
              <a:ea typeface="Verdana" charset="0"/>
              <a:cs typeface="Verdana" charset="0"/>
            </a:rPr>
            <a:t>Data Storage, Sharing</a:t>
          </a:r>
        </a:p>
      </dgm:t>
    </dgm:pt>
    <dgm:pt modelId="{4915A98D-D771-414D-A172-7E1890CDCA22}" type="parTrans" cxnId="{2C29FBCC-DA0A-5C43-A4AE-42390689D9D9}">
      <dgm:prSet/>
      <dgm:spPr/>
      <dgm:t>
        <a:bodyPr/>
        <a:lstStyle/>
        <a:p>
          <a:endParaRPr lang="en-US"/>
        </a:p>
      </dgm:t>
    </dgm:pt>
    <dgm:pt modelId="{C3343DF3-1CE5-1D4C-B4F2-104328A25AFD}" type="sibTrans" cxnId="{2C29FBCC-DA0A-5C43-A4AE-42390689D9D9}">
      <dgm:prSet/>
      <dgm:spPr/>
      <dgm:t>
        <a:bodyPr/>
        <a:lstStyle/>
        <a:p>
          <a:endParaRPr lang="en-US"/>
        </a:p>
      </dgm:t>
    </dgm:pt>
    <dgm:pt modelId="{96770D0C-F5B3-6345-A9F5-568D0D655A31}">
      <dgm:prSet phldrT="[Text]"/>
      <dgm:spPr>
        <a:solidFill>
          <a:srgbClr val="E3B246"/>
        </a:solidFill>
      </dgm:spPr>
      <dgm:t>
        <a:bodyPr/>
        <a:lstStyle/>
        <a:p>
          <a:r>
            <a:rPr lang="en-US" dirty="0">
              <a:latin typeface="Verdana" charset="0"/>
              <a:ea typeface="Verdana" charset="0"/>
              <a:cs typeface="Verdana" charset="0"/>
            </a:rPr>
            <a:t>Data Processing</a:t>
          </a:r>
        </a:p>
      </dgm:t>
    </dgm:pt>
    <dgm:pt modelId="{4C9BC2F1-66B6-FC42-8EA4-C37A948E4E19}" type="parTrans" cxnId="{82EC2206-3A21-7341-8334-E3BBB449FF4A}">
      <dgm:prSet/>
      <dgm:spPr/>
      <dgm:t>
        <a:bodyPr/>
        <a:lstStyle/>
        <a:p>
          <a:endParaRPr lang="en-US"/>
        </a:p>
      </dgm:t>
    </dgm:pt>
    <dgm:pt modelId="{1A9DB377-63D1-C548-8D2C-E8041731DE4E}" type="sibTrans" cxnId="{82EC2206-3A21-7341-8334-E3BBB449FF4A}">
      <dgm:prSet/>
      <dgm:spPr/>
      <dgm:t>
        <a:bodyPr/>
        <a:lstStyle/>
        <a:p>
          <a:endParaRPr lang="en-US"/>
        </a:p>
      </dgm:t>
    </dgm:pt>
    <dgm:pt modelId="{1FC379ED-FCE2-0A47-947E-20601C9C110F}">
      <dgm:prSet phldrT="[Text]"/>
      <dgm:spPr>
        <a:solidFill>
          <a:srgbClr val="E3B246"/>
        </a:solidFill>
      </dgm:spPr>
      <dgm:t>
        <a:bodyPr/>
        <a:lstStyle/>
        <a:p>
          <a:r>
            <a:rPr lang="en-US" dirty="0">
              <a:latin typeface="Verdana" charset="0"/>
              <a:ea typeface="Verdana" charset="0"/>
              <a:cs typeface="Verdana" charset="0"/>
            </a:rPr>
            <a:t>Results and Data Publication</a:t>
          </a:r>
        </a:p>
      </dgm:t>
    </dgm:pt>
    <dgm:pt modelId="{8024D097-91F5-E045-A021-8FFA7A8F1264}" type="parTrans" cxnId="{9CA09DD8-E9C7-004A-85ED-64334404298A}">
      <dgm:prSet/>
      <dgm:spPr/>
      <dgm:t>
        <a:bodyPr/>
        <a:lstStyle/>
        <a:p>
          <a:endParaRPr lang="en-US"/>
        </a:p>
      </dgm:t>
    </dgm:pt>
    <dgm:pt modelId="{83E373F3-B069-664B-BA9F-26A339118179}" type="sibTrans" cxnId="{9CA09DD8-E9C7-004A-85ED-64334404298A}">
      <dgm:prSet/>
      <dgm:spPr/>
      <dgm:t>
        <a:bodyPr/>
        <a:lstStyle/>
        <a:p>
          <a:endParaRPr lang="en-US"/>
        </a:p>
      </dgm:t>
    </dgm:pt>
    <dgm:pt modelId="{77B12288-7D02-2C43-8A5F-2A991F720372}" type="pres">
      <dgm:prSet presAssocID="{C746830D-96E1-F840-979B-D42EAA6B872C}" presName="cycle" presStyleCnt="0">
        <dgm:presLayoutVars>
          <dgm:dir/>
          <dgm:resizeHandles val="exact"/>
        </dgm:presLayoutVars>
      </dgm:prSet>
      <dgm:spPr/>
    </dgm:pt>
    <dgm:pt modelId="{0B94A944-BA78-1940-9FF8-C03EADACC649}" type="pres">
      <dgm:prSet presAssocID="{942082A6-97D7-5D44-8590-9C431FEE485B}" presName="node" presStyleLbl="node1" presStyleIdx="0" presStyleCnt="6">
        <dgm:presLayoutVars>
          <dgm:bulletEnabled val="1"/>
        </dgm:presLayoutVars>
      </dgm:prSet>
      <dgm:spPr/>
    </dgm:pt>
    <dgm:pt modelId="{B5C3871B-1FF5-9B4F-8754-C46535B46224}" type="pres">
      <dgm:prSet presAssocID="{942082A6-97D7-5D44-8590-9C431FEE485B}" presName="spNode" presStyleCnt="0"/>
      <dgm:spPr/>
    </dgm:pt>
    <dgm:pt modelId="{5F154622-3985-7C4A-AE8A-37BBE07697F7}" type="pres">
      <dgm:prSet presAssocID="{218557A0-838F-CA46-8AEC-050957B89C42}" presName="sibTrans" presStyleLbl="sibTrans1D1" presStyleIdx="0" presStyleCnt="6"/>
      <dgm:spPr/>
    </dgm:pt>
    <dgm:pt modelId="{B4261574-C827-2042-AECD-490C74EC9228}" type="pres">
      <dgm:prSet presAssocID="{FD4C6F93-1AA3-EB48-A415-0AA2CAE50D84}" presName="node" presStyleLbl="node1" presStyleIdx="1" presStyleCnt="6">
        <dgm:presLayoutVars>
          <dgm:bulletEnabled val="1"/>
        </dgm:presLayoutVars>
      </dgm:prSet>
      <dgm:spPr/>
    </dgm:pt>
    <dgm:pt modelId="{4689CFD8-15A3-0046-95A3-573F970741BF}" type="pres">
      <dgm:prSet presAssocID="{FD4C6F93-1AA3-EB48-A415-0AA2CAE50D84}" presName="spNode" presStyleCnt="0"/>
      <dgm:spPr/>
    </dgm:pt>
    <dgm:pt modelId="{AB82F06A-CA3A-7542-8D2C-1771B2EC00A5}" type="pres">
      <dgm:prSet presAssocID="{AB710121-59E4-E346-B1F2-79E34D31F6A9}" presName="sibTrans" presStyleLbl="sibTrans1D1" presStyleIdx="1" presStyleCnt="6"/>
      <dgm:spPr/>
    </dgm:pt>
    <dgm:pt modelId="{E2B059D7-20A8-7E4C-9D43-1C09CED44E49}" type="pres">
      <dgm:prSet presAssocID="{70BD0FE0-837E-EE43-A264-1FE8C21B9485}" presName="node" presStyleLbl="node1" presStyleIdx="2" presStyleCnt="6">
        <dgm:presLayoutVars>
          <dgm:bulletEnabled val="1"/>
        </dgm:presLayoutVars>
      </dgm:prSet>
      <dgm:spPr/>
    </dgm:pt>
    <dgm:pt modelId="{AC33674B-3EBA-744C-A623-7DDB2281923E}" type="pres">
      <dgm:prSet presAssocID="{70BD0FE0-837E-EE43-A264-1FE8C21B9485}" presName="spNode" presStyleCnt="0"/>
      <dgm:spPr/>
    </dgm:pt>
    <dgm:pt modelId="{257589F8-F567-BB4C-B764-F98912A49750}" type="pres">
      <dgm:prSet presAssocID="{834B8E30-F40E-934D-8044-DEEFB15E575A}" presName="sibTrans" presStyleLbl="sibTrans1D1" presStyleIdx="2" presStyleCnt="6"/>
      <dgm:spPr/>
    </dgm:pt>
    <dgm:pt modelId="{1FF0E1E6-A76D-E947-A26A-0F9EC0651AF4}" type="pres">
      <dgm:prSet presAssocID="{96770D0C-F5B3-6345-A9F5-568D0D655A31}" presName="node" presStyleLbl="node1" presStyleIdx="3" presStyleCnt="6">
        <dgm:presLayoutVars>
          <dgm:bulletEnabled val="1"/>
        </dgm:presLayoutVars>
      </dgm:prSet>
      <dgm:spPr/>
    </dgm:pt>
    <dgm:pt modelId="{4E2863A2-924B-BD41-AC31-DA61AE1F9342}" type="pres">
      <dgm:prSet presAssocID="{96770D0C-F5B3-6345-A9F5-568D0D655A31}" presName="spNode" presStyleCnt="0"/>
      <dgm:spPr/>
    </dgm:pt>
    <dgm:pt modelId="{5B8FDA3C-B555-DD48-9DC3-8263D8DCD812}" type="pres">
      <dgm:prSet presAssocID="{1A9DB377-63D1-C548-8D2C-E8041731DE4E}" presName="sibTrans" presStyleLbl="sibTrans1D1" presStyleIdx="3" presStyleCnt="6"/>
      <dgm:spPr/>
    </dgm:pt>
    <dgm:pt modelId="{C4E1ABDF-3982-2742-BEA5-62B0906573A8}" type="pres">
      <dgm:prSet presAssocID="{4A628554-99D1-B641-A954-B0EB82C5DD76}" presName="node" presStyleLbl="node1" presStyleIdx="4" presStyleCnt="6">
        <dgm:presLayoutVars>
          <dgm:bulletEnabled val="1"/>
        </dgm:presLayoutVars>
      </dgm:prSet>
      <dgm:spPr/>
    </dgm:pt>
    <dgm:pt modelId="{304B5DF4-CC6D-5D47-9172-79BC311FB8E9}" type="pres">
      <dgm:prSet presAssocID="{4A628554-99D1-B641-A954-B0EB82C5DD76}" presName="spNode" presStyleCnt="0"/>
      <dgm:spPr/>
    </dgm:pt>
    <dgm:pt modelId="{16F564F9-6E9D-B141-A668-0A262C434588}" type="pres">
      <dgm:prSet presAssocID="{C3343DF3-1CE5-1D4C-B4F2-104328A25AFD}" presName="sibTrans" presStyleLbl="sibTrans1D1" presStyleIdx="4" presStyleCnt="6"/>
      <dgm:spPr/>
    </dgm:pt>
    <dgm:pt modelId="{2072AE57-5DB5-CF4B-8F96-C96B8AB32882}" type="pres">
      <dgm:prSet presAssocID="{1FC379ED-FCE2-0A47-947E-20601C9C110F}" presName="node" presStyleLbl="node1" presStyleIdx="5" presStyleCnt="6">
        <dgm:presLayoutVars>
          <dgm:bulletEnabled val="1"/>
        </dgm:presLayoutVars>
      </dgm:prSet>
      <dgm:spPr/>
    </dgm:pt>
    <dgm:pt modelId="{A5ED1CDA-541C-E44A-9504-AA23A8170FE0}" type="pres">
      <dgm:prSet presAssocID="{1FC379ED-FCE2-0A47-947E-20601C9C110F}" presName="spNode" presStyleCnt="0"/>
      <dgm:spPr/>
    </dgm:pt>
    <dgm:pt modelId="{A171AF13-DC41-BE4A-A0CC-EC20CF2E6CE8}" type="pres">
      <dgm:prSet presAssocID="{83E373F3-B069-664B-BA9F-26A339118179}" presName="sibTrans" presStyleLbl="sibTrans1D1" presStyleIdx="5" presStyleCnt="6"/>
      <dgm:spPr/>
    </dgm:pt>
  </dgm:ptLst>
  <dgm:cxnLst>
    <dgm:cxn modelId="{82EC2206-3A21-7341-8334-E3BBB449FF4A}" srcId="{C746830D-96E1-F840-979B-D42EAA6B872C}" destId="{96770D0C-F5B3-6345-A9F5-568D0D655A31}" srcOrd="3" destOrd="0" parTransId="{4C9BC2F1-66B6-FC42-8EA4-C37A948E4E19}" sibTransId="{1A9DB377-63D1-C548-8D2C-E8041731DE4E}"/>
    <dgm:cxn modelId="{BECC8908-6FE9-D846-81AD-3FDA1D9F169B}" type="presOf" srcId="{218557A0-838F-CA46-8AEC-050957B89C42}" destId="{5F154622-3985-7C4A-AE8A-37BBE07697F7}" srcOrd="0" destOrd="0" presId="urn:microsoft.com/office/officeart/2005/8/layout/cycle5"/>
    <dgm:cxn modelId="{8F56EC0B-8C2C-3546-9985-FE2580C0D950}" type="presOf" srcId="{FD4C6F93-1AA3-EB48-A415-0AA2CAE50D84}" destId="{B4261574-C827-2042-AECD-490C74EC9228}" srcOrd="0" destOrd="0" presId="urn:microsoft.com/office/officeart/2005/8/layout/cycle5"/>
    <dgm:cxn modelId="{5AD40911-1099-474F-B95E-10DC755ADD3F}" type="presOf" srcId="{C746830D-96E1-F840-979B-D42EAA6B872C}" destId="{77B12288-7D02-2C43-8A5F-2A991F720372}" srcOrd="0" destOrd="0" presId="urn:microsoft.com/office/officeart/2005/8/layout/cycle5"/>
    <dgm:cxn modelId="{120BDE1C-0A7A-A64A-BD46-AD4996D5C46D}" type="presOf" srcId="{AB710121-59E4-E346-B1F2-79E34D31F6A9}" destId="{AB82F06A-CA3A-7542-8D2C-1771B2EC00A5}" srcOrd="0" destOrd="0" presId="urn:microsoft.com/office/officeart/2005/8/layout/cycle5"/>
    <dgm:cxn modelId="{0E0F2A28-9FE9-4E48-865F-86471883B808}" srcId="{C746830D-96E1-F840-979B-D42EAA6B872C}" destId="{FD4C6F93-1AA3-EB48-A415-0AA2CAE50D84}" srcOrd="1" destOrd="0" parTransId="{920BD2AF-594D-6C4C-AA3F-1C1B58D6084E}" sibTransId="{AB710121-59E4-E346-B1F2-79E34D31F6A9}"/>
    <dgm:cxn modelId="{397E4334-F278-1942-8AE2-23B0A9C3116F}" type="presOf" srcId="{834B8E30-F40E-934D-8044-DEEFB15E575A}" destId="{257589F8-F567-BB4C-B764-F98912A49750}" srcOrd="0" destOrd="0" presId="urn:microsoft.com/office/officeart/2005/8/layout/cycle5"/>
    <dgm:cxn modelId="{18D0F33C-60F6-204A-8050-CD0807B14A3A}" type="presOf" srcId="{96770D0C-F5B3-6345-A9F5-568D0D655A31}" destId="{1FF0E1E6-A76D-E947-A26A-0F9EC0651AF4}" srcOrd="0" destOrd="0" presId="urn:microsoft.com/office/officeart/2005/8/layout/cycle5"/>
    <dgm:cxn modelId="{B188435C-ADDD-D14F-9B90-E82DAE37C043}" type="presOf" srcId="{C3343DF3-1CE5-1D4C-B4F2-104328A25AFD}" destId="{16F564F9-6E9D-B141-A668-0A262C434588}" srcOrd="0" destOrd="0" presId="urn:microsoft.com/office/officeart/2005/8/layout/cycle5"/>
    <dgm:cxn modelId="{D9F1F95E-D7A7-DF40-9676-69A92BBDFEAE}" type="presOf" srcId="{1FC379ED-FCE2-0A47-947E-20601C9C110F}" destId="{2072AE57-5DB5-CF4B-8F96-C96B8AB32882}" srcOrd="0" destOrd="0" presId="urn:microsoft.com/office/officeart/2005/8/layout/cycle5"/>
    <dgm:cxn modelId="{93A80442-98CD-634B-88B6-24B54B0B3E2A}" type="presOf" srcId="{1A9DB377-63D1-C548-8D2C-E8041731DE4E}" destId="{5B8FDA3C-B555-DD48-9DC3-8263D8DCD812}" srcOrd="0" destOrd="0" presId="urn:microsoft.com/office/officeart/2005/8/layout/cycle5"/>
    <dgm:cxn modelId="{0C17B783-4C94-1A4E-BC42-4263DCDE859F}" srcId="{C746830D-96E1-F840-979B-D42EAA6B872C}" destId="{942082A6-97D7-5D44-8590-9C431FEE485B}" srcOrd="0" destOrd="0" parTransId="{8148D213-8D31-7946-B7F2-49C112DE90B2}" sibTransId="{218557A0-838F-CA46-8AEC-050957B89C42}"/>
    <dgm:cxn modelId="{F0B63085-C5A2-F64A-B3F0-EB314986CF09}" type="presOf" srcId="{942082A6-97D7-5D44-8590-9C431FEE485B}" destId="{0B94A944-BA78-1940-9FF8-C03EADACC649}" srcOrd="0" destOrd="0" presId="urn:microsoft.com/office/officeart/2005/8/layout/cycle5"/>
    <dgm:cxn modelId="{0537FAC2-D1A6-7A43-A6C8-E40CB25859AC}" type="presOf" srcId="{83E373F3-B069-664B-BA9F-26A339118179}" destId="{A171AF13-DC41-BE4A-A0CC-EC20CF2E6CE8}" srcOrd="0" destOrd="0" presId="urn:microsoft.com/office/officeart/2005/8/layout/cycle5"/>
    <dgm:cxn modelId="{2C29FBCC-DA0A-5C43-A4AE-42390689D9D9}" srcId="{C746830D-96E1-F840-979B-D42EAA6B872C}" destId="{4A628554-99D1-B641-A954-B0EB82C5DD76}" srcOrd="4" destOrd="0" parTransId="{4915A98D-D771-414D-A172-7E1890CDCA22}" sibTransId="{C3343DF3-1CE5-1D4C-B4F2-104328A25AFD}"/>
    <dgm:cxn modelId="{9CA09DD8-E9C7-004A-85ED-64334404298A}" srcId="{C746830D-96E1-F840-979B-D42EAA6B872C}" destId="{1FC379ED-FCE2-0A47-947E-20601C9C110F}" srcOrd="5" destOrd="0" parTransId="{8024D097-91F5-E045-A021-8FFA7A8F1264}" sibTransId="{83E373F3-B069-664B-BA9F-26A339118179}"/>
    <dgm:cxn modelId="{F8ADC8E8-70C0-954A-A978-737EB27ED40D}" type="presOf" srcId="{70BD0FE0-837E-EE43-A264-1FE8C21B9485}" destId="{E2B059D7-20A8-7E4C-9D43-1C09CED44E49}" srcOrd="0" destOrd="0" presId="urn:microsoft.com/office/officeart/2005/8/layout/cycle5"/>
    <dgm:cxn modelId="{03BB4CEA-EED2-8C43-8ABF-46A39674D589}" type="presOf" srcId="{4A628554-99D1-B641-A954-B0EB82C5DD76}" destId="{C4E1ABDF-3982-2742-BEA5-62B0906573A8}" srcOrd="0" destOrd="0" presId="urn:microsoft.com/office/officeart/2005/8/layout/cycle5"/>
    <dgm:cxn modelId="{CD0AD0FB-8B41-2C48-B165-B9C34FD65E7B}" srcId="{C746830D-96E1-F840-979B-D42EAA6B872C}" destId="{70BD0FE0-837E-EE43-A264-1FE8C21B9485}" srcOrd="2" destOrd="0" parTransId="{3C168CDB-FA89-7F43-BE6A-11A3011AF4B8}" sibTransId="{834B8E30-F40E-934D-8044-DEEFB15E575A}"/>
    <dgm:cxn modelId="{FC7352C0-134B-4A40-9B1D-2C67C4D99E1D}" type="presParOf" srcId="{77B12288-7D02-2C43-8A5F-2A991F720372}" destId="{0B94A944-BA78-1940-9FF8-C03EADACC649}" srcOrd="0" destOrd="0" presId="urn:microsoft.com/office/officeart/2005/8/layout/cycle5"/>
    <dgm:cxn modelId="{E38D0838-B06A-BB48-9521-06AFB36C8DF1}" type="presParOf" srcId="{77B12288-7D02-2C43-8A5F-2A991F720372}" destId="{B5C3871B-1FF5-9B4F-8754-C46535B46224}" srcOrd="1" destOrd="0" presId="urn:microsoft.com/office/officeart/2005/8/layout/cycle5"/>
    <dgm:cxn modelId="{CE093CA5-ABF2-7046-B22C-73DFB6A4DC96}" type="presParOf" srcId="{77B12288-7D02-2C43-8A5F-2A991F720372}" destId="{5F154622-3985-7C4A-AE8A-37BBE07697F7}" srcOrd="2" destOrd="0" presId="urn:microsoft.com/office/officeart/2005/8/layout/cycle5"/>
    <dgm:cxn modelId="{67C6D974-E814-A446-BB6E-A8C5914F0000}" type="presParOf" srcId="{77B12288-7D02-2C43-8A5F-2A991F720372}" destId="{B4261574-C827-2042-AECD-490C74EC9228}" srcOrd="3" destOrd="0" presId="urn:microsoft.com/office/officeart/2005/8/layout/cycle5"/>
    <dgm:cxn modelId="{ABD4F80E-7B68-E54C-8B5F-DC62F7816EDA}" type="presParOf" srcId="{77B12288-7D02-2C43-8A5F-2A991F720372}" destId="{4689CFD8-15A3-0046-95A3-573F970741BF}" srcOrd="4" destOrd="0" presId="urn:microsoft.com/office/officeart/2005/8/layout/cycle5"/>
    <dgm:cxn modelId="{2CF052C8-1CFA-CD45-8893-CB2B4CCE43F5}" type="presParOf" srcId="{77B12288-7D02-2C43-8A5F-2A991F720372}" destId="{AB82F06A-CA3A-7542-8D2C-1771B2EC00A5}" srcOrd="5" destOrd="0" presId="urn:microsoft.com/office/officeart/2005/8/layout/cycle5"/>
    <dgm:cxn modelId="{5C03FB53-8F4B-604F-8674-ACFA734AF1CD}" type="presParOf" srcId="{77B12288-7D02-2C43-8A5F-2A991F720372}" destId="{E2B059D7-20A8-7E4C-9D43-1C09CED44E49}" srcOrd="6" destOrd="0" presId="urn:microsoft.com/office/officeart/2005/8/layout/cycle5"/>
    <dgm:cxn modelId="{585CFA1A-E532-D744-9C8B-87BA6346AE5F}" type="presParOf" srcId="{77B12288-7D02-2C43-8A5F-2A991F720372}" destId="{AC33674B-3EBA-744C-A623-7DDB2281923E}" srcOrd="7" destOrd="0" presId="urn:microsoft.com/office/officeart/2005/8/layout/cycle5"/>
    <dgm:cxn modelId="{DC6924C1-4DDA-9F4E-9BFC-75C2ABADE443}" type="presParOf" srcId="{77B12288-7D02-2C43-8A5F-2A991F720372}" destId="{257589F8-F567-BB4C-B764-F98912A49750}" srcOrd="8" destOrd="0" presId="urn:microsoft.com/office/officeart/2005/8/layout/cycle5"/>
    <dgm:cxn modelId="{ED9B3ADD-C88F-234D-B346-8A63575EDF29}" type="presParOf" srcId="{77B12288-7D02-2C43-8A5F-2A991F720372}" destId="{1FF0E1E6-A76D-E947-A26A-0F9EC0651AF4}" srcOrd="9" destOrd="0" presId="urn:microsoft.com/office/officeart/2005/8/layout/cycle5"/>
    <dgm:cxn modelId="{4DDF574A-40CA-7341-9277-E77545179845}" type="presParOf" srcId="{77B12288-7D02-2C43-8A5F-2A991F720372}" destId="{4E2863A2-924B-BD41-AC31-DA61AE1F9342}" srcOrd="10" destOrd="0" presId="urn:microsoft.com/office/officeart/2005/8/layout/cycle5"/>
    <dgm:cxn modelId="{159A629F-3BCB-014D-ACD6-901AEC2846C6}" type="presParOf" srcId="{77B12288-7D02-2C43-8A5F-2A991F720372}" destId="{5B8FDA3C-B555-DD48-9DC3-8263D8DCD812}" srcOrd="11" destOrd="0" presId="urn:microsoft.com/office/officeart/2005/8/layout/cycle5"/>
    <dgm:cxn modelId="{91E410D7-5810-7B46-90DF-A815129A8AA8}" type="presParOf" srcId="{77B12288-7D02-2C43-8A5F-2A991F720372}" destId="{C4E1ABDF-3982-2742-BEA5-62B0906573A8}" srcOrd="12" destOrd="0" presId="urn:microsoft.com/office/officeart/2005/8/layout/cycle5"/>
    <dgm:cxn modelId="{B858974D-601D-2B44-81F3-19993A4493AD}" type="presParOf" srcId="{77B12288-7D02-2C43-8A5F-2A991F720372}" destId="{304B5DF4-CC6D-5D47-9172-79BC311FB8E9}" srcOrd="13" destOrd="0" presId="urn:microsoft.com/office/officeart/2005/8/layout/cycle5"/>
    <dgm:cxn modelId="{5FF9729E-DBCB-7348-967A-FC1433430797}" type="presParOf" srcId="{77B12288-7D02-2C43-8A5F-2A991F720372}" destId="{16F564F9-6E9D-B141-A668-0A262C434588}" srcOrd="14" destOrd="0" presId="urn:microsoft.com/office/officeart/2005/8/layout/cycle5"/>
    <dgm:cxn modelId="{14A61A45-D05D-A74B-A1E9-778B2FA8A1FC}" type="presParOf" srcId="{77B12288-7D02-2C43-8A5F-2A991F720372}" destId="{2072AE57-5DB5-CF4B-8F96-C96B8AB32882}" srcOrd="15" destOrd="0" presId="urn:microsoft.com/office/officeart/2005/8/layout/cycle5"/>
    <dgm:cxn modelId="{4D705265-D137-744E-BD1B-4BE9F51FBD55}" type="presParOf" srcId="{77B12288-7D02-2C43-8A5F-2A991F720372}" destId="{A5ED1CDA-541C-E44A-9504-AA23A8170FE0}" srcOrd="16" destOrd="0" presId="urn:microsoft.com/office/officeart/2005/8/layout/cycle5"/>
    <dgm:cxn modelId="{3A17D0FC-3827-5B4A-8DEA-8F1EC1EC13B7}" type="presParOf" srcId="{77B12288-7D02-2C43-8A5F-2A991F720372}" destId="{A171AF13-DC41-BE4A-A0CC-EC20CF2E6CE8}"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B74F4-F754-4CB3-A4D8-8A7D36B7EE4A}">
      <dsp:nvSpPr>
        <dsp:cNvPr id="0" name=""/>
        <dsp:cNvSpPr/>
      </dsp:nvSpPr>
      <dsp:spPr>
        <a:xfrm>
          <a:off x="0" y="487"/>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849C0-DC02-4001-A3DC-2350BFDA31DB}">
      <dsp:nvSpPr>
        <dsp:cNvPr id="0" name=""/>
        <dsp:cNvSpPr/>
      </dsp:nvSpPr>
      <dsp:spPr>
        <a:xfrm>
          <a:off x="345253" y="257287"/>
          <a:ext cx="627733" cy="627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A8624-30F7-41C4-9232-455F2FAF8698}">
      <dsp:nvSpPr>
        <dsp:cNvPr id="0" name=""/>
        <dsp:cNvSpPr/>
      </dsp:nvSpPr>
      <dsp:spPr>
        <a:xfrm>
          <a:off x="1318241" y="487"/>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100000"/>
            </a:lnSpc>
            <a:spcBef>
              <a:spcPct val="0"/>
            </a:spcBef>
            <a:spcAft>
              <a:spcPct val="35000"/>
            </a:spcAft>
            <a:buNone/>
          </a:pPr>
          <a:r>
            <a:rPr lang="en-US" sz="2500" kern="1200" dirty="0"/>
            <a:t>This is a hands-on training </a:t>
          </a:r>
          <a:r>
            <a:rPr lang="en-US" sz="2500" kern="1200" dirty="0">
              <a:sym typeface="Wingdings" panose="05000000000000000000" pitchFamily="2" charset="2"/>
            </a:rPr>
            <a:t></a:t>
          </a:r>
          <a:endParaRPr lang="en-US" sz="2500" kern="1200" dirty="0"/>
        </a:p>
      </dsp:txBody>
      <dsp:txXfrm>
        <a:off x="1318241" y="487"/>
        <a:ext cx="9554460" cy="1141334"/>
      </dsp:txXfrm>
    </dsp:sp>
    <dsp:sp modelId="{68FC4952-1FF7-4139-97A5-3BE95D8803B0}">
      <dsp:nvSpPr>
        <dsp:cNvPr id="0" name=""/>
        <dsp:cNvSpPr/>
      </dsp:nvSpPr>
      <dsp:spPr>
        <a:xfrm>
          <a:off x="0" y="1427155"/>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FA32D-8D7F-4BD9-AA95-E6D1BBB8F1CE}">
      <dsp:nvSpPr>
        <dsp:cNvPr id="0" name=""/>
        <dsp:cNvSpPr/>
      </dsp:nvSpPr>
      <dsp:spPr>
        <a:xfrm>
          <a:off x="345253" y="1683956"/>
          <a:ext cx="627733" cy="62773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E71CC4-20DA-483A-AA4C-78BD703209B6}">
      <dsp:nvSpPr>
        <dsp:cNvPr id="0" name=""/>
        <dsp:cNvSpPr/>
      </dsp:nvSpPr>
      <dsp:spPr>
        <a:xfrm>
          <a:off x="1318241" y="1427155"/>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100000"/>
            </a:lnSpc>
            <a:spcBef>
              <a:spcPct val="0"/>
            </a:spcBef>
            <a:spcAft>
              <a:spcPct val="35000"/>
            </a:spcAft>
            <a:buNone/>
          </a:pPr>
          <a:r>
            <a:rPr lang="en-US" sz="2500" kern="1200" dirty="0"/>
            <a:t>It is interactive</a:t>
          </a:r>
          <a:r>
            <a:rPr lang="en-AU" sz="2500" kern="1200" dirty="0"/>
            <a:t>, which means your interaction and awareness will improve your learning</a:t>
          </a:r>
          <a:r>
            <a:rPr lang="en-US" sz="2500" kern="1200" dirty="0"/>
            <a:t> </a:t>
          </a:r>
        </a:p>
      </dsp:txBody>
      <dsp:txXfrm>
        <a:off x="1318241" y="1427155"/>
        <a:ext cx="9554460" cy="1141334"/>
      </dsp:txXfrm>
    </dsp:sp>
    <dsp:sp modelId="{0BDD21A4-CC2B-4AD5-93E5-90A3FAAFF43A}">
      <dsp:nvSpPr>
        <dsp:cNvPr id="0" name=""/>
        <dsp:cNvSpPr/>
      </dsp:nvSpPr>
      <dsp:spPr>
        <a:xfrm>
          <a:off x="0" y="2853823"/>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3434F-6CAE-4D33-8676-51DF68398057}">
      <dsp:nvSpPr>
        <dsp:cNvPr id="0" name=""/>
        <dsp:cNvSpPr/>
      </dsp:nvSpPr>
      <dsp:spPr>
        <a:xfrm>
          <a:off x="345253" y="3110624"/>
          <a:ext cx="627733" cy="627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CCF1E-C562-4828-9BB3-9EF2DE855529}">
      <dsp:nvSpPr>
        <dsp:cNvPr id="0" name=""/>
        <dsp:cNvSpPr/>
      </dsp:nvSpPr>
      <dsp:spPr>
        <a:xfrm>
          <a:off x="1318241" y="2853823"/>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100000"/>
            </a:lnSpc>
            <a:spcBef>
              <a:spcPct val="0"/>
            </a:spcBef>
            <a:spcAft>
              <a:spcPct val="35000"/>
            </a:spcAft>
            <a:buNone/>
          </a:pPr>
          <a:r>
            <a:rPr lang="en-AU" sz="2500" kern="1200" dirty="0"/>
            <a:t>Questions are always welcome</a:t>
          </a:r>
        </a:p>
      </dsp:txBody>
      <dsp:txXfrm>
        <a:off x="1318241" y="2853823"/>
        <a:ext cx="9554460" cy="1141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B2E5B-574B-D34C-B8AE-C8B4876E63AD}">
      <dsp:nvSpPr>
        <dsp:cNvPr id="0" name=""/>
        <dsp:cNvSpPr/>
      </dsp:nvSpPr>
      <dsp:spPr>
        <a:xfrm>
          <a:off x="526646" y="3255"/>
          <a:ext cx="3068565" cy="1841139"/>
        </a:xfrm>
        <a:prstGeom prst="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Session Introduction </a:t>
          </a:r>
          <a:endParaRPr lang="en-US" sz="3100" kern="1200" dirty="0">
            <a:solidFill>
              <a:schemeClr val="tx1"/>
            </a:solidFill>
          </a:endParaRPr>
        </a:p>
        <a:p>
          <a:pPr marL="0" lvl="0" indent="0" algn="ctr" defTabSz="1377950">
            <a:lnSpc>
              <a:spcPct val="90000"/>
            </a:lnSpc>
            <a:spcBef>
              <a:spcPct val="0"/>
            </a:spcBef>
            <a:spcAft>
              <a:spcPct val="35000"/>
            </a:spcAft>
            <a:buNone/>
          </a:pPr>
          <a:r>
            <a:rPr lang="en-US" sz="3100" kern="1200" dirty="0">
              <a:solidFill>
                <a:schemeClr val="tx1"/>
              </a:solidFill>
            </a:rPr>
            <a:t>15 minutes</a:t>
          </a:r>
        </a:p>
      </dsp:txBody>
      <dsp:txXfrm>
        <a:off x="526646" y="3255"/>
        <a:ext cx="3068565" cy="1841139"/>
      </dsp:txXfrm>
    </dsp:sp>
    <dsp:sp modelId="{69D401DD-BBCC-DF40-9C84-C5FC2FA91891}">
      <dsp:nvSpPr>
        <dsp:cNvPr id="0" name=""/>
        <dsp:cNvSpPr/>
      </dsp:nvSpPr>
      <dsp:spPr>
        <a:xfrm>
          <a:off x="3902068" y="3255"/>
          <a:ext cx="3068565" cy="1841139"/>
        </a:xfrm>
        <a:prstGeom prst="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Python data types</a:t>
          </a:r>
        </a:p>
        <a:p>
          <a:pPr marL="0" lvl="0" indent="0" algn="ctr" defTabSz="1377950">
            <a:lnSpc>
              <a:spcPct val="90000"/>
            </a:lnSpc>
            <a:spcBef>
              <a:spcPct val="0"/>
            </a:spcBef>
            <a:spcAft>
              <a:spcPct val="35000"/>
            </a:spcAft>
            <a:buNone/>
          </a:pPr>
          <a:r>
            <a:rPr lang="en-US" sz="3100" kern="1200" dirty="0">
              <a:solidFill>
                <a:schemeClr val="tx1"/>
              </a:solidFill>
            </a:rPr>
            <a:t>30 minutes</a:t>
          </a:r>
        </a:p>
      </dsp:txBody>
      <dsp:txXfrm>
        <a:off x="3902068" y="3255"/>
        <a:ext cx="3068565" cy="1841139"/>
      </dsp:txXfrm>
    </dsp:sp>
    <dsp:sp modelId="{9181A728-0905-E144-BB67-E2EBA785616E}">
      <dsp:nvSpPr>
        <dsp:cNvPr id="0" name=""/>
        <dsp:cNvSpPr/>
      </dsp:nvSpPr>
      <dsp:spPr>
        <a:xfrm>
          <a:off x="7277490" y="3255"/>
          <a:ext cx="3068565" cy="1841139"/>
        </a:xfrm>
        <a:prstGeom prst="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Python exercises</a:t>
          </a:r>
        </a:p>
        <a:p>
          <a:pPr marL="0" lvl="0" indent="0" algn="ctr" defTabSz="1377950">
            <a:lnSpc>
              <a:spcPct val="90000"/>
            </a:lnSpc>
            <a:spcBef>
              <a:spcPct val="0"/>
            </a:spcBef>
            <a:spcAft>
              <a:spcPct val="35000"/>
            </a:spcAft>
            <a:buNone/>
          </a:pPr>
          <a:r>
            <a:rPr lang="en-US" sz="3100" kern="1200" dirty="0">
              <a:solidFill>
                <a:schemeClr val="tx1"/>
              </a:solidFill>
            </a:rPr>
            <a:t>30 minutes</a:t>
          </a:r>
        </a:p>
      </dsp:txBody>
      <dsp:txXfrm>
        <a:off x="7277490" y="3255"/>
        <a:ext cx="3068565" cy="1841139"/>
      </dsp:txXfrm>
    </dsp:sp>
    <dsp:sp modelId="{A311DB2C-7AAF-0548-95C4-16A32E41F2DB}">
      <dsp:nvSpPr>
        <dsp:cNvPr id="0" name=""/>
        <dsp:cNvSpPr/>
      </dsp:nvSpPr>
      <dsp:spPr>
        <a:xfrm>
          <a:off x="2214357" y="2151251"/>
          <a:ext cx="3068565" cy="1841139"/>
        </a:xfrm>
        <a:prstGeom prst="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Creating a script</a:t>
          </a:r>
        </a:p>
        <a:p>
          <a:pPr marL="0" lvl="0" indent="0" algn="ctr" defTabSz="1377950">
            <a:lnSpc>
              <a:spcPct val="90000"/>
            </a:lnSpc>
            <a:spcBef>
              <a:spcPct val="0"/>
            </a:spcBef>
            <a:spcAft>
              <a:spcPct val="35000"/>
            </a:spcAft>
            <a:buNone/>
          </a:pPr>
          <a:r>
            <a:rPr lang="en-US" sz="3100" kern="1200" dirty="0">
              <a:solidFill>
                <a:schemeClr val="tx1"/>
              </a:solidFill>
            </a:rPr>
            <a:t>45 minutes</a:t>
          </a:r>
        </a:p>
      </dsp:txBody>
      <dsp:txXfrm>
        <a:off x="2214357" y="2151251"/>
        <a:ext cx="3068565" cy="1841139"/>
      </dsp:txXfrm>
    </dsp:sp>
    <dsp:sp modelId="{4010AF4F-29DE-459E-9BCA-97F52AB36904}">
      <dsp:nvSpPr>
        <dsp:cNvPr id="0" name=""/>
        <dsp:cNvSpPr/>
      </dsp:nvSpPr>
      <dsp:spPr>
        <a:xfrm>
          <a:off x="5589779" y="2151251"/>
          <a:ext cx="3068565" cy="1841139"/>
        </a:xfrm>
        <a:prstGeom prst="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Q &amp; A</a:t>
          </a:r>
          <a:r>
            <a:rPr lang="en-US" sz="3100" kern="1200" dirty="0">
              <a:solidFill>
                <a:schemeClr val="tx1"/>
              </a:solidFill>
            </a:rPr>
            <a:t> </a:t>
          </a:r>
        </a:p>
      </dsp:txBody>
      <dsp:txXfrm>
        <a:off x="5589779" y="2151251"/>
        <a:ext cx="3068565" cy="184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B74F4-F754-4CB3-A4D8-8A7D36B7EE4A}">
      <dsp:nvSpPr>
        <dsp:cNvPr id="0" name=""/>
        <dsp:cNvSpPr/>
      </dsp:nvSpPr>
      <dsp:spPr>
        <a:xfrm>
          <a:off x="0" y="487"/>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849C0-DC02-4001-A3DC-2350BFDA31DB}">
      <dsp:nvSpPr>
        <dsp:cNvPr id="0" name=""/>
        <dsp:cNvSpPr/>
      </dsp:nvSpPr>
      <dsp:spPr>
        <a:xfrm>
          <a:off x="345253" y="257287"/>
          <a:ext cx="627733" cy="627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A8624-30F7-41C4-9232-455F2FAF8698}">
      <dsp:nvSpPr>
        <dsp:cNvPr id="0" name=""/>
        <dsp:cNvSpPr/>
      </dsp:nvSpPr>
      <dsp:spPr>
        <a:xfrm>
          <a:off x="1318241" y="487"/>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Python is case sensitive</a:t>
          </a:r>
        </a:p>
      </dsp:txBody>
      <dsp:txXfrm>
        <a:off x="1318241" y="487"/>
        <a:ext cx="9554460" cy="1141334"/>
      </dsp:txXfrm>
    </dsp:sp>
    <dsp:sp modelId="{68FC4952-1FF7-4139-97A5-3BE95D8803B0}">
      <dsp:nvSpPr>
        <dsp:cNvPr id="0" name=""/>
        <dsp:cNvSpPr/>
      </dsp:nvSpPr>
      <dsp:spPr>
        <a:xfrm>
          <a:off x="0" y="1427155"/>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FA32D-8D7F-4BD9-AA95-E6D1BBB8F1CE}">
      <dsp:nvSpPr>
        <dsp:cNvPr id="0" name=""/>
        <dsp:cNvSpPr/>
      </dsp:nvSpPr>
      <dsp:spPr>
        <a:xfrm>
          <a:off x="345253" y="1683956"/>
          <a:ext cx="627733" cy="627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E71CC4-20DA-483A-AA4C-78BD703209B6}">
      <dsp:nvSpPr>
        <dsp:cNvPr id="0" name=""/>
        <dsp:cNvSpPr/>
      </dsp:nvSpPr>
      <dsp:spPr>
        <a:xfrm>
          <a:off x="1318241" y="1427155"/>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No spaces in names</a:t>
          </a:r>
        </a:p>
      </dsp:txBody>
      <dsp:txXfrm>
        <a:off x="1318241" y="1427155"/>
        <a:ext cx="9554460" cy="1141334"/>
      </dsp:txXfrm>
    </dsp:sp>
    <dsp:sp modelId="{DC81C9E8-06F0-0248-B36A-31689D653A15}">
      <dsp:nvSpPr>
        <dsp:cNvPr id="0" name=""/>
        <dsp:cNvSpPr/>
      </dsp:nvSpPr>
      <dsp:spPr>
        <a:xfrm>
          <a:off x="0" y="2853823"/>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A536B-C013-0C45-85EF-2F7F8F3C059C}">
      <dsp:nvSpPr>
        <dsp:cNvPr id="0" name=""/>
        <dsp:cNvSpPr/>
      </dsp:nvSpPr>
      <dsp:spPr>
        <a:xfrm>
          <a:off x="345253" y="3110624"/>
          <a:ext cx="627733" cy="627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E0022-9BCA-EF4C-AB13-C6325DC0B2B0}">
      <dsp:nvSpPr>
        <dsp:cNvPr id="0" name=""/>
        <dsp:cNvSpPr/>
      </dsp:nvSpPr>
      <dsp:spPr>
        <a:xfrm>
          <a:off x="1318241" y="2853823"/>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Be ready to learn a new language</a:t>
          </a:r>
          <a:endParaRPr lang="en-GB" sz="2500" kern="1200" dirty="0"/>
        </a:p>
      </dsp:txBody>
      <dsp:txXfrm>
        <a:off x="1318241" y="2853823"/>
        <a:ext cx="9554460" cy="1141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B74F4-F754-4CB3-A4D8-8A7D36B7EE4A}">
      <dsp:nvSpPr>
        <dsp:cNvPr id="0" name=""/>
        <dsp:cNvSpPr/>
      </dsp:nvSpPr>
      <dsp:spPr>
        <a:xfrm>
          <a:off x="0" y="487"/>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849C0-DC02-4001-A3DC-2350BFDA31DB}">
      <dsp:nvSpPr>
        <dsp:cNvPr id="0" name=""/>
        <dsp:cNvSpPr/>
      </dsp:nvSpPr>
      <dsp:spPr>
        <a:xfrm>
          <a:off x="345253" y="257287"/>
          <a:ext cx="627733" cy="627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A8624-30F7-41C4-9232-455F2FAF8698}">
      <dsp:nvSpPr>
        <dsp:cNvPr id="0" name=""/>
        <dsp:cNvSpPr/>
      </dsp:nvSpPr>
      <dsp:spPr>
        <a:xfrm>
          <a:off x="1318241" y="487"/>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Python is case sensitive</a:t>
          </a:r>
        </a:p>
      </dsp:txBody>
      <dsp:txXfrm>
        <a:off x="1318241" y="487"/>
        <a:ext cx="9554460" cy="1141334"/>
      </dsp:txXfrm>
    </dsp:sp>
    <dsp:sp modelId="{68FC4952-1FF7-4139-97A5-3BE95D8803B0}">
      <dsp:nvSpPr>
        <dsp:cNvPr id="0" name=""/>
        <dsp:cNvSpPr/>
      </dsp:nvSpPr>
      <dsp:spPr>
        <a:xfrm>
          <a:off x="0" y="1427155"/>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FA32D-8D7F-4BD9-AA95-E6D1BBB8F1CE}">
      <dsp:nvSpPr>
        <dsp:cNvPr id="0" name=""/>
        <dsp:cNvSpPr/>
      </dsp:nvSpPr>
      <dsp:spPr>
        <a:xfrm>
          <a:off x="345253" y="1683956"/>
          <a:ext cx="627733" cy="627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E71CC4-20DA-483A-AA4C-78BD703209B6}">
      <dsp:nvSpPr>
        <dsp:cNvPr id="0" name=""/>
        <dsp:cNvSpPr/>
      </dsp:nvSpPr>
      <dsp:spPr>
        <a:xfrm>
          <a:off x="1318241" y="1427155"/>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No spaces in names</a:t>
          </a:r>
        </a:p>
      </dsp:txBody>
      <dsp:txXfrm>
        <a:off x="1318241" y="1427155"/>
        <a:ext cx="9554460" cy="1141334"/>
      </dsp:txXfrm>
    </dsp:sp>
    <dsp:sp modelId="{DC81C9E8-06F0-0248-B36A-31689D653A15}">
      <dsp:nvSpPr>
        <dsp:cNvPr id="0" name=""/>
        <dsp:cNvSpPr/>
      </dsp:nvSpPr>
      <dsp:spPr>
        <a:xfrm>
          <a:off x="0" y="2853823"/>
          <a:ext cx="10872702" cy="11413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A536B-C013-0C45-85EF-2F7F8F3C059C}">
      <dsp:nvSpPr>
        <dsp:cNvPr id="0" name=""/>
        <dsp:cNvSpPr/>
      </dsp:nvSpPr>
      <dsp:spPr>
        <a:xfrm>
          <a:off x="345253" y="3110624"/>
          <a:ext cx="627733" cy="627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E0022-9BCA-EF4C-AB13-C6325DC0B2B0}">
      <dsp:nvSpPr>
        <dsp:cNvPr id="0" name=""/>
        <dsp:cNvSpPr/>
      </dsp:nvSpPr>
      <dsp:spPr>
        <a:xfrm>
          <a:off x="1318241" y="2853823"/>
          <a:ext cx="9554460" cy="1141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91" tIns="120791" rIns="120791" bIns="120791" numCol="1" spcCol="1270" anchor="ctr" anchorCtr="0">
          <a:noAutofit/>
        </a:bodyPr>
        <a:lstStyle/>
        <a:p>
          <a:pPr marL="0" lvl="0" indent="0" algn="l" defTabSz="1111250">
            <a:lnSpc>
              <a:spcPct val="90000"/>
            </a:lnSpc>
            <a:spcBef>
              <a:spcPct val="0"/>
            </a:spcBef>
            <a:spcAft>
              <a:spcPct val="35000"/>
            </a:spcAft>
            <a:buNone/>
          </a:pPr>
          <a:r>
            <a:rPr lang="en-US" sz="2500" kern="1200" dirty="0"/>
            <a:t>Be ready to learn a new language</a:t>
          </a:r>
          <a:endParaRPr lang="en-GB" sz="2500" kern="1200" dirty="0"/>
        </a:p>
      </dsp:txBody>
      <dsp:txXfrm>
        <a:off x="1318241" y="2853823"/>
        <a:ext cx="9554460" cy="1141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A944-BA78-1940-9FF8-C03EADACC649}">
      <dsp:nvSpPr>
        <dsp:cNvPr id="0" name=""/>
        <dsp:cNvSpPr/>
      </dsp:nvSpPr>
      <dsp:spPr>
        <a:xfrm>
          <a:off x="4595440" y="859"/>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Project Planning</a:t>
          </a:r>
        </a:p>
      </dsp:txBody>
      <dsp:txXfrm>
        <a:off x="4637474" y="42893"/>
        <a:ext cx="1240651" cy="776999"/>
      </dsp:txXfrm>
    </dsp:sp>
    <dsp:sp modelId="{5F154622-3985-7C4A-AE8A-37BBE07697F7}">
      <dsp:nvSpPr>
        <dsp:cNvPr id="0" name=""/>
        <dsp:cNvSpPr/>
      </dsp:nvSpPr>
      <dsp:spPr>
        <a:xfrm>
          <a:off x="3230298" y="431392"/>
          <a:ext cx="4055003" cy="4055003"/>
        </a:xfrm>
        <a:custGeom>
          <a:avLst/>
          <a:gdLst/>
          <a:ahLst/>
          <a:cxnLst/>
          <a:rect l="0" t="0" r="0" b="0"/>
          <a:pathLst>
            <a:path>
              <a:moveTo>
                <a:pt x="2856265" y="177119"/>
              </a:moveTo>
              <a:arcTo wR="2027501" hR="2027501" stAng="17647621" swAng="923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4261574-C827-2042-AECD-490C74EC9228}">
      <dsp:nvSpPr>
        <dsp:cNvPr id="0" name=""/>
        <dsp:cNvSpPr/>
      </dsp:nvSpPr>
      <dsp:spPr>
        <a:xfrm>
          <a:off x="6351308" y="1014609"/>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Funding Application</a:t>
          </a:r>
        </a:p>
      </dsp:txBody>
      <dsp:txXfrm>
        <a:off x="6393342" y="1056643"/>
        <a:ext cx="1240651" cy="776999"/>
      </dsp:txXfrm>
    </dsp:sp>
    <dsp:sp modelId="{AB82F06A-CA3A-7542-8D2C-1771B2EC00A5}">
      <dsp:nvSpPr>
        <dsp:cNvPr id="0" name=""/>
        <dsp:cNvSpPr/>
      </dsp:nvSpPr>
      <dsp:spPr>
        <a:xfrm>
          <a:off x="3230298" y="431392"/>
          <a:ext cx="4055003" cy="4055003"/>
        </a:xfrm>
        <a:custGeom>
          <a:avLst/>
          <a:gdLst/>
          <a:ahLst/>
          <a:cxnLst/>
          <a:rect l="0" t="0" r="0" b="0"/>
          <a:pathLst>
            <a:path>
              <a:moveTo>
                <a:pt x="4023428" y="1671075"/>
              </a:moveTo>
              <a:arcTo wR="2027501" hR="2027501" stAng="20992501" swAng="121499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B059D7-20A8-7E4C-9D43-1C09CED44E49}">
      <dsp:nvSpPr>
        <dsp:cNvPr id="0" name=""/>
        <dsp:cNvSpPr/>
      </dsp:nvSpPr>
      <dsp:spPr>
        <a:xfrm>
          <a:off x="6351308" y="3042111"/>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Data Collection</a:t>
          </a:r>
        </a:p>
      </dsp:txBody>
      <dsp:txXfrm>
        <a:off x="6393342" y="3084145"/>
        <a:ext cx="1240651" cy="776999"/>
      </dsp:txXfrm>
    </dsp:sp>
    <dsp:sp modelId="{257589F8-F567-BB4C-B764-F98912A49750}">
      <dsp:nvSpPr>
        <dsp:cNvPr id="0" name=""/>
        <dsp:cNvSpPr/>
      </dsp:nvSpPr>
      <dsp:spPr>
        <a:xfrm>
          <a:off x="3230298" y="431392"/>
          <a:ext cx="4055003" cy="4055003"/>
        </a:xfrm>
        <a:custGeom>
          <a:avLst/>
          <a:gdLst/>
          <a:ahLst/>
          <a:cxnLst/>
          <a:rect l="0" t="0" r="0" b="0"/>
          <a:pathLst>
            <a:path>
              <a:moveTo>
                <a:pt x="3317551" y="3591642"/>
              </a:moveTo>
              <a:arcTo wR="2027501" hR="2027501" stAng="3029122" swAng="923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FF0E1E6-A76D-E947-A26A-0F9EC0651AF4}">
      <dsp:nvSpPr>
        <dsp:cNvPr id="0" name=""/>
        <dsp:cNvSpPr/>
      </dsp:nvSpPr>
      <dsp:spPr>
        <a:xfrm>
          <a:off x="4595440" y="4055862"/>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Data Processing</a:t>
          </a:r>
        </a:p>
      </dsp:txBody>
      <dsp:txXfrm>
        <a:off x="4637474" y="4097896"/>
        <a:ext cx="1240651" cy="776999"/>
      </dsp:txXfrm>
    </dsp:sp>
    <dsp:sp modelId="{5B8FDA3C-B555-DD48-9DC3-8263D8DCD812}">
      <dsp:nvSpPr>
        <dsp:cNvPr id="0" name=""/>
        <dsp:cNvSpPr/>
      </dsp:nvSpPr>
      <dsp:spPr>
        <a:xfrm>
          <a:off x="3230298" y="431392"/>
          <a:ext cx="4055003" cy="4055003"/>
        </a:xfrm>
        <a:custGeom>
          <a:avLst/>
          <a:gdLst/>
          <a:ahLst/>
          <a:cxnLst/>
          <a:rect l="0" t="0" r="0" b="0"/>
          <a:pathLst>
            <a:path>
              <a:moveTo>
                <a:pt x="1198738" y="3877884"/>
              </a:moveTo>
              <a:arcTo wR="2027501" hR="2027501" stAng="6847621" swAng="923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4E1ABDF-3982-2742-BEA5-62B0906573A8}">
      <dsp:nvSpPr>
        <dsp:cNvPr id="0" name=""/>
        <dsp:cNvSpPr/>
      </dsp:nvSpPr>
      <dsp:spPr>
        <a:xfrm>
          <a:off x="2839572" y="3042111"/>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Data Storage, Sharing</a:t>
          </a:r>
        </a:p>
      </dsp:txBody>
      <dsp:txXfrm>
        <a:off x="2881606" y="3084145"/>
        <a:ext cx="1240651" cy="776999"/>
      </dsp:txXfrm>
    </dsp:sp>
    <dsp:sp modelId="{16F564F9-6E9D-B141-A668-0A262C434588}">
      <dsp:nvSpPr>
        <dsp:cNvPr id="0" name=""/>
        <dsp:cNvSpPr/>
      </dsp:nvSpPr>
      <dsp:spPr>
        <a:xfrm>
          <a:off x="3230298" y="431392"/>
          <a:ext cx="4055003" cy="4055003"/>
        </a:xfrm>
        <a:custGeom>
          <a:avLst/>
          <a:gdLst/>
          <a:ahLst/>
          <a:cxnLst/>
          <a:rect l="0" t="0" r="0" b="0"/>
          <a:pathLst>
            <a:path>
              <a:moveTo>
                <a:pt x="31575" y="2383928"/>
              </a:moveTo>
              <a:arcTo wR="2027501" hR="2027501" stAng="10192501" swAng="121499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072AE57-5DB5-CF4B-8F96-C96B8AB32882}">
      <dsp:nvSpPr>
        <dsp:cNvPr id="0" name=""/>
        <dsp:cNvSpPr/>
      </dsp:nvSpPr>
      <dsp:spPr>
        <a:xfrm>
          <a:off x="2839572" y="1014609"/>
          <a:ext cx="1324719" cy="861067"/>
        </a:xfrm>
        <a:prstGeom prst="roundRect">
          <a:avLst/>
        </a:prstGeom>
        <a:solidFill>
          <a:srgbClr val="E3B24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Verdana" charset="0"/>
              <a:ea typeface="Verdana" charset="0"/>
              <a:cs typeface="Verdana" charset="0"/>
            </a:rPr>
            <a:t>Results and Data Publication</a:t>
          </a:r>
        </a:p>
      </dsp:txBody>
      <dsp:txXfrm>
        <a:off x="2881606" y="1056643"/>
        <a:ext cx="1240651" cy="776999"/>
      </dsp:txXfrm>
    </dsp:sp>
    <dsp:sp modelId="{A171AF13-DC41-BE4A-A0CC-EC20CF2E6CE8}">
      <dsp:nvSpPr>
        <dsp:cNvPr id="0" name=""/>
        <dsp:cNvSpPr/>
      </dsp:nvSpPr>
      <dsp:spPr>
        <a:xfrm>
          <a:off x="3230298" y="431392"/>
          <a:ext cx="4055003" cy="4055003"/>
        </a:xfrm>
        <a:custGeom>
          <a:avLst/>
          <a:gdLst/>
          <a:ahLst/>
          <a:cxnLst/>
          <a:rect l="0" t="0" r="0" b="0"/>
          <a:pathLst>
            <a:path>
              <a:moveTo>
                <a:pt x="737452" y="463361"/>
              </a:moveTo>
              <a:arcTo wR="2027501" hR="2027501" stAng="13829122" swAng="9232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C5C7E-8FE9-4C4D-9AB1-FA22EC11208F}"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170EB-0889-A34A-BE70-9195D7F37F3A}" type="slidenum">
              <a:rPr lang="en-US" smtClean="0"/>
              <a:t>‹#›</a:t>
            </a:fld>
            <a:endParaRPr lang="en-US"/>
          </a:p>
        </p:txBody>
      </p:sp>
    </p:spTree>
    <p:extLst>
      <p:ext uri="{BB962C8B-B14F-4D97-AF65-F5344CB8AC3E}">
        <p14:creationId xmlns:p14="http://schemas.microsoft.com/office/powerpoint/2010/main" val="98495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0</a:t>
            </a:fld>
            <a:endParaRPr lang="en-US"/>
          </a:p>
        </p:txBody>
      </p:sp>
    </p:spTree>
    <p:extLst>
      <p:ext uri="{BB962C8B-B14F-4D97-AF65-F5344CB8AC3E}">
        <p14:creationId xmlns:p14="http://schemas.microsoft.com/office/powerpoint/2010/main" val="5687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11</a:t>
            </a:fld>
            <a:endParaRPr lang="en-US"/>
          </a:p>
        </p:txBody>
      </p:sp>
    </p:spTree>
    <p:extLst>
      <p:ext uri="{BB962C8B-B14F-4D97-AF65-F5344CB8AC3E}">
        <p14:creationId xmlns:p14="http://schemas.microsoft.com/office/powerpoint/2010/main" val="170114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12</a:t>
            </a:fld>
            <a:endParaRPr lang="en-US"/>
          </a:p>
        </p:txBody>
      </p:sp>
    </p:spTree>
    <p:extLst>
      <p:ext uri="{BB962C8B-B14F-4D97-AF65-F5344CB8AC3E}">
        <p14:creationId xmlns:p14="http://schemas.microsoft.com/office/powerpoint/2010/main" val="412574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1263650"/>
            <a:ext cx="5399087" cy="3038475"/>
          </a:xfrm>
        </p:spPr>
      </p:sp>
      <p:sp>
        <p:nvSpPr>
          <p:cNvPr id="3" name="Notes Placeholder 2"/>
          <p:cNvSpPr>
            <a:spLocks noGrp="1"/>
          </p:cNvSpPr>
          <p:nvPr>
            <p:ph type="body" idx="1"/>
          </p:nvPr>
        </p:nvSpPr>
        <p:spPr>
          <a:xfrm>
            <a:off x="685800" y="6981092"/>
            <a:ext cx="5486400" cy="1019908"/>
          </a:xfrm>
        </p:spPr>
        <p:txBody>
          <a:bodyPr/>
          <a:lstStyle/>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13</a:t>
            </a:fld>
            <a:endParaRPr lang="en-US"/>
          </a:p>
        </p:txBody>
      </p:sp>
    </p:spTree>
    <p:extLst>
      <p:ext uri="{BB962C8B-B14F-4D97-AF65-F5344CB8AC3E}">
        <p14:creationId xmlns:p14="http://schemas.microsoft.com/office/powerpoint/2010/main" val="291871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14</a:t>
            </a:fld>
            <a:endParaRPr lang="en-US"/>
          </a:p>
        </p:txBody>
      </p:sp>
    </p:spTree>
    <p:extLst>
      <p:ext uri="{BB962C8B-B14F-4D97-AF65-F5344CB8AC3E}">
        <p14:creationId xmlns:p14="http://schemas.microsoft.com/office/powerpoint/2010/main" val="46998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15</a:t>
            </a:fld>
            <a:endParaRPr lang="en-US"/>
          </a:p>
        </p:txBody>
      </p:sp>
    </p:spTree>
    <p:extLst>
      <p:ext uri="{BB962C8B-B14F-4D97-AF65-F5344CB8AC3E}">
        <p14:creationId xmlns:p14="http://schemas.microsoft.com/office/powerpoint/2010/main" val="3466923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16</a:t>
            </a:fld>
            <a:endParaRPr lang="en-US"/>
          </a:p>
        </p:txBody>
      </p:sp>
    </p:spTree>
    <p:extLst>
      <p:ext uri="{BB962C8B-B14F-4D97-AF65-F5344CB8AC3E}">
        <p14:creationId xmlns:p14="http://schemas.microsoft.com/office/powerpoint/2010/main" val="505352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thing of this program is to start looking at the parts that are actually relevant.</a:t>
            </a:r>
          </a:p>
          <a:p>
            <a:r>
              <a:rPr lang="en-AU" dirty="0"/>
              <a:t>The first section describes the core algorithm the mathematical process we need to put our numbers through to solve the question.</a:t>
            </a:r>
          </a:p>
          <a:p>
            <a:r>
              <a:rPr lang="en-AU" dirty="0"/>
              <a:t>And then we’ve got these test cases here.</a:t>
            </a:r>
          </a:p>
          <a:p>
            <a:endParaRPr lang="en-AU" dirty="0"/>
          </a:p>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17</a:t>
            </a:fld>
            <a:endParaRPr lang="en-US"/>
          </a:p>
        </p:txBody>
      </p:sp>
    </p:spTree>
    <p:extLst>
      <p:ext uri="{BB962C8B-B14F-4D97-AF65-F5344CB8AC3E}">
        <p14:creationId xmlns:p14="http://schemas.microsoft.com/office/powerpoint/2010/main" val="199552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will be using repl.it, it lets me write code on my browser for a lot of different programming languages.</a:t>
            </a:r>
          </a:p>
          <a:p>
            <a:r>
              <a:rPr lang="en-AU" dirty="0"/>
              <a:t>Puts the complexity of installing python aside for a smoother start.</a:t>
            </a:r>
          </a:p>
          <a:p>
            <a:r>
              <a:rPr lang="en-AU" dirty="0"/>
              <a:t>You run your code on the left press play and then the result shows on the right</a:t>
            </a:r>
          </a:p>
        </p:txBody>
      </p:sp>
      <p:sp>
        <p:nvSpPr>
          <p:cNvPr id="4" name="Slide Number Placeholder 3"/>
          <p:cNvSpPr>
            <a:spLocks noGrp="1"/>
          </p:cNvSpPr>
          <p:nvPr>
            <p:ph type="sldNum" sz="quarter" idx="5"/>
          </p:nvPr>
        </p:nvSpPr>
        <p:spPr/>
        <p:txBody>
          <a:bodyPr/>
          <a:lstStyle/>
          <a:p>
            <a:fld id="{EA2170EB-0889-A34A-BE70-9195D7F37F3A}" type="slidenum">
              <a:rPr lang="en-US" smtClean="0"/>
              <a:t>18</a:t>
            </a:fld>
            <a:endParaRPr lang="en-US"/>
          </a:p>
        </p:txBody>
      </p:sp>
    </p:spTree>
    <p:extLst>
      <p:ext uri="{BB962C8B-B14F-4D97-AF65-F5344CB8AC3E}">
        <p14:creationId xmlns:p14="http://schemas.microsoft.com/office/powerpoint/2010/main" val="3359889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19</a:t>
            </a:fld>
            <a:endParaRPr lang="en-US"/>
          </a:p>
        </p:txBody>
      </p:sp>
    </p:spTree>
    <p:extLst>
      <p:ext uri="{BB962C8B-B14F-4D97-AF65-F5344CB8AC3E}">
        <p14:creationId xmlns:p14="http://schemas.microsoft.com/office/powerpoint/2010/main" val="1391720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20</a:t>
            </a:fld>
            <a:endParaRPr lang="en-US"/>
          </a:p>
        </p:txBody>
      </p:sp>
    </p:spTree>
    <p:extLst>
      <p:ext uri="{BB962C8B-B14F-4D97-AF65-F5344CB8AC3E}">
        <p14:creationId xmlns:p14="http://schemas.microsoft.com/office/powerpoint/2010/main" val="239000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3</a:t>
            </a:fld>
            <a:endParaRPr lang="en-US"/>
          </a:p>
        </p:txBody>
      </p:sp>
    </p:spTree>
    <p:extLst>
      <p:ext uri="{BB962C8B-B14F-4D97-AF65-F5344CB8AC3E}">
        <p14:creationId xmlns:p14="http://schemas.microsoft.com/office/powerpoint/2010/main" val="3151536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will be using repl.it, it lets me write code on my browser for a lot of different programming languages.</a:t>
            </a:r>
          </a:p>
          <a:p>
            <a:r>
              <a:rPr lang="en-AU" dirty="0"/>
              <a:t>Puts the complexity of installing python aside for a smoother start.</a:t>
            </a:r>
          </a:p>
          <a:p>
            <a:r>
              <a:rPr lang="en-AU" dirty="0"/>
              <a:t>You run your code on the left press play and then the result shows on the right.</a:t>
            </a:r>
          </a:p>
          <a:p>
            <a:r>
              <a:rPr lang="en-AU" dirty="0"/>
              <a:t>Then we do some sort of tests with the calculator</a:t>
            </a:r>
          </a:p>
        </p:txBody>
      </p:sp>
      <p:sp>
        <p:nvSpPr>
          <p:cNvPr id="4" name="Slide Number Placeholder 3"/>
          <p:cNvSpPr>
            <a:spLocks noGrp="1"/>
          </p:cNvSpPr>
          <p:nvPr>
            <p:ph type="sldNum" sz="quarter" idx="5"/>
          </p:nvPr>
        </p:nvSpPr>
        <p:spPr/>
        <p:txBody>
          <a:bodyPr/>
          <a:lstStyle/>
          <a:p>
            <a:fld id="{EA2170EB-0889-A34A-BE70-9195D7F37F3A}" type="slidenum">
              <a:rPr lang="en-US" smtClean="0"/>
              <a:t>21</a:t>
            </a:fld>
            <a:endParaRPr lang="en-US"/>
          </a:p>
        </p:txBody>
      </p:sp>
    </p:spTree>
    <p:extLst>
      <p:ext uri="{BB962C8B-B14F-4D97-AF65-F5344CB8AC3E}">
        <p14:creationId xmlns:p14="http://schemas.microsoft.com/office/powerpoint/2010/main" val="1888446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22</a:t>
            </a:fld>
            <a:endParaRPr lang="en-US"/>
          </a:p>
        </p:txBody>
      </p:sp>
    </p:spTree>
    <p:extLst>
      <p:ext uri="{BB962C8B-B14F-4D97-AF65-F5344CB8AC3E}">
        <p14:creationId xmlns:p14="http://schemas.microsoft.com/office/powerpoint/2010/main" val="2415229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types in programming languages. That means, there are different ways of storing information.</a:t>
            </a:r>
          </a:p>
        </p:txBody>
      </p:sp>
      <p:sp>
        <p:nvSpPr>
          <p:cNvPr id="4" name="Slide Number Placeholder 3"/>
          <p:cNvSpPr>
            <a:spLocks noGrp="1"/>
          </p:cNvSpPr>
          <p:nvPr>
            <p:ph type="sldNum" sz="quarter" idx="5"/>
          </p:nvPr>
        </p:nvSpPr>
        <p:spPr/>
        <p:txBody>
          <a:bodyPr/>
          <a:lstStyle/>
          <a:p>
            <a:fld id="{EA2170EB-0889-A34A-BE70-9195D7F37F3A}" type="slidenum">
              <a:rPr lang="en-US" smtClean="0"/>
              <a:t>23</a:t>
            </a:fld>
            <a:endParaRPr lang="en-US"/>
          </a:p>
        </p:txBody>
      </p:sp>
    </p:spTree>
    <p:extLst>
      <p:ext uri="{BB962C8B-B14F-4D97-AF65-F5344CB8AC3E}">
        <p14:creationId xmlns:p14="http://schemas.microsoft.com/office/powerpoint/2010/main" val="915638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types in programming languages. That means, there are different ways of storing information.</a:t>
            </a:r>
          </a:p>
        </p:txBody>
      </p:sp>
      <p:sp>
        <p:nvSpPr>
          <p:cNvPr id="4" name="Slide Number Placeholder 3"/>
          <p:cNvSpPr>
            <a:spLocks noGrp="1"/>
          </p:cNvSpPr>
          <p:nvPr>
            <p:ph type="sldNum" sz="quarter" idx="5"/>
          </p:nvPr>
        </p:nvSpPr>
        <p:spPr/>
        <p:txBody>
          <a:bodyPr/>
          <a:lstStyle/>
          <a:p>
            <a:fld id="{EA2170EB-0889-A34A-BE70-9195D7F37F3A}" type="slidenum">
              <a:rPr lang="en-US" smtClean="0"/>
              <a:t>25</a:t>
            </a:fld>
            <a:endParaRPr lang="en-US"/>
          </a:p>
        </p:txBody>
      </p:sp>
    </p:spTree>
    <p:extLst>
      <p:ext uri="{BB962C8B-B14F-4D97-AF65-F5344CB8AC3E}">
        <p14:creationId xmlns:p14="http://schemas.microsoft.com/office/powerpoint/2010/main" val="262683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26</a:t>
            </a:fld>
            <a:endParaRPr lang="en-US"/>
          </a:p>
        </p:txBody>
      </p:sp>
    </p:spTree>
    <p:extLst>
      <p:ext uri="{BB962C8B-B14F-4D97-AF65-F5344CB8AC3E}">
        <p14:creationId xmlns:p14="http://schemas.microsoft.com/office/powerpoint/2010/main" val="1524412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types in programming languages. That means, there are different ways of storing information.</a:t>
            </a:r>
          </a:p>
        </p:txBody>
      </p:sp>
      <p:sp>
        <p:nvSpPr>
          <p:cNvPr id="4" name="Slide Number Placeholder 3"/>
          <p:cNvSpPr>
            <a:spLocks noGrp="1"/>
          </p:cNvSpPr>
          <p:nvPr>
            <p:ph type="sldNum" sz="quarter" idx="5"/>
          </p:nvPr>
        </p:nvSpPr>
        <p:spPr/>
        <p:txBody>
          <a:bodyPr/>
          <a:lstStyle/>
          <a:p>
            <a:fld id="{EA2170EB-0889-A34A-BE70-9195D7F37F3A}" type="slidenum">
              <a:rPr lang="en-US" smtClean="0"/>
              <a:t>28</a:t>
            </a:fld>
            <a:endParaRPr lang="en-US"/>
          </a:p>
        </p:txBody>
      </p:sp>
    </p:spTree>
    <p:extLst>
      <p:ext uri="{BB962C8B-B14F-4D97-AF65-F5344CB8AC3E}">
        <p14:creationId xmlns:p14="http://schemas.microsoft.com/office/powerpoint/2010/main" val="3284894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33</a:t>
            </a:fld>
            <a:endParaRPr lang="en-US"/>
          </a:p>
        </p:txBody>
      </p:sp>
    </p:spTree>
    <p:extLst>
      <p:ext uri="{BB962C8B-B14F-4D97-AF65-F5344CB8AC3E}">
        <p14:creationId xmlns:p14="http://schemas.microsoft.com/office/powerpoint/2010/main" val="1921984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42</a:t>
            </a:fld>
            <a:endParaRPr lang="en-US"/>
          </a:p>
        </p:txBody>
      </p:sp>
    </p:spTree>
    <p:extLst>
      <p:ext uri="{BB962C8B-B14F-4D97-AF65-F5344CB8AC3E}">
        <p14:creationId xmlns:p14="http://schemas.microsoft.com/office/powerpoint/2010/main" val="2081247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Check at 4 min if they know where to add int()</a:t>
            </a:r>
          </a:p>
        </p:txBody>
      </p:sp>
      <p:sp>
        <p:nvSpPr>
          <p:cNvPr id="4" name="Slide Number Placeholder 3"/>
          <p:cNvSpPr>
            <a:spLocks noGrp="1"/>
          </p:cNvSpPr>
          <p:nvPr>
            <p:ph type="sldNum" sz="quarter" idx="5"/>
          </p:nvPr>
        </p:nvSpPr>
        <p:spPr/>
        <p:txBody>
          <a:bodyPr/>
          <a:lstStyle/>
          <a:p>
            <a:fld id="{EA2170EB-0889-A34A-BE70-9195D7F37F3A}" type="slidenum">
              <a:rPr lang="en-US" smtClean="0"/>
              <a:t>45</a:t>
            </a:fld>
            <a:endParaRPr lang="en-US"/>
          </a:p>
        </p:txBody>
      </p:sp>
    </p:spTree>
    <p:extLst>
      <p:ext uri="{BB962C8B-B14F-4D97-AF65-F5344CB8AC3E}">
        <p14:creationId xmlns:p14="http://schemas.microsoft.com/office/powerpoint/2010/main" val="262006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Ref: https://repl.it/talk/ask/How-do-you-run-another-file-from-mainpy/12647</a:t>
            </a:r>
          </a:p>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47</a:t>
            </a:fld>
            <a:endParaRPr lang="en-US"/>
          </a:p>
        </p:txBody>
      </p:sp>
    </p:spTree>
    <p:extLst>
      <p:ext uri="{BB962C8B-B14F-4D97-AF65-F5344CB8AC3E}">
        <p14:creationId xmlns:p14="http://schemas.microsoft.com/office/powerpoint/2010/main" val="48219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4</a:t>
            </a:fld>
            <a:endParaRPr lang="en-US"/>
          </a:p>
        </p:txBody>
      </p:sp>
    </p:spTree>
    <p:extLst>
      <p:ext uri="{BB962C8B-B14F-4D97-AF65-F5344CB8AC3E}">
        <p14:creationId xmlns:p14="http://schemas.microsoft.com/office/powerpoint/2010/main" val="1402261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Were you wanting to know the right answer?</a:t>
            </a:r>
          </a:p>
          <a:p>
            <a:r>
              <a:rPr lang="en-AU" dirty="0"/>
              <a:t>It is 3490763</a:t>
            </a:r>
          </a:p>
          <a:p>
            <a:r>
              <a:rPr lang="en-AU" dirty="0"/>
              <a:t>https://www.twitch.tv/videos/806153120</a:t>
            </a:r>
          </a:p>
          <a:p>
            <a:endParaRPr lang="en-AU" dirty="0"/>
          </a:p>
        </p:txBody>
      </p:sp>
      <p:sp>
        <p:nvSpPr>
          <p:cNvPr id="4" name="Slide Number Placeholder 3"/>
          <p:cNvSpPr>
            <a:spLocks noGrp="1"/>
          </p:cNvSpPr>
          <p:nvPr>
            <p:ph type="sldNum" sz="quarter" idx="5"/>
          </p:nvPr>
        </p:nvSpPr>
        <p:spPr/>
        <p:txBody>
          <a:bodyPr/>
          <a:lstStyle/>
          <a:p>
            <a:fld id="{EA2170EB-0889-A34A-BE70-9195D7F37F3A}" type="slidenum">
              <a:rPr lang="en-US" smtClean="0"/>
              <a:t>50</a:t>
            </a:fld>
            <a:endParaRPr lang="en-US"/>
          </a:p>
        </p:txBody>
      </p:sp>
    </p:spTree>
    <p:extLst>
      <p:ext uri="{BB962C8B-B14F-4D97-AF65-F5344CB8AC3E}">
        <p14:creationId xmlns:p14="http://schemas.microsoft.com/office/powerpoint/2010/main" val="2207873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5</a:t>
            </a:fld>
            <a:endParaRPr lang="en-US"/>
          </a:p>
        </p:txBody>
      </p:sp>
    </p:spTree>
    <p:extLst>
      <p:ext uri="{BB962C8B-B14F-4D97-AF65-F5344CB8AC3E}">
        <p14:creationId xmlns:p14="http://schemas.microsoft.com/office/powerpoint/2010/main" val="307197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6</a:t>
            </a:fld>
            <a:endParaRPr lang="en-US"/>
          </a:p>
        </p:txBody>
      </p:sp>
    </p:spTree>
    <p:extLst>
      <p:ext uri="{BB962C8B-B14F-4D97-AF65-F5344CB8AC3E}">
        <p14:creationId xmlns:p14="http://schemas.microsoft.com/office/powerpoint/2010/main" val="176726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7</a:t>
            </a:fld>
            <a:endParaRPr lang="en-US"/>
          </a:p>
        </p:txBody>
      </p:sp>
    </p:spTree>
    <p:extLst>
      <p:ext uri="{BB962C8B-B14F-4D97-AF65-F5344CB8AC3E}">
        <p14:creationId xmlns:p14="http://schemas.microsoft.com/office/powerpoint/2010/main" val="424470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8</a:t>
            </a:fld>
            <a:endParaRPr lang="en-US"/>
          </a:p>
        </p:txBody>
      </p:sp>
    </p:spTree>
    <p:extLst>
      <p:ext uri="{BB962C8B-B14F-4D97-AF65-F5344CB8AC3E}">
        <p14:creationId xmlns:p14="http://schemas.microsoft.com/office/powerpoint/2010/main" val="922050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9</a:t>
            </a:fld>
            <a:endParaRPr lang="en-US"/>
          </a:p>
        </p:txBody>
      </p:sp>
    </p:spTree>
    <p:extLst>
      <p:ext uri="{BB962C8B-B14F-4D97-AF65-F5344CB8AC3E}">
        <p14:creationId xmlns:p14="http://schemas.microsoft.com/office/powerpoint/2010/main" val="402685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A2170EB-0889-A34A-BE70-9195D7F37F3A}" type="slidenum">
              <a:rPr lang="en-US" smtClean="0"/>
              <a:t>10</a:t>
            </a:fld>
            <a:endParaRPr lang="en-US"/>
          </a:p>
        </p:txBody>
      </p:sp>
    </p:spTree>
    <p:extLst>
      <p:ext uri="{BB962C8B-B14F-4D97-AF65-F5344CB8AC3E}">
        <p14:creationId xmlns:p14="http://schemas.microsoft.com/office/powerpoint/2010/main" val="345224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5D47-7F6A-954D-9CAE-F408254AB75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B2DD4F-5226-7F43-90F8-E5D39A848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D3FB1C-C760-314F-9E6C-8030F8D0D5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00FC27-84F0-9749-AF90-55A70E1E2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ACBB9-EEEE-FF46-96EF-0224DCFB1A04}"/>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118284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E22A-46E5-6A42-97A7-908770A5200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70994FF-D19C-D143-A1B9-20F1F0F414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F757D6-C65F-234D-A0AA-D7FB8820370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42CB2B9-1DDB-AA4D-B5C3-66D567261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19BA7-E9F8-DF4C-9F9A-EFB9EF0878EA}"/>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174237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18674-922F-1D41-9A8B-6D397E044A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8AFFEA-FABC-C644-AA7F-52D43EA882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079511B-267E-DB42-AAA8-48495D19C0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153A70-5A81-1C44-978F-47E5F8083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8FC13-CFF2-6E42-9E32-F4151D923DDE}"/>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3064744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resentation Title Slide">
    <p:bg>
      <p:bgPr>
        <a:solidFill>
          <a:schemeClr val="bg1"/>
        </a:solidFill>
        <a:effectLst/>
      </p:bgPr>
    </p:bg>
    <p:spTree>
      <p:nvGrpSpPr>
        <p:cNvPr id="1" name=""/>
        <p:cNvGrpSpPr/>
        <p:nvPr/>
      </p:nvGrpSpPr>
      <p:grpSpPr>
        <a:xfrm>
          <a:off x="0" y="0"/>
          <a:ext cx="0" cy="0"/>
          <a:chOff x="0" y="0"/>
          <a:chExt cx="0" cy="0"/>
        </a:xfrm>
      </p:grpSpPr>
      <p:sp>
        <p:nvSpPr>
          <p:cNvPr id="20" name="Title Placeholder 4"/>
          <p:cNvSpPr>
            <a:spLocks noGrp="1"/>
          </p:cNvSpPr>
          <p:nvPr>
            <p:ph type="title" hasCustomPrompt="1"/>
          </p:nvPr>
        </p:nvSpPr>
        <p:spPr>
          <a:xfrm>
            <a:off x="888815" y="3675951"/>
            <a:ext cx="10411032" cy="707216"/>
          </a:xfrm>
          <a:prstGeom prst="rect">
            <a:avLst/>
          </a:prstGeom>
          <a:ln w="57150">
            <a:noFill/>
          </a:ln>
        </p:spPr>
        <p:txBody>
          <a:bodyPr vert="horz" lIns="91440" tIns="45720" rIns="91440" bIns="45720" rtlCol="0" anchor="ctr" anchorCtr="0">
            <a:noAutofit/>
          </a:bodyPr>
          <a:lstStyle>
            <a:lvl1pPr algn="ctr">
              <a:defRPr sz="3600" b="1">
                <a:solidFill>
                  <a:srgbClr val="FDBA1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Presentation Title</a:t>
            </a:r>
            <a:endParaRPr lang="en-AU" dirty="0"/>
          </a:p>
        </p:txBody>
      </p:sp>
      <p:sp>
        <p:nvSpPr>
          <p:cNvPr id="21" name="Text Placeholder 2"/>
          <p:cNvSpPr>
            <a:spLocks noGrp="1"/>
          </p:cNvSpPr>
          <p:nvPr>
            <p:ph type="body" sz="quarter" idx="10" hasCustomPrompt="1"/>
          </p:nvPr>
        </p:nvSpPr>
        <p:spPr>
          <a:xfrm>
            <a:off x="888815" y="4599078"/>
            <a:ext cx="10411032" cy="999265"/>
          </a:xfrm>
          <a:prstGeom prst="rect">
            <a:avLst/>
          </a:prstGeom>
        </p:spPr>
        <p:txBody>
          <a:bodyPr/>
          <a:lstStyle>
            <a:lvl1pPr marL="0" indent="0" algn="ctr">
              <a:buFontTx/>
              <a:buNone/>
              <a:defRPr sz="2800" b="1">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Subtitle</a:t>
            </a:r>
          </a:p>
        </p:txBody>
      </p:sp>
      <p:sp>
        <p:nvSpPr>
          <p:cNvPr id="11" name="TextBox 10"/>
          <p:cNvSpPr txBox="1"/>
          <p:nvPr userDrawn="1"/>
        </p:nvSpPr>
        <p:spPr>
          <a:xfrm>
            <a:off x="9191625" y="6381750"/>
            <a:ext cx="2727029" cy="200055"/>
          </a:xfrm>
          <a:prstGeom prst="rect">
            <a:avLst/>
          </a:prstGeom>
          <a:noFill/>
        </p:spPr>
        <p:txBody>
          <a:bodyPr wrap="none" rtlCol="0">
            <a:spAutoFit/>
          </a:bodyPr>
          <a:lstStyle/>
          <a:p>
            <a:r>
              <a:rPr lang="en-AU" sz="700" dirty="0">
                <a:solidFill>
                  <a:schemeClr val="tx1"/>
                </a:solidFill>
                <a:latin typeface="Verdana" panose="020B0604030504040204" pitchFamily="34" charset="0"/>
                <a:ea typeface="Verdana" panose="020B0604030504040204" pitchFamily="34" charset="0"/>
                <a:cs typeface="Verdana" panose="020B0604030504040204" pitchFamily="34" charset="0"/>
              </a:rPr>
              <a:t>CRICOS QLD 00244B | NSW 02225M TEQSA: PRV12081</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8700" y="955984"/>
            <a:ext cx="6291262" cy="2432805"/>
          </a:xfrm>
          <a:prstGeom prst="rect">
            <a:avLst/>
          </a:prstGeom>
        </p:spPr>
      </p:pic>
    </p:spTree>
    <p:extLst>
      <p:ext uri="{BB962C8B-B14F-4D97-AF65-F5344CB8AC3E}">
        <p14:creationId xmlns:p14="http://schemas.microsoft.com/office/powerpoint/2010/main" val="22492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59649" y="5604506"/>
            <a:ext cx="10863701" cy="678579"/>
          </a:xfrm>
          <a:prstGeom prst="rect">
            <a:avLst/>
          </a:prstGeom>
        </p:spPr>
        <p:txBody>
          <a:bodyPr anchor="b"/>
          <a:lstStyle>
            <a:lvl1pPr algn="r">
              <a:defRPr sz="2265" b="1" i="1">
                <a:solidFill>
                  <a:schemeClr val="tx2"/>
                </a:solidFill>
              </a:defRPr>
            </a:lvl1pPr>
          </a:lstStyle>
          <a:p>
            <a:r>
              <a:rPr lang="en-US" dirty="0"/>
              <a:t>Click to edit Master title style</a:t>
            </a:r>
            <a:br>
              <a:rPr lang="en-US" dirty="0"/>
            </a:br>
            <a:r>
              <a:rPr lang="en-US" dirty="0"/>
              <a:t>title style</a:t>
            </a:r>
            <a:endParaRPr lang="en-AU" dirty="0"/>
          </a:p>
        </p:txBody>
      </p:sp>
      <p:sp>
        <p:nvSpPr>
          <p:cNvPr id="2" name="Rectangle 1"/>
          <p:cNvSpPr/>
          <p:nvPr/>
        </p:nvSpPr>
        <p:spPr>
          <a:xfrm>
            <a:off x="4139106" y="1961329"/>
            <a:ext cx="3913789" cy="2935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8"/>
          </a:p>
        </p:txBody>
      </p:sp>
      <p:cxnSp>
        <p:nvCxnSpPr>
          <p:cNvPr id="5" name="Straight Connector 4"/>
          <p:cNvCxnSpPr/>
          <p:nvPr/>
        </p:nvCxnSpPr>
        <p:spPr>
          <a:xfrm>
            <a:off x="3255452" y="1298590"/>
            <a:ext cx="5741222" cy="4305916"/>
          </a:xfrm>
          <a:prstGeom prst="line">
            <a:avLst/>
          </a:prstGeom>
          <a:ln w="190500">
            <a:gradFill>
              <a:gsLst>
                <a:gs pos="0">
                  <a:schemeClr val="accent4"/>
                </a:gs>
                <a:gs pos="50000">
                  <a:schemeClr val="accent5"/>
                </a:gs>
                <a:gs pos="100000">
                  <a:schemeClr val="accent6"/>
                </a:gs>
              </a:gsLst>
              <a:lin ang="10800000" scaled="0"/>
            </a:gradFill>
            <a:prstDash val="dash"/>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0"/>
          </p:nvPr>
        </p:nvSpPr>
        <p:spPr>
          <a:xfrm>
            <a:off x="4465298" y="2205974"/>
            <a:ext cx="3261403" cy="2446052"/>
          </a:xfrm>
          <a:prstGeom prst="rect">
            <a:avLst/>
          </a:prstGeom>
          <a:solidFill>
            <a:schemeClr val="bg2"/>
          </a:solidFill>
        </p:spPr>
        <p:txBody>
          <a:bodyPr/>
          <a:lstStyle/>
          <a:p>
            <a:r>
              <a:rPr lang="en-US"/>
              <a:t>Click icon to add picture</a:t>
            </a:r>
            <a:endParaRPr lang="en-AU"/>
          </a:p>
        </p:txBody>
      </p:sp>
    </p:spTree>
    <p:extLst>
      <p:ext uri="{BB962C8B-B14F-4D97-AF65-F5344CB8AC3E}">
        <p14:creationId xmlns:p14="http://schemas.microsoft.com/office/powerpoint/2010/main" val="193552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59649" y="3510617"/>
            <a:ext cx="10863701" cy="1223179"/>
          </a:xfrm>
          <a:prstGeom prst="rect">
            <a:avLst/>
          </a:prstGeom>
        </p:spPr>
        <p:txBody>
          <a:bodyPr anchor="b"/>
          <a:lstStyle>
            <a:lvl1pPr algn="l">
              <a:defRPr sz="2265" b="1" i="1">
                <a:solidFill>
                  <a:schemeClr val="tx2"/>
                </a:solidFill>
              </a:defRPr>
            </a:lvl1pPr>
          </a:lstStyle>
          <a:p>
            <a:r>
              <a:rPr lang="en-US" dirty="0"/>
              <a:t>Click to edit Master title style</a:t>
            </a:r>
            <a:br>
              <a:rPr lang="en-US" dirty="0"/>
            </a:br>
            <a:r>
              <a:rPr lang="en-US" dirty="0"/>
              <a:t>title style</a:t>
            </a:r>
            <a:endParaRPr lang="en-AU" dirty="0"/>
          </a:p>
        </p:txBody>
      </p:sp>
      <p:sp>
        <p:nvSpPr>
          <p:cNvPr id="3" name="Text Placeholder 2"/>
          <p:cNvSpPr>
            <a:spLocks noGrp="1"/>
          </p:cNvSpPr>
          <p:nvPr>
            <p:ph type="body" sz="quarter" idx="10"/>
          </p:nvPr>
        </p:nvSpPr>
        <p:spPr>
          <a:xfrm>
            <a:off x="659649" y="4896671"/>
            <a:ext cx="10872702" cy="1223179"/>
          </a:xfrm>
          <a:prstGeom prst="rect">
            <a:avLst/>
          </a:prstGeom>
        </p:spPr>
        <p:txBody>
          <a:bodyPr/>
          <a:lstStyle>
            <a:lvl1pPr marL="0" indent="0">
              <a:buNone/>
              <a:defRPr sz="1812" b="0" i="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975974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Content Placeholder 15"/>
          <p:cNvSpPr>
            <a:spLocks noGrp="1"/>
          </p:cNvSpPr>
          <p:nvPr>
            <p:ph sz="quarter" idx="16"/>
          </p:nvPr>
        </p:nvSpPr>
        <p:spPr>
          <a:xfrm>
            <a:off x="659649" y="2124204"/>
            <a:ext cx="10872702" cy="3995646"/>
          </a:xfrm>
          <a:prstGeom prst="rect">
            <a:avLst/>
          </a:prstGeom>
        </p:spPr>
        <p:txBody>
          <a:bodyPr/>
          <a:lstStyle/>
          <a:p>
            <a:pPr lvl="0"/>
            <a:r>
              <a:rPr lang="en-US"/>
              <a:t>Click to edit Master text styles</a:t>
            </a:r>
          </a:p>
        </p:txBody>
      </p:sp>
      <p:sp>
        <p:nvSpPr>
          <p:cNvPr id="5" name="Title 1"/>
          <p:cNvSpPr>
            <a:spLocks noGrp="1"/>
          </p:cNvSpPr>
          <p:nvPr>
            <p:ph type="ctrTitle"/>
          </p:nvPr>
        </p:nvSpPr>
        <p:spPr>
          <a:xfrm>
            <a:off x="659649" y="1225336"/>
            <a:ext cx="10872702" cy="735993"/>
          </a:xfrm>
          <a:prstGeom prst="rect">
            <a:avLst/>
          </a:prstGeom>
        </p:spPr>
        <p:txBody>
          <a:bodyPr anchor="b"/>
          <a:lstStyle>
            <a:lvl1pPr algn="l">
              <a:defRPr sz="2265" b="1" i="1">
                <a:solidFill>
                  <a:schemeClr val="tx2"/>
                </a:solidFill>
              </a:defRPr>
            </a:lvl1pPr>
          </a:lstStyle>
          <a:p>
            <a:r>
              <a:rPr lang="en-US"/>
              <a:t>Click to edit Master title style</a:t>
            </a:r>
            <a:endParaRPr lang="en-AU" dirty="0"/>
          </a:p>
        </p:txBody>
      </p:sp>
    </p:spTree>
    <p:extLst>
      <p:ext uri="{BB962C8B-B14F-4D97-AF65-F5344CB8AC3E}">
        <p14:creationId xmlns:p14="http://schemas.microsoft.com/office/powerpoint/2010/main" val="48946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15"/>
          <p:cNvSpPr>
            <a:spLocks noGrp="1"/>
          </p:cNvSpPr>
          <p:nvPr>
            <p:ph sz="quarter" idx="16"/>
          </p:nvPr>
        </p:nvSpPr>
        <p:spPr>
          <a:xfrm>
            <a:off x="6204823" y="2124204"/>
            <a:ext cx="5327528" cy="3995646"/>
          </a:xfrm>
          <a:prstGeom prst="rect">
            <a:avLst/>
          </a:prstGeom>
        </p:spPr>
        <p:txBody>
          <a:bodyPr/>
          <a:lstStyle/>
          <a:p>
            <a:pPr lvl="0"/>
            <a:r>
              <a:rPr lang="en-US"/>
              <a:t>Click to edit Master text styles</a:t>
            </a:r>
          </a:p>
        </p:txBody>
      </p:sp>
      <p:sp>
        <p:nvSpPr>
          <p:cNvPr id="6" name="Content Placeholder 15"/>
          <p:cNvSpPr>
            <a:spLocks noGrp="1"/>
          </p:cNvSpPr>
          <p:nvPr>
            <p:ph sz="quarter" idx="17"/>
          </p:nvPr>
        </p:nvSpPr>
        <p:spPr>
          <a:xfrm>
            <a:off x="659649" y="2124204"/>
            <a:ext cx="5327528" cy="3995646"/>
          </a:xfrm>
          <a:prstGeom prst="rect">
            <a:avLst/>
          </a:prstGeom>
        </p:spPr>
        <p:txBody>
          <a:bodyPr/>
          <a:lstStyle/>
          <a:p>
            <a:pPr lvl="0"/>
            <a:r>
              <a:rPr lang="en-US"/>
              <a:t>Click to edit Master text styles</a:t>
            </a:r>
          </a:p>
        </p:txBody>
      </p:sp>
      <p:sp>
        <p:nvSpPr>
          <p:cNvPr id="11" name="Title 1"/>
          <p:cNvSpPr>
            <a:spLocks noGrp="1"/>
          </p:cNvSpPr>
          <p:nvPr>
            <p:ph type="ctrTitle"/>
          </p:nvPr>
        </p:nvSpPr>
        <p:spPr>
          <a:xfrm>
            <a:off x="659649" y="1225336"/>
            <a:ext cx="10872702" cy="735993"/>
          </a:xfrm>
          <a:prstGeom prst="rect">
            <a:avLst/>
          </a:prstGeom>
        </p:spPr>
        <p:txBody>
          <a:bodyPr anchor="b"/>
          <a:lstStyle>
            <a:lvl1pPr algn="l">
              <a:defRPr sz="2265" b="1" i="1">
                <a:solidFill>
                  <a:schemeClr val="tx2"/>
                </a:solidFill>
              </a:defRPr>
            </a:lvl1pPr>
          </a:lstStyle>
          <a:p>
            <a:r>
              <a:rPr lang="en-US"/>
              <a:t>Click to edit Master title style</a:t>
            </a:r>
            <a:endParaRPr lang="en-AU" dirty="0"/>
          </a:p>
        </p:txBody>
      </p:sp>
    </p:spTree>
    <p:extLst>
      <p:ext uri="{BB962C8B-B14F-4D97-AF65-F5344CB8AC3E}">
        <p14:creationId xmlns:p14="http://schemas.microsoft.com/office/powerpoint/2010/main" val="3881776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6" name="Content Placeholder 15"/>
          <p:cNvSpPr>
            <a:spLocks noGrp="1"/>
          </p:cNvSpPr>
          <p:nvPr>
            <p:ph sz="quarter" idx="16"/>
          </p:nvPr>
        </p:nvSpPr>
        <p:spPr>
          <a:xfrm>
            <a:off x="4356272" y="2124204"/>
            <a:ext cx="7176079" cy="3995646"/>
          </a:xfrm>
          <a:prstGeom prst="rect">
            <a:avLst/>
          </a:prstGeom>
        </p:spPr>
        <p:txBody>
          <a:bodyPr/>
          <a:lstStyle/>
          <a:p>
            <a:pPr lvl="0"/>
            <a:r>
              <a:rPr lang="en-US"/>
              <a:t>Click to edit Master text styles</a:t>
            </a:r>
          </a:p>
        </p:txBody>
      </p:sp>
      <p:sp>
        <p:nvSpPr>
          <p:cNvPr id="11" name="Text Placeholder 12"/>
          <p:cNvSpPr>
            <a:spLocks noGrp="1"/>
          </p:cNvSpPr>
          <p:nvPr>
            <p:ph type="body" sz="quarter" idx="17" hasCustomPrompt="1"/>
          </p:nvPr>
        </p:nvSpPr>
        <p:spPr>
          <a:xfrm>
            <a:off x="659649" y="2124204"/>
            <a:ext cx="3479456" cy="3995646"/>
          </a:xfrm>
          <a:prstGeom prst="rect">
            <a:avLst/>
          </a:prstGeom>
        </p:spPr>
        <p:txBody>
          <a:bodyPr/>
          <a:lstStyle>
            <a:lvl1pPr marL="0" indent="0">
              <a:lnSpc>
                <a:spcPct val="100000"/>
              </a:lnSpc>
              <a:spcBef>
                <a:spcPts val="136"/>
              </a:spcBef>
              <a:spcAft>
                <a:spcPts val="23"/>
              </a:spcAft>
              <a:buNone/>
              <a:defRPr sz="793" b="1">
                <a:solidFill>
                  <a:schemeClr val="tx2"/>
                </a:solidFill>
                <a:latin typeface="+mj-lt"/>
              </a:defRPr>
            </a:lvl1pPr>
            <a:lvl2pPr marL="0" indent="0">
              <a:lnSpc>
                <a:spcPct val="100000"/>
              </a:lnSpc>
              <a:spcBef>
                <a:spcPts val="0"/>
              </a:spcBef>
              <a:spcAft>
                <a:spcPts val="45"/>
              </a:spcAft>
              <a:buNone/>
              <a:defRPr sz="680">
                <a:solidFill>
                  <a:schemeClr val="tx2"/>
                </a:solidFill>
              </a:defRPr>
            </a:lvl2pPr>
            <a:lvl3pPr marL="0" indent="0">
              <a:lnSpc>
                <a:spcPct val="100000"/>
              </a:lnSpc>
              <a:spcBef>
                <a:spcPts val="23"/>
              </a:spcBef>
              <a:spcAft>
                <a:spcPts val="91"/>
              </a:spcAft>
              <a:buNone/>
              <a:defRPr sz="453" baseline="0"/>
            </a:lvl3pPr>
          </a:lstStyle>
          <a:p>
            <a:pPr lvl="0"/>
            <a:r>
              <a:rPr lang="en-US" dirty="0"/>
              <a:t>HEADING</a:t>
            </a:r>
          </a:p>
          <a:p>
            <a:pPr lvl="1"/>
            <a:r>
              <a:rPr lang="en-US" dirty="0"/>
              <a:t>SUB HEADING</a:t>
            </a:r>
          </a:p>
          <a:p>
            <a:pPr lvl="2"/>
            <a:r>
              <a:rPr lang="en-US" dirty="0"/>
              <a:t>Body Text</a:t>
            </a:r>
          </a:p>
          <a:p>
            <a:pPr lvl="2"/>
            <a:r>
              <a:rPr lang="en-US" dirty="0"/>
              <a:t>Body Text</a:t>
            </a:r>
          </a:p>
          <a:p>
            <a:pPr lvl="2"/>
            <a:r>
              <a:rPr lang="en-US" dirty="0"/>
              <a:t>Body Text…</a:t>
            </a:r>
          </a:p>
        </p:txBody>
      </p:sp>
      <p:sp>
        <p:nvSpPr>
          <p:cNvPr id="10" name="Title 1"/>
          <p:cNvSpPr>
            <a:spLocks noGrp="1"/>
          </p:cNvSpPr>
          <p:nvPr>
            <p:ph type="ctrTitle"/>
          </p:nvPr>
        </p:nvSpPr>
        <p:spPr>
          <a:xfrm>
            <a:off x="659649" y="1225336"/>
            <a:ext cx="10872702" cy="735993"/>
          </a:xfrm>
          <a:prstGeom prst="rect">
            <a:avLst/>
          </a:prstGeom>
        </p:spPr>
        <p:txBody>
          <a:bodyPr anchor="b"/>
          <a:lstStyle>
            <a:lvl1pPr algn="l">
              <a:defRPr sz="2265" b="1" i="1">
                <a:solidFill>
                  <a:schemeClr val="tx2"/>
                </a:solidFill>
              </a:defRPr>
            </a:lvl1pPr>
          </a:lstStyle>
          <a:p>
            <a:r>
              <a:rPr lang="en-US"/>
              <a:t>Click to edit Master title style</a:t>
            </a:r>
            <a:endParaRPr lang="en-AU" dirty="0"/>
          </a:p>
        </p:txBody>
      </p:sp>
    </p:spTree>
    <p:extLst>
      <p:ext uri="{BB962C8B-B14F-4D97-AF65-F5344CB8AC3E}">
        <p14:creationId xmlns:p14="http://schemas.microsoft.com/office/powerpoint/2010/main" val="391177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agram 1">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59649" y="5604506"/>
            <a:ext cx="10863701" cy="678579"/>
          </a:xfrm>
          <a:prstGeom prst="rect">
            <a:avLst/>
          </a:prstGeom>
        </p:spPr>
        <p:txBody>
          <a:bodyPr anchor="b"/>
          <a:lstStyle>
            <a:lvl1pPr algn="r">
              <a:defRPr sz="2265" b="1" i="1">
                <a:solidFill>
                  <a:schemeClr val="tx2"/>
                </a:solidFill>
              </a:defRPr>
            </a:lvl1pPr>
          </a:lstStyle>
          <a:p>
            <a:r>
              <a:rPr lang="en-US" dirty="0"/>
              <a:t>Click to edit Master title style</a:t>
            </a:r>
            <a:br>
              <a:rPr lang="en-US" dirty="0"/>
            </a:br>
            <a:r>
              <a:rPr lang="en-US" dirty="0"/>
              <a:t>title style</a:t>
            </a:r>
            <a:endParaRPr lang="en-AU" dirty="0"/>
          </a:p>
        </p:txBody>
      </p:sp>
      <p:sp>
        <p:nvSpPr>
          <p:cNvPr id="2" name="Rectangle 1"/>
          <p:cNvSpPr/>
          <p:nvPr/>
        </p:nvSpPr>
        <p:spPr>
          <a:xfrm>
            <a:off x="2508200" y="2477942"/>
            <a:ext cx="7175600" cy="26095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8"/>
          </a:p>
        </p:txBody>
      </p:sp>
      <p:cxnSp>
        <p:nvCxnSpPr>
          <p:cNvPr id="5" name="Straight Connector 4"/>
          <p:cNvCxnSpPr/>
          <p:nvPr/>
        </p:nvCxnSpPr>
        <p:spPr>
          <a:xfrm>
            <a:off x="2508200" y="2042587"/>
            <a:ext cx="7175600" cy="3480302"/>
          </a:xfrm>
          <a:prstGeom prst="line">
            <a:avLst/>
          </a:prstGeom>
          <a:ln w="190500">
            <a:gradFill>
              <a:gsLst>
                <a:gs pos="0">
                  <a:schemeClr val="accent4"/>
                </a:gs>
                <a:gs pos="50000">
                  <a:schemeClr val="accent5"/>
                </a:gs>
                <a:gs pos="100000">
                  <a:schemeClr val="accent6"/>
                </a:gs>
              </a:gsLst>
              <a:lin ang="10800000" scaled="0"/>
            </a:gra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732950" y="2646533"/>
            <a:ext cx="6726100" cy="22724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8"/>
          </a:p>
        </p:txBody>
      </p:sp>
      <p:sp>
        <p:nvSpPr>
          <p:cNvPr id="10" name="Content Placeholder 15"/>
          <p:cNvSpPr>
            <a:spLocks noGrp="1"/>
          </p:cNvSpPr>
          <p:nvPr>
            <p:ph sz="quarter" idx="17"/>
          </p:nvPr>
        </p:nvSpPr>
        <p:spPr>
          <a:xfrm>
            <a:off x="2929636" y="2824635"/>
            <a:ext cx="6332728" cy="1916206"/>
          </a:xfrm>
          <a:prstGeom prst="rect">
            <a:avLst/>
          </a:prstGeom>
        </p:spPr>
        <p:txBody>
          <a:bodyPr/>
          <a:lstStyle/>
          <a:p>
            <a:pPr lvl="0"/>
            <a:r>
              <a:rPr lang="en-US"/>
              <a:t>Click to edit Master text styles</a:t>
            </a:r>
          </a:p>
        </p:txBody>
      </p:sp>
      <p:sp>
        <p:nvSpPr>
          <p:cNvPr id="4" name="Text Placeholder 3"/>
          <p:cNvSpPr>
            <a:spLocks noGrp="1"/>
          </p:cNvSpPr>
          <p:nvPr>
            <p:ph type="body" sz="quarter" idx="18"/>
          </p:nvPr>
        </p:nvSpPr>
        <p:spPr>
          <a:xfrm>
            <a:off x="659649" y="1253381"/>
            <a:ext cx="10863594" cy="707948"/>
          </a:xfrm>
          <a:prstGeom prst="rect">
            <a:avLst/>
          </a:prstGeom>
        </p:spPr>
        <p:txBody>
          <a:bodyPr anchor="b"/>
          <a:lstStyle>
            <a:lvl1pPr marL="0" indent="0">
              <a:buNone/>
              <a:defRPr sz="2265" b="1" i="1">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4236435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arge image and text">
    <p:spTree>
      <p:nvGrpSpPr>
        <p:cNvPr id="1" name=""/>
        <p:cNvGrpSpPr/>
        <p:nvPr/>
      </p:nvGrpSpPr>
      <p:grpSpPr>
        <a:xfrm>
          <a:off x="0" y="0"/>
          <a:ext cx="0" cy="0"/>
          <a:chOff x="0" y="0"/>
          <a:chExt cx="0" cy="0"/>
        </a:xfrm>
      </p:grpSpPr>
      <p:sp>
        <p:nvSpPr>
          <p:cNvPr id="2" name="Rectangle 1"/>
          <p:cNvSpPr/>
          <p:nvPr/>
        </p:nvSpPr>
        <p:spPr>
          <a:xfrm>
            <a:off x="4356272" y="574916"/>
            <a:ext cx="7392513" cy="5544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8"/>
          </a:p>
        </p:txBody>
      </p:sp>
      <p:sp>
        <p:nvSpPr>
          <p:cNvPr id="8" name="Content Placeholder 15"/>
          <p:cNvSpPr>
            <a:spLocks noGrp="1"/>
          </p:cNvSpPr>
          <p:nvPr>
            <p:ph sz="quarter" idx="16"/>
          </p:nvPr>
        </p:nvSpPr>
        <p:spPr>
          <a:xfrm>
            <a:off x="659649" y="2124204"/>
            <a:ext cx="3479456" cy="3995646"/>
          </a:xfrm>
          <a:prstGeom prst="rect">
            <a:avLst/>
          </a:prstGeom>
        </p:spPr>
        <p:txBody>
          <a:bodyPr/>
          <a:lstStyle/>
          <a:p>
            <a:pPr lvl="0"/>
            <a:r>
              <a:rPr lang="en-US"/>
              <a:t>Click to edit Master text styles</a:t>
            </a:r>
          </a:p>
        </p:txBody>
      </p:sp>
      <p:sp>
        <p:nvSpPr>
          <p:cNvPr id="9" name="Title 1"/>
          <p:cNvSpPr>
            <a:spLocks noGrp="1"/>
          </p:cNvSpPr>
          <p:nvPr>
            <p:ph type="ctrTitle" hasCustomPrompt="1"/>
          </p:nvPr>
        </p:nvSpPr>
        <p:spPr>
          <a:xfrm>
            <a:off x="659649" y="1225336"/>
            <a:ext cx="3466576" cy="735993"/>
          </a:xfrm>
          <a:prstGeom prst="rect">
            <a:avLst/>
          </a:prstGeom>
        </p:spPr>
        <p:txBody>
          <a:bodyPr anchor="b"/>
          <a:lstStyle>
            <a:lvl1pPr algn="l">
              <a:defRPr sz="2265" b="1" i="1">
                <a:solidFill>
                  <a:schemeClr val="tx2"/>
                </a:solidFill>
              </a:defRPr>
            </a:lvl1pPr>
          </a:lstStyle>
          <a:p>
            <a:r>
              <a:rPr lang="en-US" dirty="0"/>
              <a:t>Title style</a:t>
            </a:r>
            <a:endParaRPr lang="en-AU" dirty="0"/>
          </a:p>
        </p:txBody>
      </p:sp>
      <p:sp>
        <p:nvSpPr>
          <p:cNvPr id="5" name="Picture Placeholder 4"/>
          <p:cNvSpPr>
            <a:spLocks noGrp="1"/>
          </p:cNvSpPr>
          <p:nvPr>
            <p:ph type="pic" sz="quarter" idx="17"/>
          </p:nvPr>
        </p:nvSpPr>
        <p:spPr>
          <a:xfrm>
            <a:off x="4599695" y="747583"/>
            <a:ext cx="6932656" cy="5199050"/>
          </a:xfrm>
          <a:prstGeom prst="rect">
            <a:avLst/>
          </a:prstGeom>
          <a:solidFill>
            <a:schemeClr val="bg2"/>
          </a:solidFill>
          <a:ln>
            <a:noFill/>
          </a:ln>
        </p:spPr>
        <p:txBody>
          <a:bodyPr/>
          <a:lstStyle/>
          <a:p>
            <a:r>
              <a:rPr lang="en-US"/>
              <a:t>Click icon to add picture</a:t>
            </a:r>
            <a:endParaRPr lang="en-AU" dirty="0"/>
          </a:p>
        </p:txBody>
      </p:sp>
    </p:spTree>
    <p:extLst>
      <p:ext uri="{BB962C8B-B14F-4D97-AF65-F5344CB8AC3E}">
        <p14:creationId xmlns:p14="http://schemas.microsoft.com/office/powerpoint/2010/main" val="17548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5E7F-985B-C548-8FFB-CEF2920F3C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9994BC-5385-8B42-B2E7-6730627E12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5E0F67-CE69-A749-B671-96834617A30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D6D5B23-F40A-2042-A209-E45F7BF28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EB6D7-15CF-E14B-ADB3-6E160BAA0094}"/>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109679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33892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508200" y="3510617"/>
            <a:ext cx="9024151" cy="2609233"/>
          </a:xfrm>
          <a:prstGeom prst="rect">
            <a:avLst/>
          </a:prstGeom>
        </p:spPr>
        <p:txBody>
          <a:bodyPr anchor="b"/>
          <a:lstStyle>
            <a:lvl1pPr marL="0" indent="0" algn="r">
              <a:buNone/>
              <a:defRPr/>
            </a:lvl1pPr>
          </a:lstStyle>
          <a:p>
            <a:pPr lvl="0"/>
            <a:r>
              <a:rPr lang="en-US"/>
              <a:t>Click to edit Master text styles</a:t>
            </a:r>
          </a:p>
        </p:txBody>
      </p:sp>
    </p:spTree>
    <p:extLst>
      <p:ext uri="{BB962C8B-B14F-4D97-AF65-F5344CB8AC3E}">
        <p14:creationId xmlns:p14="http://schemas.microsoft.com/office/powerpoint/2010/main" val="36590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32C8B0-746D-429C-8438-7FB4DA91008F}" type="slidenum">
              <a:rPr lang="en-AU" smtClean="0"/>
              <a:t>‹#›</a:t>
            </a:fld>
            <a:endParaRPr lang="en-AU"/>
          </a:p>
        </p:txBody>
      </p:sp>
    </p:spTree>
    <p:extLst>
      <p:ext uri="{BB962C8B-B14F-4D97-AF65-F5344CB8AC3E}">
        <p14:creationId xmlns:p14="http://schemas.microsoft.com/office/powerpoint/2010/main" val="3498490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losing Slide - Internal">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a:xfrm>
            <a:off x="0" y="4580467"/>
            <a:ext cx="12192000" cy="22775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37238" y="1220602"/>
            <a:ext cx="4745753" cy="1757336"/>
          </a:xfrm>
          <a:prstGeom prst="rect">
            <a:avLst/>
          </a:prstGeom>
        </p:spPr>
      </p:pic>
      <p:sp>
        <p:nvSpPr>
          <p:cNvPr id="13" name="Text Placeholder 13"/>
          <p:cNvSpPr>
            <a:spLocks noGrp="1"/>
          </p:cNvSpPr>
          <p:nvPr>
            <p:ph type="body" sz="quarter" idx="14" hasCustomPrompt="1"/>
          </p:nvPr>
        </p:nvSpPr>
        <p:spPr>
          <a:xfrm>
            <a:off x="273653" y="4818955"/>
            <a:ext cx="11672924" cy="1715195"/>
          </a:xfrm>
          <a:prstGeom prst="rect">
            <a:avLst/>
          </a:prstGeom>
        </p:spPr>
        <p:txBody>
          <a:bodyPr anchor="ctr" anchorCtr="0"/>
          <a:lstStyle>
            <a:lvl1pPr marL="0" indent="0" algn="ctr">
              <a:buNone/>
              <a:defRPr sz="28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9144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8288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AU" dirty="0"/>
              <a:t>Closing Statement</a:t>
            </a:r>
          </a:p>
        </p:txBody>
      </p:sp>
      <p:sp>
        <p:nvSpPr>
          <p:cNvPr id="6" name="TextBox 5"/>
          <p:cNvSpPr txBox="1"/>
          <p:nvPr userDrawn="1"/>
        </p:nvSpPr>
        <p:spPr>
          <a:xfrm>
            <a:off x="9344025" y="6534150"/>
            <a:ext cx="2727029" cy="200055"/>
          </a:xfrm>
          <a:prstGeom prst="rect">
            <a:avLst/>
          </a:prstGeom>
          <a:noFill/>
        </p:spPr>
        <p:txBody>
          <a:bodyPr wrap="none" rtlCol="0">
            <a:spAutoFit/>
          </a:bodyPr>
          <a:lstStyle/>
          <a:p>
            <a:r>
              <a:rPr lang="en-AU" sz="700" dirty="0">
                <a:solidFill>
                  <a:schemeClr val="bg1"/>
                </a:solidFill>
                <a:latin typeface="Verdana" panose="020B0604030504040204" pitchFamily="34" charset="0"/>
                <a:ea typeface="Verdana" panose="020B0604030504040204" pitchFamily="34" charset="0"/>
                <a:cs typeface="Verdana" panose="020B0604030504040204" pitchFamily="34" charset="0"/>
              </a:rPr>
              <a:t>CRICOS QLD 00244B | NSW 02225M TEQSA: PRV12081</a:t>
            </a:r>
          </a:p>
        </p:txBody>
      </p:sp>
    </p:spTree>
    <p:extLst>
      <p:ext uri="{BB962C8B-B14F-4D97-AF65-F5344CB8AC3E}">
        <p14:creationId xmlns:p14="http://schemas.microsoft.com/office/powerpoint/2010/main" val="4127839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Slide - External">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a:xfrm>
            <a:off x="0" y="4580467"/>
            <a:ext cx="12192000" cy="22775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TextBox 18"/>
          <p:cNvSpPr txBox="1"/>
          <p:nvPr userDrawn="1"/>
        </p:nvSpPr>
        <p:spPr>
          <a:xfrm>
            <a:off x="71375" y="4821614"/>
            <a:ext cx="3061516" cy="461665"/>
          </a:xfrm>
          <a:prstGeom prst="rect">
            <a:avLst/>
          </a:prstGeom>
          <a:noFill/>
        </p:spPr>
        <p:txBody>
          <a:bodyPr wrap="square" rtlCol="0">
            <a:spAutoFit/>
          </a:bodyPr>
          <a:lstStyle/>
          <a:p>
            <a:pPr algn="ctr"/>
            <a:r>
              <a:rPr lang="en-AU" sz="2400" b="1" dirty="0">
                <a:solidFill>
                  <a:schemeClr val="bg1"/>
                </a:solidFill>
                <a:latin typeface="Verdana" panose="020B0604030504040204" pitchFamily="34" charset="0"/>
                <a:ea typeface="Verdana" panose="020B0604030504040204" pitchFamily="34" charset="0"/>
                <a:cs typeface="Verdana" panose="020B0604030504040204" pitchFamily="34" charset="0"/>
              </a:rPr>
              <a:t>Find out more:</a:t>
            </a:r>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23842" y="5963999"/>
            <a:ext cx="268082" cy="350681"/>
          </a:xfrm>
          <a:prstGeom prst="rect">
            <a:avLst/>
          </a:prstGeom>
        </p:spPr>
      </p:pic>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0741" y="5963999"/>
            <a:ext cx="303833" cy="373742"/>
          </a:xfrm>
          <a:prstGeom prst="rect">
            <a:avLst/>
          </a:prstGeom>
        </p:spPr>
      </p:pic>
      <p:pic>
        <p:nvPicPr>
          <p:cNvPr id="28" name="Picture 2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0741" y="5419185"/>
            <a:ext cx="360964" cy="373742"/>
          </a:xfrm>
          <a:prstGeom prst="rect">
            <a:avLst/>
          </a:prstGeom>
        </p:spPr>
      </p:pic>
      <p:sp>
        <p:nvSpPr>
          <p:cNvPr id="29" name="Text Placeholder 13"/>
          <p:cNvSpPr>
            <a:spLocks noGrp="1"/>
          </p:cNvSpPr>
          <p:nvPr>
            <p:ph type="body" sz="quarter" idx="10"/>
          </p:nvPr>
        </p:nvSpPr>
        <p:spPr>
          <a:xfrm>
            <a:off x="792782" y="5963511"/>
            <a:ext cx="2383425" cy="570639"/>
          </a:xfrm>
          <a:prstGeom prst="rect">
            <a:avLst/>
          </a:prstGeom>
        </p:spPr>
        <p:txBody>
          <a:bodyPr/>
          <a:lstStyle>
            <a:lvl1pPr marL="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9144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8288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endParaRPr lang="en-AU" dirty="0"/>
          </a:p>
        </p:txBody>
      </p:sp>
      <p:sp>
        <p:nvSpPr>
          <p:cNvPr id="30" name="Text Placeholder 17"/>
          <p:cNvSpPr>
            <a:spLocks noGrp="1"/>
          </p:cNvSpPr>
          <p:nvPr>
            <p:ph type="body" sz="quarter" idx="12"/>
          </p:nvPr>
        </p:nvSpPr>
        <p:spPr>
          <a:xfrm>
            <a:off x="3968989" y="5973445"/>
            <a:ext cx="7949665" cy="560705"/>
          </a:xfrm>
          <a:prstGeom prst="rect">
            <a:avLst/>
          </a:prstGeom>
        </p:spPr>
        <p:txBody>
          <a:bodyPr/>
          <a:lstStyle>
            <a:lvl1pPr marL="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9144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8288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endParaRPr lang="en-AU" dirty="0"/>
          </a:p>
        </p:txBody>
      </p:sp>
      <p:sp>
        <p:nvSpPr>
          <p:cNvPr id="31" name="Text Placeholder 13"/>
          <p:cNvSpPr>
            <a:spLocks noGrp="1"/>
          </p:cNvSpPr>
          <p:nvPr>
            <p:ph type="body" sz="quarter" idx="13"/>
          </p:nvPr>
        </p:nvSpPr>
        <p:spPr>
          <a:xfrm>
            <a:off x="792782" y="5428904"/>
            <a:ext cx="11125872" cy="358990"/>
          </a:xfrm>
          <a:prstGeom prst="rect">
            <a:avLst/>
          </a:prstGeom>
        </p:spPr>
        <p:txBody>
          <a:bodyPr/>
          <a:lstStyle>
            <a:lvl1pPr marL="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9144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8288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endParaRPr lang="en-AU" dirty="0"/>
          </a:p>
        </p:txBody>
      </p:sp>
      <p:sp>
        <p:nvSpPr>
          <p:cNvPr id="14" name="Text Placeholder 13"/>
          <p:cNvSpPr>
            <a:spLocks noGrp="1"/>
          </p:cNvSpPr>
          <p:nvPr>
            <p:ph type="body" sz="quarter" idx="14" hasCustomPrompt="1"/>
          </p:nvPr>
        </p:nvSpPr>
        <p:spPr>
          <a:xfrm>
            <a:off x="0" y="3122149"/>
            <a:ext cx="12192000" cy="1083630"/>
          </a:xfrm>
          <a:prstGeom prst="rect">
            <a:avLst/>
          </a:prstGeom>
        </p:spPr>
        <p:txBody>
          <a:bodyPr anchor="ctr" anchorCtr="0"/>
          <a:lstStyle>
            <a:lvl1pPr marL="0" indent="0" algn="ctr">
              <a:buNone/>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9144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3716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182880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AU" dirty="0"/>
              <a:t>Closing Text</a:t>
            </a:r>
          </a:p>
        </p:txBody>
      </p:sp>
      <p:sp>
        <p:nvSpPr>
          <p:cNvPr id="16" name="TextBox 15"/>
          <p:cNvSpPr txBox="1"/>
          <p:nvPr userDrawn="1"/>
        </p:nvSpPr>
        <p:spPr>
          <a:xfrm>
            <a:off x="9344025" y="6534150"/>
            <a:ext cx="2727029" cy="200055"/>
          </a:xfrm>
          <a:prstGeom prst="rect">
            <a:avLst/>
          </a:prstGeom>
          <a:noFill/>
        </p:spPr>
        <p:txBody>
          <a:bodyPr wrap="square" rtlCol="0">
            <a:spAutoFit/>
          </a:bodyPr>
          <a:lstStyle/>
          <a:p>
            <a:r>
              <a:rPr lang="en-AU" sz="700" dirty="0">
                <a:solidFill>
                  <a:schemeClr val="bg1"/>
                </a:solidFill>
                <a:latin typeface="Verdana" panose="020B0604030504040204" pitchFamily="34" charset="0"/>
                <a:ea typeface="Verdana" panose="020B0604030504040204" pitchFamily="34" charset="0"/>
                <a:cs typeface="Verdana" panose="020B0604030504040204" pitchFamily="34" charset="0"/>
              </a:rPr>
              <a:t>CRICOS QLD 00244B | NSW 02225M TEQSA: PRV12081</a:t>
            </a:r>
          </a:p>
        </p:txBody>
      </p:sp>
      <p:pic>
        <p:nvPicPr>
          <p:cNvPr id="15" name="Picture 1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723123" y="786215"/>
            <a:ext cx="4745753" cy="1835163"/>
          </a:xfrm>
          <a:prstGeom prst="rect">
            <a:avLst/>
          </a:prstGeom>
        </p:spPr>
      </p:pic>
    </p:spTree>
    <p:extLst>
      <p:ext uri="{BB962C8B-B14F-4D97-AF65-F5344CB8AC3E}">
        <p14:creationId xmlns:p14="http://schemas.microsoft.com/office/powerpoint/2010/main" val="153197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5BB6-C3F0-3D4D-97B4-423CDC2424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1288CC-5D88-4D40-A165-108B61844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F9F5C-DDF2-6A45-8D09-2461EA8B5F3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3B367B4-E00E-6A4F-A10D-C40F623CD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758E0-0C55-1F46-96C7-2975FA9EBB99}"/>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40965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84AA-45D7-0F46-B474-16982B5AD8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692D72-FAA8-EF41-9807-CB4AB51241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30875D-B263-6A43-AA5F-C557ACF88F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1A253F8-E9DA-F845-A101-A9CA08097AA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A3E5B19-F544-DF47-85C7-3E029A995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0340B-5813-1246-A257-9514F5CA4B0F}"/>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269476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E2FE-9F7B-ED49-B187-86473648A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BF3BE6-0711-F24F-AA4C-531070EE1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4E9B3C-00F0-AC4A-B8C2-63FF87658D8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678DDF-0990-3B46-86E3-6AF0A488C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18EBD9-8339-0C46-95DC-2BD8201D210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453CFA5-B24A-5541-AB36-D39524AD4ED1}"/>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CB1F9A8-24BA-4F4D-A59E-C24C2ED2D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E04D0-2C02-0D4D-AE5F-582886B72E9B}"/>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251843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DF62-554A-F54D-AFE0-C34CC424F4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F8FE82-635F-C748-80DC-5A690B3B4D5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9AAE7BD-E60F-E140-9756-99F4024532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9180BE-2758-2443-9271-2D152C09E73A}"/>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426062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0669D-5E4E-F049-B9FE-7C22D9863C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984C37B-FC48-524D-8002-782620931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45B59-A3A2-2D4D-8F71-F7FA543968A6}"/>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3038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B8A1-448C-7940-8A78-C646032294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720EBE-8F33-A54E-93C1-84EEB4566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A6BAAE-C226-0A4D-86F8-976C50716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564771-C7C4-544F-A38A-7E47B80A793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DA0B85-7415-9D42-995F-B3D96E771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9F21D-7EFC-3345-8C9C-E9DE117BDD65}"/>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207368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6CF0-CBBF-2548-91EF-DD8D5E7B16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6F314B-173B-4241-8229-233F55033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97BD92-CB57-6447-86AA-7A4C048C3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2E097F-6E1D-6240-9377-D49DC4C48DA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E70AC67-B435-B141-B027-B62FE35BF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24D6E-8245-B441-ACB6-75C273103DC5}"/>
              </a:ext>
            </a:extLst>
          </p:cNvPr>
          <p:cNvSpPr>
            <a:spLocks noGrp="1"/>
          </p:cNvSpPr>
          <p:nvPr>
            <p:ph type="sldNum" sz="quarter" idx="12"/>
          </p:nvPr>
        </p:nvSpPr>
        <p:spPr/>
        <p:txBody>
          <a:bodyPr/>
          <a:lstStyle/>
          <a:p>
            <a:fld id="{9A07619D-450C-C44B-B780-BCB17ACB6EAC}" type="slidenum">
              <a:rPr lang="en-US" smtClean="0"/>
              <a:t>‹#›</a:t>
            </a:fld>
            <a:endParaRPr lang="en-US"/>
          </a:p>
        </p:txBody>
      </p:sp>
    </p:spTree>
    <p:extLst>
      <p:ext uri="{BB962C8B-B14F-4D97-AF65-F5344CB8AC3E}">
        <p14:creationId xmlns:p14="http://schemas.microsoft.com/office/powerpoint/2010/main" val="48812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49183-6512-3A4C-98CC-6E7A3AA6C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FA8A94-B345-2245-B47A-611FE784E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42058F-8130-D242-BC69-77B76FDCD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FB596CC-90CF-5146-922A-A0F3026F4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D894E-6C8D-CB46-A464-B24FF1B26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7619D-450C-C44B-B780-BCB17ACB6EAC}" type="slidenum">
              <a:rPr lang="en-US" smtClean="0"/>
              <a:t>‹#›</a:t>
            </a:fld>
            <a:endParaRPr lang="en-US"/>
          </a:p>
        </p:txBody>
      </p:sp>
    </p:spTree>
    <p:extLst>
      <p:ext uri="{BB962C8B-B14F-4D97-AF65-F5344CB8AC3E}">
        <p14:creationId xmlns:p14="http://schemas.microsoft.com/office/powerpoint/2010/main" val="294183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659649" y="6283085"/>
            <a:ext cx="1539192" cy="148054"/>
          </a:xfrm>
          <a:prstGeom prst="rect">
            <a:avLst/>
          </a:prstGeom>
          <a:noFill/>
        </p:spPr>
        <p:txBody>
          <a:bodyPr wrap="square" numCol="1" spcCol="1080000" rtlCol="0">
            <a:spAutoFit/>
          </a:bodyPr>
          <a:lstStyle/>
          <a:p>
            <a:pPr marL="0" marR="0" indent="0" algn="l" defTabSz="667708" rtl="0" eaLnBrk="1" fontAlgn="auto" latinLnBrk="0" hangingPunct="1">
              <a:lnSpc>
                <a:spcPct val="100000"/>
              </a:lnSpc>
              <a:spcBef>
                <a:spcPts val="0"/>
              </a:spcBef>
              <a:spcAft>
                <a:spcPts val="136"/>
              </a:spcAft>
              <a:buClrTx/>
              <a:buSzTx/>
              <a:buFontTx/>
              <a:buNone/>
              <a:tabLst/>
              <a:defRPr/>
            </a:pPr>
            <a:r>
              <a:rPr lang="en-GB" sz="362" b="0" i="0" u="none" strike="noStrike" kern="1200" baseline="30000" dirty="0">
                <a:solidFill>
                  <a:schemeClr val="tx1"/>
                </a:solidFill>
                <a:latin typeface="+mn-lt"/>
                <a:ea typeface="+mn-ea"/>
                <a:cs typeface="+mn-cs"/>
              </a:rPr>
              <a:t>CRICOS: QLD00244B NSW02225M   TEQSA: PRV12081</a:t>
            </a:r>
            <a:endParaRPr lang="en-AU" sz="362" dirty="0">
              <a:solidFill>
                <a:schemeClr val="tx2"/>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59649" y="574916"/>
            <a:ext cx="3479456" cy="662897"/>
          </a:xfrm>
          <a:prstGeom prst="rect">
            <a:avLst/>
          </a:prstGeom>
        </p:spPr>
      </p:pic>
    </p:spTree>
    <p:extLst>
      <p:ext uri="{BB962C8B-B14F-4D97-AF65-F5344CB8AC3E}">
        <p14:creationId xmlns:p14="http://schemas.microsoft.com/office/powerpoint/2010/main" val="86741160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5" r:id="rId10"/>
    <p:sldLayoutId id="2147483676" r:id="rId11"/>
    <p:sldLayoutId id="2147483677" r:id="rId12"/>
  </p:sldLayoutIdLst>
  <p:hf hdr="0" ftr="0" dt="0"/>
  <p:txStyles>
    <p:titleStyle>
      <a:lvl1pPr algn="l" defTabSz="363289" rtl="0" eaLnBrk="1" latinLnBrk="0" hangingPunct="1">
        <a:lnSpc>
          <a:spcPct val="90000"/>
        </a:lnSpc>
        <a:spcBef>
          <a:spcPct val="0"/>
        </a:spcBef>
        <a:buNone/>
        <a:defRPr sz="1748" kern="1200">
          <a:solidFill>
            <a:schemeClr val="tx1"/>
          </a:solidFill>
          <a:latin typeface="+mj-lt"/>
          <a:ea typeface="+mj-ea"/>
          <a:cs typeface="+mj-cs"/>
        </a:defRPr>
      </a:lvl1pPr>
    </p:titleStyle>
    <p:bodyStyle>
      <a:lvl1pPr marL="90822" indent="-90822" algn="l" defTabSz="363289" rtl="0" eaLnBrk="1" latinLnBrk="0" hangingPunct="1">
        <a:lnSpc>
          <a:spcPct val="90000"/>
        </a:lnSpc>
        <a:spcBef>
          <a:spcPts val="397"/>
        </a:spcBef>
        <a:buFont typeface="Arial" panose="020B0604020202020204" pitchFamily="34" charset="0"/>
        <a:buChar char="•"/>
        <a:defRPr sz="1113" kern="1200">
          <a:solidFill>
            <a:schemeClr val="tx1"/>
          </a:solidFill>
          <a:latin typeface="+mn-lt"/>
          <a:ea typeface="+mn-ea"/>
          <a:cs typeface="+mn-cs"/>
        </a:defRPr>
      </a:lvl1pPr>
      <a:lvl2pPr marL="272467" indent="-90822" algn="l" defTabSz="363289" rtl="0" eaLnBrk="1" latinLnBrk="0" hangingPunct="1">
        <a:lnSpc>
          <a:spcPct val="90000"/>
        </a:lnSpc>
        <a:spcBef>
          <a:spcPts val="199"/>
        </a:spcBef>
        <a:buFont typeface="Arial" panose="020B0604020202020204" pitchFamily="34" charset="0"/>
        <a:buChar char="•"/>
        <a:defRPr sz="954" kern="1200">
          <a:solidFill>
            <a:schemeClr val="tx1"/>
          </a:solidFill>
          <a:latin typeface="+mn-lt"/>
          <a:ea typeface="+mn-ea"/>
          <a:cs typeface="+mn-cs"/>
        </a:defRPr>
      </a:lvl2pPr>
      <a:lvl3pPr marL="454112" indent="-90822" algn="l" defTabSz="363289" rtl="0" eaLnBrk="1" latinLnBrk="0" hangingPunct="1">
        <a:lnSpc>
          <a:spcPct val="90000"/>
        </a:lnSpc>
        <a:spcBef>
          <a:spcPts val="199"/>
        </a:spcBef>
        <a:buFont typeface="Arial" panose="020B0604020202020204" pitchFamily="34" charset="0"/>
        <a:buChar char="•"/>
        <a:defRPr sz="795" kern="1200">
          <a:solidFill>
            <a:schemeClr val="tx1"/>
          </a:solidFill>
          <a:latin typeface="+mn-lt"/>
          <a:ea typeface="+mn-ea"/>
          <a:cs typeface="+mn-cs"/>
        </a:defRPr>
      </a:lvl3pPr>
      <a:lvl4pPr marL="635757"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4pPr>
      <a:lvl5pPr marL="817401"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5pPr>
      <a:lvl6pPr marL="999046"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6pPr>
      <a:lvl7pPr marL="1180691"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7pPr>
      <a:lvl8pPr marL="1362335"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8pPr>
      <a:lvl9pPr marL="1543980"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9pPr>
    </p:bodyStyle>
    <p:otherStyle>
      <a:defPPr>
        <a:defRPr lang="en-US"/>
      </a:defPPr>
      <a:lvl1pPr marL="0" algn="l" defTabSz="363289" rtl="0" eaLnBrk="1" latinLnBrk="0" hangingPunct="1">
        <a:defRPr sz="715" kern="1200">
          <a:solidFill>
            <a:schemeClr val="tx1"/>
          </a:solidFill>
          <a:latin typeface="+mn-lt"/>
          <a:ea typeface="+mn-ea"/>
          <a:cs typeface="+mn-cs"/>
        </a:defRPr>
      </a:lvl1pPr>
      <a:lvl2pPr marL="181645" algn="l" defTabSz="363289" rtl="0" eaLnBrk="1" latinLnBrk="0" hangingPunct="1">
        <a:defRPr sz="715" kern="1200">
          <a:solidFill>
            <a:schemeClr val="tx1"/>
          </a:solidFill>
          <a:latin typeface="+mn-lt"/>
          <a:ea typeface="+mn-ea"/>
          <a:cs typeface="+mn-cs"/>
        </a:defRPr>
      </a:lvl2pPr>
      <a:lvl3pPr marL="363289" algn="l" defTabSz="363289" rtl="0" eaLnBrk="1" latinLnBrk="0" hangingPunct="1">
        <a:defRPr sz="715" kern="1200">
          <a:solidFill>
            <a:schemeClr val="tx1"/>
          </a:solidFill>
          <a:latin typeface="+mn-lt"/>
          <a:ea typeface="+mn-ea"/>
          <a:cs typeface="+mn-cs"/>
        </a:defRPr>
      </a:lvl3pPr>
      <a:lvl4pPr marL="544934" algn="l" defTabSz="363289" rtl="0" eaLnBrk="1" latinLnBrk="0" hangingPunct="1">
        <a:defRPr sz="715" kern="1200">
          <a:solidFill>
            <a:schemeClr val="tx1"/>
          </a:solidFill>
          <a:latin typeface="+mn-lt"/>
          <a:ea typeface="+mn-ea"/>
          <a:cs typeface="+mn-cs"/>
        </a:defRPr>
      </a:lvl4pPr>
      <a:lvl5pPr marL="726579" algn="l" defTabSz="363289" rtl="0" eaLnBrk="1" latinLnBrk="0" hangingPunct="1">
        <a:defRPr sz="715" kern="1200">
          <a:solidFill>
            <a:schemeClr val="tx1"/>
          </a:solidFill>
          <a:latin typeface="+mn-lt"/>
          <a:ea typeface="+mn-ea"/>
          <a:cs typeface="+mn-cs"/>
        </a:defRPr>
      </a:lvl5pPr>
      <a:lvl6pPr marL="908224" algn="l" defTabSz="363289" rtl="0" eaLnBrk="1" latinLnBrk="0" hangingPunct="1">
        <a:defRPr sz="715" kern="1200">
          <a:solidFill>
            <a:schemeClr val="tx1"/>
          </a:solidFill>
          <a:latin typeface="+mn-lt"/>
          <a:ea typeface="+mn-ea"/>
          <a:cs typeface="+mn-cs"/>
        </a:defRPr>
      </a:lvl6pPr>
      <a:lvl7pPr marL="1089868" algn="l" defTabSz="363289" rtl="0" eaLnBrk="1" latinLnBrk="0" hangingPunct="1">
        <a:defRPr sz="715" kern="1200">
          <a:solidFill>
            <a:schemeClr val="tx1"/>
          </a:solidFill>
          <a:latin typeface="+mn-lt"/>
          <a:ea typeface="+mn-ea"/>
          <a:cs typeface="+mn-cs"/>
        </a:defRPr>
      </a:lvl7pPr>
      <a:lvl8pPr marL="1271513" algn="l" defTabSz="363289" rtl="0" eaLnBrk="1" latinLnBrk="0" hangingPunct="1">
        <a:defRPr sz="715" kern="1200">
          <a:solidFill>
            <a:schemeClr val="tx1"/>
          </a:solidFill>
          <a:latin typeface="+mn-lt"/>
          <a:ea typeface="+mn-ea"/>
          <a:cs typeface="+mn-cs"/>
        </a:defRPr>
      </a:lvl8pPr>
      <a:lvl9pPr marL="1453158" algn="l" defTabSz="363289" rtl="0" eaLnBrk="1" latinLnBrk="0" hangingPunct="1">
        <a:defRPr sz="71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716">
          <p15:clr>
            <a:srgbClr val="F26B43"/>
          </p15:clr>
        </p15:guide>
        <p15:guide id="2" pos="5005">
          <p15:clr>
            <a:srgbClr val="F26B43"/>
          </p15:clr>
        </p15:guide>
        <p15:guide id="3" pos="20427">
          <p15:clr>
            <a:srgbClr val="F26B43"/>
          </p15:clr>
        </p15:guide>
        <p15:guide id="4" orient="horz" pos="5681">
          <p15:clr>
            <a:srgbClr val="F26B43"/>
          </p15:clr>
        </p15:guide>
        <p15:guide id="5" orient="horz" pos="13393">
          <p15:clr>
            <a:srgbClr val="F26B43"/>
          </p15:clr>
        </p15:guide>
        <p15:guide id="6" pos="20654">
          <p15:clr>
            <a:srgbClr val="5ACBF0"/>
          </p15:clr>
        </p15:guide>
        <p15:guide id="7" pos="20200">
          <p15:clr>
            <a:srgbClr val="5ACBF0"/>
          </p15:clr>
        </p15:guide>
        <p15:guide id="8" pos="12489">
          <p15:clr>
            <a:srgbClr val="5ACBF0"/>
          </p15:clr>
        </p15:guide>
        <p15:guide id="9" pos="5232">
          <p15:clr>
            <a:srgbClr val="5ACBF0"/>
          </p15:clr>
        </p15:guide>
        <p15:guide id="10" pos="4778">
          <p15:clr>
            <a:srgbClr val="5ACBF0"/>
          </p15:clr>
        </p15:guide>
        <p15:guide id="11" pos="12943">
          <p15:clr>
            <a:srgbClr val="5ACBF0"/>
          </p15:clr>
        </p15:guide>
        <p15:guide id="12" orient="horz" pos="5908">
          <p15:clr>
            <a:srgbClr val="5ACBF0"/>
          </p15:clr>
        </p15:guide>
        <p15:guide id="13" orient="horz" pos="5455">
          <p15:clr>
            <a:srgbClr val="5ACBF0"/>
          </p15:clr>
        </p15:guide>
        <p15:guide id="14" orient="horz" pos="13619">
          <p15:clr>
            <a:srgbClr val="5ACBF0"/>
          </p15:clr>
        </p15:guide>
        <p15:guide id="15" orient="horz" pos="13166">
          <p15:clr>
            <a:srgbClr val="5ACBF0"/>
          </p15:clr>
        </p15:guide>
        <p15:guide id="16" pos="1149">
          <p15:clr>
            <a:srgbClr val="F26B43"/>
          </p15:clr>
        </p15:guide>
        <p15:guide id="17" pos="1376">
          <p15:clr>
            <a:srgbClr val="5ACBF0"/>
          </p15:clr>
        </p15:guide>
        <p15:guide id="18" pos="923">
          <p15:clr>
            <a:srgbClr val="5ACBF0"/>
          </p15:clr>
        </p15:guide>
        <p15:guide id="19" pos="24283">
          <p15:clr>
            <a:srgbClr val="F26B43"/>
          </p15:clr>
        </p15:guide>
        <p15:guide id="20" pos="24056">
          <p15:clr>
            <a:srgbClr val="5ACBF0"/>
          </p15:clr>
        </p15:guide>
        <p15:guide id="21" pos="24509">
          <p15:clr>
            <a:srgbClr val="5ACBF0"/>
          </p15:clr>
        </p15:guide>
        <p15:guide id="22" orient="horz" pos="1826">
          <p15:clr>
            <a:srgbClr val="F26B43"/>
          </p15:clr>
        </p15:guide>
        <p15:guide id="23" orient="horz" pos="2053">
          <p15:clr>
            <a:srgbClr val="5ACBF0"/>
          </p15:clr>
        </p15:guide>
        <p15:guide id="24" orient="horz" pos="1599">
          <p15:clr>
            <a:srgbClr val="5ACBF0"/>
          </p15:clr>
        </p15:guide>
        <p15:guide id="25" orient="horz" pos="17248">
          <p15:clr>
            <a:srgbClr val="F26B43"/>
          </p15:clr>
        </p15:guide>
        <p15:guide id="26" orient="horz" pos="17021">
          <p15:clr>
            <a:srgbClr val="5ACBF0"/>
          </p15:clr>
        </p15:guide>
        <p15:guide id="27" orient="horz" pos="17475">
          <p15:clr>
            <a:srgbClr val="5ACBF0"/>
          </p15:clr>
        </p15:guide>
        <p15:guide id="28" orient="horz" pos="9537">
          <p15:clr>
            <a:srgbClr val="F26B43"/>
          </p15:clr>
        </p15:guide>
        <p15:guide id="29" orient="horz" pos="9764">
          <p15:clr>
            <a:srgbClr val="5ACBF0"/>
          </p15:clr>
        </p15:guide>
        <p15:guide id="30" orient="horz" pos="9310">
          <p15:clr>
            <a:srgbClr val="5ACBF0"/>
          </p15:clr>
        </p15:guide>
        <p15:guide id="31" pos="8860">
          <p15:clr>
            <a:srgbClr val="F26B43"/>
          </p15:clr>
        </p15:guide>
        <p15:guide id="32" pos="8634">
          <p15:clr>
            <a:srgbClr val="5ACBF0"/>
          </p15:clr>
        </p15:guide>
        <p15:guide id="33" pos="9087">
          <p15:clr>
            <a:srgbClr val="5ACBF0"/>
          </p15:clr>
        </p15:guide>
        <p15:guide id="34" pos="16345">
          <p15:clr>
            <a:srgbClr val="5ACBF0"/>
          </p15:clr>
        </p15:guide>
        <p15:guide id="35" pos="16798">
          <p15:clr>
            <a:srgbClr val="5ACBF0"/>
          </p15:clr>
        </p15:guide>
        <p15:guide id="36" pos="165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jupyterlab.readthedocs.io/en/stable/" TargetMode="External"/><Relationship Id="rId7" Type="http://schemas.openxmlformats.org/officeDocument/2006/relationships/hyperlink" Target="http://www.pngall.com/python-logo-png"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hyperlink" Target="https://repl.it/" TargetMode="External"/><Relationship Id="rId4" Type="http://schemas.openxmlformats.org/officeDocument/2006/relationships/hyperlink" Target="https://app.ecocloud.org.au/"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wcarpentry.github.io/python-novice-gapminder/01-run-quit/index.html" TargetMode="External"/><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joseph-allen.github.io/"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hyperlink" Target="https://www.twitch.tv/joezcool02/video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dventofcode.com/2019/day/1"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s://realpython.com/python-rounding/"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raw.githubusercontent.com/orchid00/fuelsums/main/data/input.txt"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twitter.com/aprilwensel/status/953387594783506433"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hyperlink" Target="https://www.pythoncheatsheet.org/#Variables"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hyperlink" Target="https://www.pythoncheatsheet.org/#Lists" TargetMode="Externa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hyperlink" Target="https://www.geeksforgeeks.org/python-map-function/" TargetMode="Externa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hyperlink" Target="mailto:eResearchServices@usq.edu.au" TargetMode="Externa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8" Type="http://schemas.openxmlformats.org/officeDocument/2006/relationships/hyperlink" Target="https://nectar.org.au/labs-and-tools/" TargetMode="External"/><Relationship Id="rId13" Type="http://schemas.openxmlformats.org/officeDocument/2006/relationships/hyperlink" Target="https://www.office.com/?auth=2%20" TargetMode="External"/><Relationship Id="rId18" Type="http://schemas.openxmlformats.org/officeDocument/2006/relationships/image" Target="../media/image22.emf"/><Relationship Id="rId3" Type="http://schemas.openxmlformats.org/officeDocument/2006/relationships/diagramLayout" Target="../diagrams/layout5.xml"/><Relationship Id="rId7" Type="http://schemas.openxmlformats.org/officeDocument/2006/relationships/hyperlink" Target="https://habeus.usq.edu.au/rstudio/" TargetMode="External"/><Relationship Id="rId12" Type="http://schemas.openxmlformats.org/officeDocument/2006/relationships/hyperlink" Target="https://dashboard.rc.nectar.org.au/auth/login/?next=/" TargetMode="External"/><Relationship Id="rId17" Type="http://schemas.openxmlformats.org/officeDocument/2006/relationships/hyperlink" Target="https://www.usq.edu.au/research/events/" TargetMode="External"/><Relationship Id="rId2" Type="http://schemas.openxmlformats.org/officeDocument/2006/relationships/diagramData" Target="../diagrams/data5.xml"/><Relationship Id="rId16" Type="http://schemas.openxmlformats.org/officeDocument/2006/relationships/hyperlink" Target="https://www.usq.edu.au/current-students/academic/higher-degree-by-research-students/conducting-research/eresearch/training-and-support" TargetMode="External"/><Relationship Id="rId1" Type="http://schemas.openxmlformats.org/officeDocument/2006/relationships/slideLayout" Target="../slideLayouts/slideLayout22.xml"/><Relationship Id="rId6" Type="http://schemas.microsoft.com/office/2007/relationships/diagramDrawing" Target="../diagrams/drawing5.xml"/><Relationship Id="rId11" Type="http://schemas.openxmlformats.org/officeDocument/2006/relationships/hyperlink" Target="http://nci.org.au/" TargetMode="External"/><Relationship Id="rId5" Type="http://schemas.openxmlformats.org/officeDocument/2006/relationships/diagramColors" Target="../diagrams/colors5.xml"/><Relationship Id="rId15" Type="http://schemas.openxmlformats.org/officeDocument/2006/relationships/hyperlink" Target="https://www.usq.edu.au/-/media/usq/current-students/academic/research/conducting-research/eresearch-services/training-support/eresearch-services-2020-training-calendar-date-and-session.ashx?la=en&amp;hash=D74A1DB572EA162BA0721CFEF011D052" TargetMode="External"/><Relationship Id="rId10" Type="http://schemas.openxmlformats.org/officeDocument/2006/relationships/hyperlink" Target="https://www.usq.edu.au/hpc" TargetMode="External"/><Relationship Id="rId4" Type="http://schemas.openxmlformats.org/officeDocument/2006/relationships/diagramQuickStyle" Target="../diagrams/quickStyle5.xml"/><Relationship Id="rId9" Type="http://schemas.openxmlformats.org/officeDocument/2006/relationships/image" Target="../media/image21.tiff"/><Relationship Id="rId14" Type="http://schemas.openxmlformats.org/officeDocument/2006/relationships/hyperlink" Target="https://cloudstor.aarnet.edu.au/"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usq.edu.au/eResearch" TargetMode="External"/><Relationship Id="rId2" Type="http://schemas.openxmlformats.org/officeDocument/2006/relationships/hyperlink" Target="https://urldefense.proofpoint.com/v2/url?u=https-3A__twitter.com_USQ-5FeResearch&amp;d=DwMGaQ&amp;c=tpTxelpKGw9ZbZ5Dlo0lybSxHDHIiYjksG4icXfalgk&amp;r=pm59X2vpNJXrtyTMprsG-4AkKu6bu3fLkeqNL11haFw&amp;m=62FmgLdlj8g9r0678XVML3tT5t5pZeHVICXYDxvVnwU&amp;s=kDsZwDyZAIbtgzYpQTugzTGbghpU_BWWHsl501F4Mj8&amp;e="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hyperlink" Target="https://creativecommons.org/licenses/by-nc/3.0/" TargetMode="External"/><Relationship Id="rId4" Type="http://schemas.openxmlformats.org/officeDocument/2006/relationships/hyperlink" Target="http://www.pngall.com/python-logo-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www.pngall.com/python-logo-p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codingnomads.co/blog/business/why-lear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Verdana"/>
                <a:cs typeface="Verdana"/>
              </a:rPr>
              <a:t>Getting started with Python</a:t>
            </a:r>
            <a:endParaRPr lang="en-AU" dirty="0"/>
          </a:p>
        </p:txBody>
      </p:sp>
      <p:sp>
        <p:nvSpPr>
          <p:cNvPr id="3" name="Text Placeholder 2"/>
          <p:cNvSpPr>
            <a:spLocks noGrp="1"/>
          </p:cNvSpPr>
          <p:nvPr>
            <p:ph type="body" sz="quarter" idx="10"/>
          </p:nvPr>
        </p:nvSpPr>
        <p:spPr>
          <a:xfrm>
            <a:off x="888815" y="4599078"/>
            <a:ext cx="10411032" cy="1440215"/>
          </a:xfrm>
        </p:spPr>
        <p:txBody>
          <a:bodyPr>
            <a:normAutofit lnSpcReduction="10000"/>
          </a:bodyPr>
          <a:lstStyle/>
          <a:p>
            <a:r>
              <a:rPr lang="en-US" dirty="0"/>
              <a:t>Dr </a:t>
            </a:r>
            <a:r>
              <a:rPr lang="en-AU" dirty="0"/>
              <a:t>Paula Andrea Martinez </a:t>
            </a:r>
            <a:r>
              <a:rPr lang="en-US" dirty="0"/>
              <a:t> </a:t>
            </a:r>
          </a:p>
          <a:p>
            <a:r>
              <a:rPr lang="en-US" dirty="0" err="1"/>
              <a:t>eResearch</a:t>
            </a:r>
            <a:r>
              <a:rPr lang="en-US" dirty="0"/>
              <a:t> officer</a:t>
            </a:r>
          </a:p>
          <a:p>
            <a:r>
              <a:rPr lang="en-US" dirty="0"/>
              <a:t>Office of Research</a:t>
            </a:r>
            <a:endParaRPr lang="en-AU" dirty="0"/>
          </a:p>
        </p:txBody>
      </p:sp>
    </p:spTree>
    <p:extLst>
      <p:ext uri="{BB962C8B-B14F-4D97-AF65-F5344CB8AC3E}">
        <p14:creationId xmlns:p14="http://schemas.microsoft.com/office/powerpoint/2010/main" val="371355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6D8-DFAC-5042-9F6D-3516011C319F}"/>
              </a:ext>
            </a:extLst>
          </p:cNvPr>
          <p:cNvSpPr>
            <a:spLocks noGrp="1"/>
          </p:cNvSpPr>
          <p:nvPr>
            <p:ph type="ctrTitle"/>
          </p:nvPr>
        </p:nvSpPr>
        <p:spPr>
          <a:xfrm>
            <a:off x="659649" y="1225336"/>
            <a:ext cx="10872702" cy="735993"/>
          </a:xfrm>
        </p:spPr>
        <p:txBody>
          <a:bodyPr anchor="b">
            <a:normAutofit/>
          </a:bodyPr>
          <a:lstStyle/>
          <a:p>
            <a:r>
              <a:rPr lang="en-US" dirty="0"/>
              <a:t>Remember</a:t>
            </a:r>
            <a:endParaRPr lang="en-US" b="1" i="1" dirty="0"/>
          </a:p>
        </p:txBody>
      </p:sp>
      <p:graphicFrame>
        <p:nvGraphicFramePr>
          <p:cNvPr id="5" name="Content Placeholder 2">
            <a:extLst>
              <a:ext uri="{FF2B5EF4-FFF2-40B4-BE49-F238E27FC236}">
                <a16:creationId xmlns:a16="http://schemas.microsoft.com/office/drawing/2014/main" id="{1896BB0B-0409-41DA-BE4D-680D77A778F3}"/>
              </a:ext>
            </a:extLst>
          </p:cNvPr>
          <p:cNvGraphicFramePr>
            <a:graphicFrameLocks noGrp="1"/>
          </p:cNvGraphicFramePr>
          <p:nvPr>
            <p:ph sz="quarter" idx="16"/>
            <p:extLst>
              <p:ext uri="{D42A27DB-BD31-4B8C-83A1-F6EECF244321}">
                <p14:modId xmlns:p14="http://schemas.microsoft.com/office/powerpoint/2010/main" val="2904517222"/>
              </p:ext>
            </p:extLst>
          </p:nvPr>
        </p:nvGraphicFramePr>
        <p:xfrm>
          <a:off x="659649" y="2124204"/>
          <a:ext cx="10872702" cy="3995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065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6E06D2-17B3-40C2-82B2-2F85B49F87E1}"/>
              </a:ext>
            </a:extLst>
          </p:cNvPr>
          <p:cNvSpPr>
            <a:spLocks noGrp="1"/>
          </p:cNvSpPr>
          <p:nvPr>
            <p:ph type="ctrTitle"/>
          </p:nvPr>
        </p:nvSpPr>
        <p:spPr/>
        <p:txBody>
          <a:bodyPr/>
          <a:lstStyle/>
          <a:p>
            <a:r>
              <a:rPr lang="en-AU" dirty="0"/>
              <a:t>Aim</a:t>
            </a:r>
            <a:br>
              <a:rPr lang="en-AU" dirty="0"/>
            </a:br>
            <a:endParaRPr lang="en-AU" dirty="0"/>
          </a:p>
        </p:txBody>
      </p:sp>
      <p:sp>
        <p:nvSpPr>
          <p:cNvPr id="2" name="Title 1">
            <a:extLst>
              <a:ext uri="{FF2B5EF4-FFF2-40B4-BE49-F238E27FC236}">
                <a16:creationId xmlns:a16="http://schemas.microsoft.com/office/drawing/2014/main" id="{6AB79E81-646D-F845-B3E7-8BFADB142FC3}"/>
              </a:ext>
            </a:extLst>
          </p:cNvPr>
          <p:cNvSpPr>
            <a:spLocks noGrp="1"/>
          </p:cNvSpPr>
          <p:nvPr>
            <p:ph type="body" sz="quarter" idx="10"/>
          </p:nvPr>
        </p:nvSpPr>
        <p:spPr>
          <a:prstGeom prst="rect">
            <a:avLst/>
          </a:prstGeom>
        </p:spPr>
        <p:txBody>
          <a:bodyPr vert="horz" lIns="91440" tIns="45720" rIns="91440" bIns="45720" rtlCol="0" anchor="ctr">
            <a:normAutofit lnSpcReduction="10000"/>
          </a:bodyPr>
          <a:lstStyle/>
          <a:p>
            <a:pPr marL="0" indent="0">
              <a:buNone/>
            </a:pPr>
            <a:r>
              <a:rPr lang="en-AU" sz="2800" dirty="0"/>
              <a:t>We aim to move from gaining new knowledge to the comprehension and application of the foundations of Python.</a:t>
            </a:r>
            <a:endParaRPr lang="en-US" sz="2800" dirty="0"/>
          </a:p>
        </p:txBody>
      </p:sp>
    </p:spTree>
    <p:extLst>
      <p:ext uri="{BB962C8B-B14F-4D97-AF65-F5344CB8AC3E}">
        <p14:creationId xmlns:p14="http://schemas.microsoft.com/office/powerpoint/2010/main" val="14653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6D8-DFAC-5042-9F6D-3516011C319F}"/>
              </a:ext>
            </a:extLst>
          </p:cNvPr>
          <p:cNvSpPr>
            <a:spLocks noGrp="1"/>
          </p:cNvSpPr>
          <p:nvPr>
            <p:ph type="title"/>
          </p:nvPr>
        </p:nvSpPr>
        <p:spPr>
          <a:xfrm>
            <a:off x="838200" y="365125"/>
            <a:ext cx="10515600" cy="1325563"/>
          </a:xfrm>
        </p:spPr>
        <p:txBody>
          <a:bodyPr>
            <a:normAutofit/>
          </a:bodyPr>
          <a:lstStyle/>
          <a:p>
            <a:br>
              <a:rPr lang="en-US" sz="2800" b="1" i="1" dirty="0"/>
            </a:br>
            <a:br>
              <a:rPr lang="en-US" sz="2800" b="1" i="1" dirty="0"/>
            </a:br>
            <a:r>
              <a:rPr lang="en-US" sz="2750" b="1" i="1" dirty="0">
                <a:solidFill>
                  <a:schemeClr val="bg1">
                    <a:lumMod val="50000"/>
                  </a:schemeClr>
                </a:solidFill>
              </a:rPr>
              <a:t>Python + IDE</a:t>
            </a:r>
          </a:p>
        </p:txBody>
      </p:sp>
      <p:sp>
        <p:nvSpPr>
          <p:cNvPr id="11" name="Content Placeholder 2">
            <a:extLst>
              <a:ext uri="{FF2B5EF4-FFF2-40B4-BE49-F238E27FC236}">
                <a16:creationId xmlns:a16="http://schemas.microsoft.com/office/drawing/2014/main" id="{44B24712-C537-4B31-B8EC-285C7B039E4D}"/>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AU" sz="2400" dirty="0"/>
              <a:t>IDE = Integrated development environment</a:t>
            </a:r>
          </a:p>
          <a:p>
            <a:pPr marL="0" indent="0">
              <a:buNone/>
            </a:pPr>
            <a:r>
              <a:rPr lang="en-AU" sz="2400" dirty="0"/>
              <a:t>Python, please make sure you have Python version 3.x + (3.5, 3.6, 3.7. 3.8)</a:t>
            </a:r>
          </a:p>
          <a:p>
            <a:pPr marL="0" indent="0">
              <a:buNone/>
            </a:pPr>
            <a:endParaRPr lang="en-AU" sz="2400" dirty="0"/>
          </a:p>
          <a:p>
            <a:pPr marL="0" indent="0">
              <a:buNone/>
            </a:pPr>
            <a:r>
              <a:rPr lang="en-AU" sz="2400" dirty="0"/>
              <a:t>If you are using the HPC, module load python/3.7.4-gcc494 </a:t>
            </a:r>
          </a:p>
          <a:p>
            <a:pPr marL="0" indent="0">
              <a:buNone/>
            </a:pPr>
            <a:endParaRPr lang="en-AU" sz="2400" dirty="0"/>
          </a:p>
          <a:p>
            <a:pPr marL="0" indent="0">
              <a:buNone/>
            </a:pPr>
            <a:r>
              <a:rPr lang="en-AU" sz="2400" dirty="0"/>
              <a:t>If you want to use your Local laptop or PC – install </a:t>
            </a:r>
          </a:p>
          <a:p>
            <a:pPr marL="0" indent="0">
              <a:buNone/>
            </a:pPr>
            <a:r>
              <a:rPr lang="en-AU" sz="2400" dirty="0">
                <a:hlinkClick r:id="rId3"/>
              </a:rPr>
              <a:t>https://jupyterlab.readthedocs.io/en/stable/</a:t>
            </a:r>
            <a:endParaRPr lang="en-AU" sz="2400" dirty="0"/>
          </a:p>
          <a:p>
            <a:pPr marL="0" indent="0">
              <a:buNone/>
            </a:pPr>
            <a:endParaRPr lang="en-AU" sz="2400" dirty="0"/>
          </a:p>
          <a:p>
            <a:pPr marL="0" indent="0">
              <a:buNone/>
            </a:pPr>
            <a:r>
              <a:rPr lang="en-AU" sz="2400" dirty="0"/>
              <a:t>Alternatively</a:t>
            </a:r>
          </a:p>
          <a:p>
            <a:pPr marL="0" indent="0">
              <a:buNone/>
            </a:pPr>
            <a:endParaRPr lang="en-AU" sz="2400" dirty="0"/>
          </a:p>
          <a:p>
            <a:pPr marL="0" indent="0">
              <a:buNone/>
            </a:pPr>
            <a:r>
              <a:rPr lang="en-AU" sz="2400" dirty="0"/>
              <a:t>Use the </a:t>
            </a:r>
            <a:r>
              <a:rPr lang="en-AU" sz="2400" dirty="0" err="1"/>
              <a:t>ecocloud</a:t>
            </a:r>
            <a:r>
              <a:rPr lang="en-AU" sz="2400" dirty="0"/>
              <a:t> </a:t>
            </a:r>
            <a:r>
              <a:rPr lang="en-AU" sz="2400" dirty="0">
                <a:hlinkClick r:id="rId4"/>
              </a:rPr>
              <a:t>https://app.ecocloud.org.au/ </a:t>
            </a:r>
            <a:endParaRPr lang="en-AU" sz="2400" dirty="0"/>
          </a:p>
          <a:p>
            <a:pPr marL="0" indent="0">
              <a:buNone/>
            </a:pPr>
            <a:r>
              <a:rPr lang="en-AU" sz="2400" dirty="0"/>
              <a:t>	Sign in &gt; Using your university ID &gt; Launch Notebook Server &gt; </a:t>
            </a:r>
            <a:r>
              <a:rPr lang="en-AU" sz="2400" dirty="0" err="1"/>
              <a:t>Scipy</a:t>
            </a:r>
            <a:r>
              <a:rPr lang="en-AU" sz="2400" dirty="0"/>
              <a:t> Notebook &gt; When Status is running click Open &gt; Notebook </a:t>
            </a:r>
            <a:r>
              <a:rPr lang="en-AU" sz="2400" dirty="0" err="1"/>
              <a:t>Conda</a:t>
            </a:r>
            <a:endParaRPr lang="en-AU" sz="2400" dirty="0"/>
          </a:p>
          <a:p>
            <a:pPr marL="0" indent="0">
              <a:buNone/>
            </a:pPr>
            <a:endParaRPr lang="en-AU" sz="2400" dirty="0"/>
          </a:p>
          <a:p>
            <a:pPr marL="0" indent="0">
              <a:buNone/>
            </a:pPr>
            <a:r>
              <a:rPr lang="en-AU" sz="2400" dirty="0"/>
              <a:t>Create an account on </a:t>
            </a:r>
            <a:r>
              <a:rPr lang="en-AU" sz="2400" dirty="0">
                <a:hlinkClick r:id="rId5"/>
              </a:rPr>
              <a:t>https://repl.it</a:t>
            </a:r>
            <a:r>
              <a:rPr lang="en-AU" sz="2400" dirty="0"/>
              <a:t> &gt; New </a:t>
            </a:r>
            <a:r>
              <a:rPr lang="en-AU" sz="2400" dirty="0" err="1"/>
              <a:t>Repl</a:t>
            </a:r>
            <a:r>
              <a:rPr lang="en-AU" sz="2400" dirty="0"/>
              <a:t> &gt; Python</a:t>
            </a:r>
          </a:p>
          <a:p>
            <a:pPr marL="0" indent="0">
              <a:buNone/>
            </a:pPr>
            <a:endParaRPr lang="en-AU" sz="2400" dirty="0"/>
          </a:p>
        </p:txBody>
      </p:sp>
      <p:sp>
        <p:nvSpPr>
          <p:cNvPr id="8" name="Slide Number Placeholder 3">
            <a:extLst>
              <a:ext uri="{FF2B5EF4-FFF2-40B4-BE49-F238E27FC236}">
                <a16:creationId xmlns:a16="http://schemas.microsoft.com/office/drawing/2014/main" id="{1574CFDF-3598-4CC5-9682-09B12518FDF7}"/>
              </a:ext>
            </a:extLst>
          </p:cNvPr>
          <p:cNvSpPr>
            <a:spLocks noGrp="1"/>
          </p:cNvSpPr>
          <p:nvPr>
            <p:ph type="sldNum" sz="quarter" idx="12"/>
          </p:nvPr>
        </p:nvSpPr>
        <p:spPr>
          <a:xfrm>
            <a:off x="8610600" y="6356350"/>
            <a:ext cx="2743200" cy="365125"/>
          </a:xfrm>
        </p:spPr>
        <p:txBody>
          <a:bodyPr/>
          <a:lstStyle/>
          <a:p>
            <a:pPr>
              <a:spcAft>
                <a:spcPts val="600"/>
              </a:spcAft>
            </a:pPr>
            <a:fld id="{9032C8B0-746D-429C-8438-7FB4DA91008F}" type="slidenum">
              <a:rPr lang="en-AU" smtClean="0"/>
              <a:pPr>
                <a:spcAft>
                  <a:spcPts val="600"/>
                </a:spcAft>
              </a:pPr>
              <a:t>11</a:t>
            </a:fld>
            <a:endParaRPr lang="en-AU" dirty="0"/>
          </a:p>
        </p:txBody>
      </p:sp>
      <p:pic>
        <p:nvPicPr>
          <p:cNvPr id="5" name="Picture 4" descr="Logo&#10;&#10;Description automatically generated">
            <a:extLst>
              <a:ext uri="{FF2B5EF4-FFF2-40B4-BE49-F238E27FC236}">
                <a16:creationId xmlns:a16="http://schemas.microsoft.com/office/drawing/2014/main" id="{171DDF3B-0CB8-4B1D-8BC6-432056B4259C}"/>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055142" y="2745594"/>
            <a:ext cx="3429000" cy="1714500"/>
          </a:xfrm>
          <a:prstGeom prst="rect">
            <a:avLst/>
          </a:prstGeom>
        </p:spPr>
      </p:pic>
    </p:spTree>
    <p:extLst>
      <p:ext uri="{BB962C8B-B14F-4D97-AF65-F5344CB8AC3E}">
        <p14:creationId xmlns:p14="http://schemas.microsoft.com/office/powerpoint/2010/main" val="307984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2962-C004-4BE7-85B1-55ACBA71928B}"/>
              </a:ext>
            </a:extLst>
          </p:cNvPr>
          <p:cNvSpPr>
            <a:spLocks noGrp="1"/>
          </p:cNvSpPr>
          <p:nvPr>
            <p:ph type="title"/>
          </p:nvPr>
        </p:nvSpPr>
        <p:spPr/>
        <p:txBody>
          <a:bodyPr/>
          <a:lstStyle/>
          <a:p>
            <a:br>
              <a:rPr lang="en-AU" dirty="0"/>
            </a:br>
            <a:br>
              <a:rPr lang="en-AU" dirty="0"/>
            </a:br>
            <a:br>
              <a:rPr lang="en-AU" dirty="0"/>
            </a:br>
            <a:br>
              <a:rPr lang="en-AU" dirty="0"/>
            </a:br>
            <a:r>
              <a:rPr lang="en-AU" sz="2750" i="1" dirty="0">
                <a:solidFill>
                  <a:schemeClr val="bg1">
                    <a:lumMod val="50000"/>
                  </a:schemeClr>
                </a:solidFill>
              </a:rPr>
              <a:t>Python console vs scripts vs notebooks</a:t>
            </a:r>
            <a:br>
              <a:rPr lang="en-AU" sz="1800" dirty="0"/>
            </a:br>
            <a:endParaRPr lang="en-AU" dirty="0"/>
          </a:p>
        </p:txBody>
      </p:sp>
      <p:sp>
        <p:nvSpPr>
          <p:cNvPr id="3" name="Content Placeholder 2">
            <a:extLst>
              <a:ext uri="{FF2B5EF4-FFF2-40B4-BE49-F238E27FC236}">
                <a16:creationId xmlns:a16="http://schemas.microsoft.com/office/drawing/2014/main" id="{65CD92F8-783D-4A76-B718-F159FD790403}"/>
              </a:ext>
            </a:extLst>
          </p:cNvPr>
          <p:cNvSpPr>
            <a:spLocks noGrp="1"/>
          </p:cNvSpPr>
          <p:nvPr>
            <p:ph idx="1"/>
          </p:nvPr>
        </p:nvSpPr>
        <p:spPr/>
        <p:txBody>
          <a:bodyPr/>
          <a:lstStyle/>
          <a:p>
            <a:pPr marL="0" indent="0">
              <a:buNone/>
            </a:pPr>
            <a:r>
              <a:rPr lang="en-AU" sz="2000" dirty="0"/>
              <a:t>Python commands run in the console but are not stored.</a:t>
            </a:r>
          </a:p>
          <a:p>
            <a:pPr marL="0" indent="0">
              <a:buNone/>
            </a:pPr>
            <a:r>
              <a:rPr lang="en-AU" sz="2000" dirty="0"/>
              <a:t>It is recommended that you save what you type into a python script.</a:t>
            </a:r>
          </a:p>
          <a:p>
            <a:pPr marL="0" indent="0">
              <a:buNone/>
            </a:pPr>
            <a:r>
              <a:rPr lang="en-AU" sz="2000" dirty="0"/>
              <a:t>A python script has the extension </a:t>
            </a:r>
            <a:r>
              <a:rPr lang="en-AU" sz="2000" b="1" dirty="0"/>
              <a:t>.</a:t>
            </a:r>
            <a:r>
              <a:rPr lang="en-AU" sz="2000" b="1" dirty="0" err="1"/>
              <a:t>py</a:t>
            </a:r>
            <a:r>
              <a:rPr lang="en-AU" sz="2000" b="1" dirty="0"/>
              <a:t> </a:t>
            </a:r>
            <a:r>
              <a:rPr lang="en-AU" sz="2000" dirty="0"/>
              <a:t>and it is a type of text file</a:t>
            </a:r>
          </a:p>
          <a:p>
            <a:pPr marL="0" indent="0">
              <a:buNone/>
            </a:pPr>
            <a:endParaRPr lang="en-AU" sz="2000" dirty="0"/>
          </a:p>
          <a:p>
            <a:pPr marL="0" indent="0">
              <a:buNone/>
            </a:pPr>
            <a:r>
              <a:rPr lang="en-AU" sz="2000" dirty="0"/>
              <a:t>You can also use a Python notebook, and the extension is </a:t>
            </a:r>
            <a:r>
              <a:rPr lang="en-AU" sz="2000" b="1" dirty="0"/>
              <a:t>.</a:t>
            </a:r>
            <a:r>
              <a:rPr lang="en-AU" sz="2000" b="1" dirty="0" err="1"/>
              <a:t>ipynb</a:t>
            </a:r>
            <a:r>
              <a:rPr lang="en-AU" sz="2000" dirty="0"/>
              <a:t>. </a:t>
            </a:r>
          </a:p>
          <a:p>
            <a:pPr marL="0" indent="0">
              <a:buNone/>
            </a:pPr>
            <a:endParaRPr lang="en-AU" sz="2000" dirty="0"/>
          </a:p>
          <a:p>
            <a:pPr marL="0" indent="0">
              <a:buNone/>
            </a:pPr>
            <a:r>
              <a:rPr lang="en-AU" sz="2000" dirty="0"/>
              <a:t>The difference is that in a python script you only save code and comments</a:t>
            </a:r>
          </a:p>
          <a:p>
            <a:pPr marL="0" indent="0">
              <a:buNone/>
            </a:pPr>
            <a:r>
              <a:rPr lang="en-AU" sz="2000" dirty="0"/>
              <a:t>A notebook has extra functionality, so you can add headings, text, code, comments and graphics and it is stored as a webpage and it opens in your browser.</a:t>
            </a:r>
          </a:p>
          <a:p>
            <a:pPr marL="0" indent="0">
              <a:buNone/>
            </a:pPr>
            <a:endParaRPr lang="en-AU" sz="2000" dirty="0"/>
          </a:p>
          <a:p>
            <a:pPr marL="0" indent="0">
              <a:buNone/>
            </a:pPr>
            <a:r>
              <a:rPr lang="en-AU" sz="2000" dirty="0"/>
              <a:t>Please type in the chat whether you are using scripts or notebooks, if you are not sure please describe what you see.</a:t>
            </a:r>
          </a:p>
          <a:p>
            <a:pPr marL="0" indent="0">
              <a:buNone/>
            </a:pPr>
            <a:r>
              <a:rPr lang="en-AU" sz="2000" dirty="0"/>
              <a:t> </a:t>
            </a:r>
          </a:p>
        </p:txBody>
      </p:sp>
      <p:sp>
        <p:nvSpPr>
          <p:cNvPr id="4" name="Slide Number Placeholder 3">
            <a:extLst>
              <a:ext uri="{FF2B5EF4-FFF2-40B4-BE49-F238E27FC236}">
                <a16:creationId xmlns:a16="http://schemas.microsoft.com/office/drawing/2014/main" id="{61BE101B-F3F9-486A-A44E-CDE41C61C98A}"/>
              </a:ext>
            </a:extLst>
          </p:cNvPr>
          <p:cNvSpPr>
            <a:spLocks noGrp="1"/>
          </p:cNvSpPr>
          <p:nvPr>
            <p:ph type="sldNum" sz="quarter" idx="12"/>
          </p:nvPr>
        </p:nvSpPr>
        <p:spPr/>
        <p:txBody>
          <a:bodyPr/>
          <a:lstStyle/>
          <a:p>
            <a:fld id="{9032C8B0-746D-429C-8438-7FB4DA91008F}" type="slidenum">
              <a:rPr lang="en-AU" smtClean="0"/>
              <a:t>12</a:t>
            </a:fld>
            <a:endParaRPr lang="en-AU"/>
          </a:p>
        </p:txBody>
      </p:sp>
    </p:spTree>
    <p:extLst>
      <p:ext uri="{BB962C8B-B14F-4D97-AF65-F5344CB8AC3E}">
        <p14:creationId xmlns:p14="http://schemas.microsoft.com/office/powerpoint/2010/main" val="307130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Exercise 1 – python version</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pPr marL="0" indent="0">
              <a:lnSpc>
                <a:spcPct val="150000"/>
              </a:lnSpc>
              <a:buNone/>
            </a:pPr>
            <a:r>
              <a:rPr lang="en-AU" sz="2000" dirty="0"/>
              <a:t>To check the python version that you are using from python we need two lines of code. </a:t>
            </a:r>
          </a:p>
          <a:p>
            <a:pPr marL="0" indent="0">
              <a:lnSpc>
                <a:spcPct val="150000"/>
              </a:lnSpc>
              <a:buNone/>
            </a:pPr>
            <a:endParaRPr lang="en-AU" sz="2000" dirty="0"/>
          </a:p>
          <a:p>
            <a:pPr marL="0" indent="0">
              <a:lnSpc>
                <a:spcPct val="150000"/>
              </a:lnSpc>
              <a:buNone/>
            </a:pPr>
            <a:r>
              <a:rPr lang="en-AU" sz="2000" b="1" dirty="0">
                <a:latin typeface="Consolas" panose="020B0609020204030204" pitchFamily="49" charset="0"/>
              </a:rPr>
              <a:t>import sys</a:t>
            </a:r>
          </a:p>
          <a:p>
            <a:pPr marL="0" indent="0">
              <a:lnSpc>
                <a:spcPct val="150000"/>
              </a:lnSpc>
              <a:buNone/>
            </a:pPr>
            <a:r>
              <a:rPr lang="en-AU" sz="2000" b="1" dirty="0">
                <a:latin typeface="Consolas" panose="020B0609020204030204" pitchFamily="49" charset="0"/>
              </a:rPr>
              <a:t>print(</a:t>
            </a:r>
            <a:r>
              <a:rPr lang="en-AU" sz="2000" b="1" dirty="0" err="1">
                <a:latin typeface="Consolas" panose="020B0609020204030204" pitchFamily="49" charset="0"/>
              </a:rPr>
              <a:t>sys.version</a:t>
            </a:r>
            <a:r>
              <a:rPr lang="en-AU" sz="2000" b="1" dirty="0">
                <a:latin typeface="Consolas" panose="020B0609020204030204" pitchFamily="49" charset="0"/>
              </a:rPr>
              <a:t>)</a:t>
            </a:r>
          </a:p>
          <a:p>
            <a:pPr marL="0" indent="0">
              <a:lnSpc>
                <a:spcPct val="150000"/>
              </a:lnSpc>
              <a:buNone/>
            </a:pPr>
            <a:endParaRPr lang="en-AU" sz="2000" b="1" dirty="0">
              <a:latin typeface="Consolas" panose="020B0609020204030204" pitchFamily="49" charset="0"/>
            </a:endParaRPr>
          </a:p>
          <a:p>
            <a:pPr marL="0" indent="0">
              <a:lnSpc>
                <a:spcPct val="150000"/>
              </a:lnSpc>
              <a:buNone/>
            </a:pPr>
            <a:endParaRPr lang="en-AU" sz="2000" b="1" dirty="0">
              <a:latin typeface="Consolas" panose="020B0609020204030204" pitchFamily="49" charset="0"/>
            </a:endParaRPr>
          </a:p>
          <a:p>
            <a:pPr marL="0" indent="0">
              <a:lnSpc>
                <a:spcPct val="150000"/>
              </a:lnSpc>
              <a:buNone/>
            </a:pPr>
            <a:r>
              <a:rPr lang="en-AU" sz="2000" dirty="0"/>
              <a:t>Type your version in the chat when you are ready</a:t>
            </a: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13</a:t>
            </a:fld>
            <a:endParaRPr lang="en-AU"/>
          </a:p>
        </p:txBody>
      </p:sp>
    </p:spTree>
    <p:extLst>
      <p:ext uri="{BB962C8B-B14F-4D97-AF65-F5344CB8AC3E}">
        <p14:creationId xmlns:p14="http://schemas.microsoft.com/office/powerpoint/2010/main" val="198271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Python notebooks</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pPr marL="0" indent="0">
              <a:buNone/>
            </a:pPr>
            <a:r>
              <a:rPr lang="en-AU" sz="2000" dirty="0"/>
              <a:t>Quick run of python notebooks</a:t>
            </a:r>
          </a:p>
          <a:p>
            <a:pPr marL="0" indent="0">
              <a:buNone/>
            </a:pPr>
            <a:r>
              <a:rPr lang="en-AU" sz="2000" dirty="0"/>
              <a:t>Open a terminal</a:t>
            </a:r>
          </a:p>
          <a:p>
            <a:pPr marL="0" indent="0">
              <a:buNone/>
            </a:pPr>
            <a:r>
              <a:rPr lang="en-AU" sz="2000" dirty="0">
                <a:latin typeface="Consolas" panose="020B0609020204030204" pitchFamily="49" charset="0"/>
              </a:rPr>
              <a:t>$ </a:t>
            </a:r>
            <a:r>
              <a:rPr lang="en-AU" sz="2000" dirty="0" err="1">
                <a:latin typeface="Consolas" panose="020B0609020204030204" pitchFamily="49" charset="0"/>
              </a:rPr>
              <a:t>jupyter</a:t>
            </a:r>
            <a:r>
              <a:rPr lang="en-AU" sz="2000" dirty="0">
                <a:latin typeface="Consolas" panose="020B0609020204030204" pitchFamily="49" charset="0"/>
              </a:rPr>
              <a:t> lab</a:t>
            </a:r>
          </a:p>
          <a:p>
            <a:pPr marL="0" indent="0">
              <a:buNone/>
            </a:pPr>
            <a:r>
              <a:rPr lang="en-AU" sz="2000" dirty="0"/>
              <a:t>Select Notebook</a:t>
            </a:r>
          </a:p>
          <a:p>
            <a:pPr marL="0" indent="0">
              <a:buNone/>
            </a:pPr>
            <a:endParaRPr lang="en-AU" sz="2000" dirty="0"/>
          </a:p>
          <a:p>
            <a:pPr marL="0" indent="0">
              <a:buNone/>
            </a:pPr>
            <a:r>
              <a:rPr lang="en-AU" sz="2000" dirty="0"/>
              <a:t>Use Shift + Enter to run a cell, or the      button</a:t>
            </a:r>
          </a:p>
          <a:p>
            <a:pPr marL="0" indent="0">
              <a:buNone/>
            </a:pPr>
            <a:r>
              <a:rPr lang="en-AU" sz="2000" dirty="0"/>
              <a:t>The </a:t>
            </a:r>
            <a:r>
              <a:rPr lang="en-AU" sz="2000" b="1" dirty="0"/>
              <a:t>b</a:t>
            </a:r>
            <a:r>
              <a:rPr lang="en-AU" sz="2000" dirty="0"/>
              <a:t> key will make a new cell below the currently selected cell.</a:t>
            </a:r>
          </a:p>
          <a:p>
            <a:pPr marL="0" indent="0">
              <a:buNone/>
            </a:pPr>
            <a:r>
              <a:rPr lang="en-AU" sz="2000" dirty="0"/>
              <a:t>The </a:t>
            </a:r>
            <a:r>
              <a:rPr lang="en-AU" sz="2000" b="1" dirty="0"/>
              <a:t>a</a:t>
            </a:r>
            <a:r>
              <a:rPr lang="en-AU" sz="2000" dirty="0"/>
              <a:t> key will make one above.</a:t>
            </a:r>
          </a:p>
          <a:p>
            <a:pPr marL="0" indent="0">
              <a:buNone/>
            </a:pPr>
            <a:r>
              <a:rPr lang="en-AU" sz="2000" dirty="0"/>
              <a:t>Also make new cells with the </a:t>
            </a:r>
            <a:r>
              <a:rPr lang="en-AU" sz="2000" b="1" dirty="0"/>
              <a:t>+</a:t>
            </a:r>
            <a:r>
              <a:rPr lang="en-AU" sz="2000" dirty="0"/>
              <a:t> sign.</a:t>
            </a:r>
          </a:p>
          <a:p>
            <a:pPr marL="0" indent="0">
              <a:buNone/>
            </a:pPr>
            <a:endParaRPr lang="en-AU" sz="2000" dirty="0"/>
          </a:p>
          <a:p>
            <a:pPr marL="0" indent="0">
              <a:buNone/>
            </a:pPr>
            <a:r>
              <a:rPr lang="en-AU" sz="2000" dirty="0"/>
              <a:t>Press tab to autocomplete.</a:t>
            </a:r>
          </a:p>
          <a:p>
            <a:pPr marL="0" indent="0">
              <a:buNone/>
            </a:pPr>
            <a:endParaRPr lang="en-AU" sz="2000" dirty="0"/>
          </a:p>
          <a:p>
            <a:pPr marL="0" indent="0">
              <a:buNone/>
            </a:pPr>
            <a:r>
              <a:rPr lang="en-AU" sz="2000" dirty="0"/>
              <a:t>Ref: </a:t>
            </a:r>
            <a:r>
              <a:rPr lang="en-AU" sz="2000" dirty="0">
                <a:hlinkClick r:id="rId3"/>
              </a:rPr>
              <a:t>http://swcarpentry.github.io/python-novice-gapminder/01-run-quit/index.html</a:t>
            </a: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14</a:t>
            </a:fld>
            <a:endParaRPr lang="en-AU"/>
          </a:p>
        </p:txBody>
      </p:sp>
      <p:pic>
        <p:nvPicPr>
          <p:cNvPr id="8" name="Graphic 7" descr="Play">
            <a:extLst>
              <a:ext uri="{FF2B5EF4-FFF2-40B4-BE49-F238E27FC236}">
                <a16:creationId xmlns:a16="http://schemas.microsoft.com/office/drawing/2014/main" id="{C71F37BF-5154-4387-8D31-EBAFD2B7B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2576" y="3492688"/>
            <a:ext cx="284328" cy="284328"/>
          </a:xfrm>
          <a:prstGeom prst="rect">
            <a:avLst/>
          </a:prstGeom>
        </p:spPr>
      </p:pic>
    </p:spTree>
    <p:extLst>
      <p:ext uri="{BB962C8B-B14F-4D97-AF65-F5344CB8AC3E}">
        <p14:creationId xmlns:p14="http://schemas.microsoft.com/office/powerpoint/2010/main" val="164363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6D8-DFAC-5042-9F6D-3516011C319F}"/>
              </a:ext>
            </a:extLst>
          </p:cNvPr>
          <p:cNvSpPr>
            <a:spLocks noGrp="1"/>
          </p:cNvSpPr>
          <p:nvPr>
            <p:ph type="ctrTitle"/>
          </p:nvPr>
        </p:nvSpPr>
        <p:spPr>
          <a:xfrm>
            <a:off x="659649" y="1225336"/>
            <a:ext cx="10872702" cy="735993"/>
          </a:xfrm>
        </p:spPr>
        <p:txBody>
          <a:bodyPr anchor="b">
            <a:normAutofit/>
          </a:bodyPr>
          <a:lstStyle/>
          <a:p>
            <a:r>
              <a:rPr lang="en-US" dirty="0"/>
              <a:t>Remember</a:t>
            </a:r>
            <a:endParaRPr lang="en-US" b="1" i="1" dirty="0"/>
          </a:p>
        </p:txBody>
      </p:sp>
      <p:graphicFrame>
        <p:nvGraphicFramePr>
          <p:cNvPr id="5" name="Content Placeholder 2">
            <a:extLst>
              <a:ext uri="{FF2B5EF4-FFF2-40B4-BE49-F238E27FC236}">
                <a16:creationId xmlns:a16="http://schemas.microsoft.com/office/drawing/2014/main" id="{1896BB0B-0409-41DA-BE4D-680D77A778F3}"/>
              </a:ext>
            </a:extLst>
          </p:cNvPr>
          <p:cNvGraphicFramePr>
            <a:graphicFrameLocks noGrp="1"/>
          </p:cNvGraphicFramePr>
          <p:nvPr>
            <p:ph sz="quarter" idx="16"/>
            <p:extLst>
              <p:ext uri="{D42A27DB-BD31-4B8C-83A1-F6EECF244321}">
                <p14:modId xmlns:p14="http://schemas.microsoft.com/office/powerpoint/2010/main" val="3474559708"/>
              </p:ext>
            </p:extLst>
          </p:nvPr>
        </p:nvGraphicFramePr>
        <p:xfrm>
          <a:off x="659649" y="2124204"/>
          <a:ext cx="10872702" cy="3995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214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48AE24-BCEF-472E-B579-9962DDF2F15C}"/>
              </a:ext>
            </a:extLst>
          </p:cNvPr>
          <p:cNvSpPr>
            <a:spLocks noGrp="1"/>
          </p:cNvSpPr>
          <p:nvPr>
            <p:ph sz="quarter" idx="16"/>
          </p:nvPr>
        </p:nvSpPr>
        <p:spPr/>
        <p:txBody>
          <a:bodyPr/>
          <a:lstStyle/>
          <a:p>
            <a:r>
              <a:rPr lang="en-AU" sz="2000" dirty="0"/>
              <a:t> Acknowledgements to Joseph Allen for sharing a video of this tutorial, you can find him on social media</a:t>
            </a:r>
          </a:p>
          <a:p>
            <a:r>
              <a:rPr lang="en-AU" sz="2000" dirty="0"/>
              <a:t> </a:t>
            </a:r>
            <a:r>
              <a:rPr lang="en-AU" sz="2000" dirty="0">
                <a:hlinkClick r:id="rId3"/>
              </a:rPr>
              <a:t>http://joseph-allen.github.io/</a:t>
            </a:r>
            <a:endParaRPr lang="en-AU" sz="2000" dirty="0"/>
          </a:p>
          <a:p>
            <a:r>
              <a:rPr lang="en-AU" sz="2000" dirty="0"/>
              <a:t> @josephallen1234</a:t>
            </a:r>
          </a:p>
          <a:p>
            <a:r>
              <a:rPr lang="en-AU" sz="2000" dirty="0"/>
              <a:t> </a:t>
            </a:r>
            <a:r>
              <a:rPr lang="en-AU" sz="2000" dirty="0">
                <a:hlinkClick r:id="rId4"/>
              </a:rPr>
              <a:t>https://www.twitch.tv/joezcool02/videos</a:t>
            </a:r>
            <a:endParaRPr lang="en-AU" sz="2000" dirty="0"/>
          </a:p>
          <a:p>
            <a:endParaRPr lang="en-AU" sz="2000" dirty="0"/>
          </a:p>
          <a:p>
            <a:r>
              <a:rPr lang="en-AU" sz="2000" dirty="0"/>
              <a:t>This workshop is based on his walk through of advent of code day 1, 2019.</a:t>
            </a:r>
          </a:p>
          <a:p>
            <a:r>
              <a:rPr lang="en-AU" sz="2000" dirty="0"/>
              <a:t>Exercises and steps have been added for the purpose of the materials to stand alone as an introduction to Python.</a:t>
            </a:r>
          </a:p>
        </p:txBody>
      </p:sp>
      <p:sp>
        <p:nvSpPr>
          <p:cNvPr id="3" name="Title 2">
            <a:extLst>
              <a:ext uri="{FF2B5EF4-FFF2-40B4-BE49-F238E27FC236}">
                <a16:creationId xmlns:a16="http://schemas.microsoft.com/office/drawing/2014/main" id="{BE1CB750-24E4-474A-944E-17C70B616D27}"/>
              </a:ext>
            </a:extLst>
          </p:cNvPr>
          <p:cNvSpPr>
            <a:spLocks noGrp="1"/>
          </p:cNvSpPr>
          <p:nvPr>
            <p:ph type="ctrTitle"/>
          </p:nvPr>
        </p:nvSpPr>
        <p:spPr/>
        <p:txBody>
          <a:bodyPr/>
          <a:lstStyle/>
          <a:p>
            <a:r>
              <a:rPr lang="en-AU" dirty="0"/>
              <a:t>Acknowledgement</a:t>
            </a:r>
          </a:p>
        </p:txBody>
      </p:sp>
    </p:spTree>
    <p:extLst>
      <p:ext uri="{BB962C8B-B14F-4D97-AF65-F5344CB8AC3E}">
        <p14:creationId xmlns:p14="http://schemas.microsoft.com/office/powerpoint/2010/main" val="310706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Exercise 2 – We are going to learn Python to do some calculations. Read the instructions(3 min)</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a:xfrm>
            <a:off x="838200" y="2265527"/>
            <a:ext cx="10515600" cy="3911435"/>
          </a:xfrm>
        </p:spPr>
        <p:txBody>
          <a:bodyPr/>
          <a:lstStyle/>
          <a:p>
            <a:pPr marL="0" indent="0">
              <a:buNone/>
            </a:pPr>
            <a:r>
              <a:rPr lang="en-AU" sz="2000" dirty="0"/>
              <a:t>What is the fuel required?</a:t>
            </a:r>
          </a:p>
          <a:p>
            <a:pPr marL="0" indent="0">
              <a:buNone/>
            </a:pPr>
            <a:r>
              <a:rPr lang="en-AU" sz="2000" dirty="0"/>
              <a:t>Fuel required to launch a given module is based on its mass. Specifically, to find the fuel required for a </a:t>
            </a:r>
            <a:r>
              <a:rPr lang="en-AU" sz="2000" b="1" dirty="0"/>
              <a:t>module</a:t>
            </a:r>
            <a:r>
              <a:rPr lang="en-AU" sz="2000" dirty="0"/>
              <a:t>, take its </a:t>
            </a:r>
            <a:r>
              <a:rPr lang="en-AU" sz="2000" b="1" dirty="0"/>
              <a:t>mass</a:t>
            </a:r>
            <a:r>
              <a:rPr lang="en-AU" sz="2000" dirty="0"/>
              <a:t>, divide by three, round down, and subtract 2. For example:</a:t>
            </a:r>
          </a:p>
          <a:p>
            <a:pPr lvl="1"/>
            <a:r>
              <a:rPr lang="en-AU" sz="1841" dirty="0"/>
              <a:t>    </a:t>
            </a:r>
            <a:r>
              <a:rPr lang="en-AU" sz="2000" dirty="0"/>
              <a:t>For a mass of 12, divide by 3 and round down to get 4, then subtract 2 to get 2.</a:t>
            </a:r>
          </a:p>
          <a:p>
            <a:pPr lvl="1"/>
            <a:r>
              <a:rPr lang="en-AU" sz="2000" dirty="0"/>
              <a:t>    For a mass of 14, dividing by 3 and rounding down still yields 4, so the fuel required is also 2.</a:t>
            </a:r>
          </a:p>
          <a:p>
            <a:pPr lvl="1"/>
            <a:r>
              <a:rPr lang="en-AU" sz="2000" dirty="0"/>
              <a:t>    For a mass of 1969, the fuel required is 654.</a:t>
            </a:r>
          </a:p>
          <a:p>
            <a:pPr lvl="1"/>
            <a:r>
              <a:rPr lang="en-AU" sz="2000" dirty="0"/>
              <a:t>    For a mass of 100756, the fuel required is 33583.</a:t>
            </a:r>
          </a:p>
          <a:p>
            <a:endParaRPr lang="en-AU" sz="2000" dirty="0"/>
          </a:p>
          <a:p>
            <a:endParaRPr lang="en-AU" sz="2000" dirty="0"/>
          </a:p>
          <a:p>
            <a:pPr marL="0" indent="0">
              <a:buNone/>
            </a:pPr>
            <a:r>
              <a:rPr lang="en-AU" sz="2000" dirty="0"/>
              <a:t>Ref: </a:t>
            </a:r>
            <a:r>
              <a:rPr lang="en-AU" sz="2000" dirty="0">
                <a:hlinkClick r:id="rId3"/>
              </a:rPr>
              <a:t>https://adventofcode.com/2019/day/1</a:t>
            </a:r>
            <a:endParaRPr lang="en-AU" sz="2000" dirty="0"/>
          </a:p>
          <a:p>
            <a:pPr marL="0" indent="0">
              <a:buNone/>
            </a:pPr>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17</a:t>
            </a:fld>
            <a:endParaRPr lang="en-AU"/>
          </a:p>
        </p:txBody>
      </p:sp>
    </p:spTree>
    <p:extLst>
      <p:ext uri="{BB962C8B-B14F-4D97-AF65-F5344CB8AC3E}">
        <p14:creationId xmlns:p14="http://schemas.microsoft.com/office/powerpoint/2010/main" val="81855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Intro to repl.it (1 min)</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pPr marL="0" indent="0">
              <a:buNone/>
            </a:pPr>
            <a:r>
              <a:rPr lang="en-AU" sz="2000" dirty="0"/>
              <a:t>You have a script to the left and a console to the right</a:t>
            </a:r>
          </a:p>
          <a:p>
            <a:pPr marL="0" indent="0">
              <a:buNone/>
            </a:pPr>
            <a:r>
              <a:rPr lang="en-AU" sz="2000" dirty="0"/>
              <a:t>You can click run to run code</a:t>
            </a:r>
          </a:p>
          <a:p>
            <a:pPr marL="0" indent="0">
              <a:buNone/>
            </a:pPr>
            <a:endParaRPr lang="en-AU" sz="2000" dirty="0"/>
          </a:p>
          <a:p>
            <a:pPr marL="0" indent="0">
              <a:buNone/>
            </a:pPr>
            <a:r>
              <a:rPr lang="en-AU" sz="2000" dirty="0"/>
              <a:t>To save your code later you can go to Files</a:t>
            </a:r>
          </a:p>
          <a:p>
            <a:pPr marL="0" indent="0">
              <a:buNone/>
            </a:pPr>
            <a:r>
              <a:rPr lang="en-AU" sz="2000" dirty="0"/>
              <a:t>Click on the three dots</a:t>
            </a:r>
          </a:p>
          <a:p>
            <a:pPr marL="0" indent="0">
              <a:buNone/>
            </a:pPr>
            <a:r>
              <a:rPr lang="en-AU" sz="2000" dirty="0"/>
              <a:t>Download as Zip</a:t>
            </a:r>
          </a:p>
          <a:p>
            <a:pPr marL="0" indent="0">
              <a:buNone/>
            </a:pPr>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18</a:t>
            </a:fld>
            <a:endParaRPr lang="en-AU"/>
          </a:p>
        </p:txBody>
      </p:sp>
    </p:spTree>
    <p:extLst>
      <p:ext uri="{BB962C8B-B14F-4D97-AF65-F5344CB8AC3E}">
        <p14:creationId xmlns:p14="http://schemas.microsoft.com/office/powerpoint/2010/main" val="94278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83CB1-B05C-4A67-91FC-D377189481CC}"/>
              </a:ext>
            </a:extLst>
          </p:cNvPr>
          <p:cNvSpPr>
            <a:spLocks noGrp="1"/>
          </p:cNvSpPr>
          <p:nvPr>
            <p:ph sz="quarter" idx="16"/>
          </p:nvPr>
        </p:nvSpPr>
        <p:spPr/>
        <p:txBody>
          <a:bodyPr/>
          <a:lstStyle/>
          <a:p>
            <a:r>
              <a:rPr lang="en-AU" sz="2400" dirty="0"/>
              <a:t> Introductions </a:t>
            </a:r>
          </a:p>
          <a:p>
            <a:r>
              <a:rPr lang="en-AU" sz="2400" dirty="0"/>
              <a:t> Health and safety</a:t>
            </a:r>
          </a:p>
          <a:p>
            <a:r>
              <a:rPr lang="en-AU" sz="2400" dirty="0"/>
              <a:t> Session plan breaks and completion times</a:t>
            </a:r>
          </a:p>
          <a:p>
            <a:r>
              <a:rPr lang="en-AU" sz="2400" dirty="0"/>
              <a:t> Learning outcomes</a:t>
            </a:r>
          </a:p>
          <a:p>
            <a:r>
              <a:rPr lang="en-AU" sz="2400" dirty="0"/>
              <a:t> Hands on</a:t>
            </a:r>
          </a:p>
          <a:p>
            <a:r>
              <a:rPr lang="en-AU" sz="2400" dirty="0"/>
              <a:t> Exercises</a:t>
            </a:r>
          </a:p>
          <a:p>
            <a:r>
              <a:rPr lang="en-AU" sz="2400" dirty="0"/>
              <a:t> Questions</a:t>
            </a:r>
          </a:p>
          <a:p>
            <a:endParaRPr lang="en-AU" sz="2000" dirty="0"/>
          </a:p>
        </p:txBody>
      </p:sp>
      <p:sp>
        <p:nvSpPr>
          <p:cNvPr id="3" name="Title 2">
            <a:extLst>
              <a:ext uri="{FF2B5EF4-FFF2-40B4-BE49-F238E27FC236}">
                <a16:creationId xmlns:a16="http://schemas.microsoft.com/office/drawing/2014/main" id="{1BB9D5F8-FFA5-495D-BCE1-5B6ED380999D}"/>
              </a:ext>
            </a:extLst>
          </p:cNvPr>
          <p:cNvSpPr>
            <a:spLocks noGrp="1"/>
          </p:cNvSpPr>
          <p:nvPr>
            <p:ph type="ctrTitle"/>
          </p:nvPr>
        </p:nvSpPr>
        <p:spPr/>
        <p:txBody>
          <a:bodyPr/>
          <a:lstStyle/>
          <a:p>
            <a:r>
              <a:rPr lang="en-AU" dirty="0"/>
              <a:t>Welcome</a:t>
            </a:r>
          </a:p>
        </p:txBody>
      </p:sp>
    </p:spTree>
    <p:extLst>
      <p:ext uri="{BB962C8B-B14F-4D97-AF65-F5344CB8AC3E}">
        <p14:creationId xmlns:p14="http://schemas.microsoft.com/office/powerpoint/2010/main" val="330320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73405E-0DC9-4299-A13E-9A908BC1A03E}"/>
              </a:ext>
            </a:extLst>
          </p:cNvPr>
          <p:cNvSpPr>
            <a:spLocks noGrp="1"/>
          </p:cNvSpPr>
          <p:nvPr>
            <p:ph type="ctrTitle"/>
          </p:nvPr>
        </p:nvSpPr>
        <p:spPr/>
        <p:txBody>
          <a:bodyPr/>
          <a:lstStyle/>
          <a:p>
            <a:r>
              <a:rPr lang="en-AU" dirty="0"/>
              <a:t>Python syntax</a:t>
            </a:r>
          </a:p>
        </p:txBody>
      </p:sp>
      <p:sp>
        <p:nvSpPr>
          <p:cNvPr id="4" name="Rectangle 1">
            <a:extLst>
              <a:ext uri="{FF2B5EF4-FFF2-40B4-BE49-F238E27FC236}">
                <a16:creationId xmlns:a16="http://schemas.microsoft.com/office/drawing/2014/main" id="{2A7DE2B9-C7EC-468B-A40F-AC2FD52DDC58}"/>
              </a:ext>
            </a:extLst>
          </p:cNvPr>
          <p:cNvSpPr>
            <a:spLocks noGrp="1" noChangeArrowheads="1"/>
          </p:cNvSpPr>
          <p:nvPr>
            <p:ph sz="quarter" idx="16"/>
          </p:nvPr>
        </p:nvSpPr>
        <p:spPr bwMode="auto">
          <a:xfrm>
            <a:off x="659649" y="2257065"/>
            <a:ext cx="1087270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Tip: To have a readable code, use spaces around all symbols and after commas.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we start using it as a calculator. Type in the Console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2 + 2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and press enter.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You should see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2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4 </a:t>
            </a:r>
          </a:p>
        </p:txBody>
      </p:sp>
      <p:sp>
        <p:nvSpPr>
          <p:cNvPr id="5" name="Slide Number Placeholder 3">
            <a:extLst>
              <a:ext uri="{FF2B5EF4-FFF2-40B4-BE49-F238E27FC236}">
                <a16:creationId xmlns:a16="http://schemas.microsoft.com/office/drawing/2014/main" id="{21F1105B-A8CE-448E-8EC3-BC58343251F0}"/>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032C8B0-746D-429C-8438-7FB4DA91008F}" type="slidenum">
              <a:rPr lang="en-AU" smtClean="0"/>
              <a:pPr/>
              <a:t>19</a:t>
            </a:fld>
            <a:endParaRPr lang="en-AU"/>
          </a:p>
        </p:txBody>
      </p:sp>
    </p:spTree>
    <p:extLst>
      <p:ext uri="{BB962C8B-B14F-4D97-AF65-F5344CB8AC3E}">
        <p14:creationId xmlns:p14="http://schemas.microsoft.com/office/powerpoint/2010/main" val="4111940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Exercise 3 – Add a header (3 min)</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pPr marL="0" indent="0">
              <a:buNone/>
            </a:pPr>
            <a:endParaRPr lang="en-AU" sz="2000" dirty="0"/>
          </a:p>
          <a:p>
            <a:pPr marL="0" indent="0">
              <a:buNone/>
            </a:pPr>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20</a:t>
            </a:fld>
            <a:endParaRPr lang="en-AU"/>
          </a:p>
        </p:txBody>
      </p:sp>
      <p:sp>
        <p:nvSpPr>
          <p:cNvPr id="5" name="Rectangle 4">
            <a:extLst>
              <a:ext uri="{FF2B5EF4-FFF2-40B4-BE49-F238E27FC236}">
                <a16:creationId xmlns:a16="http://schemas.microsoft.com/office/drawing/2014/main" id="{C0C7B218-33B1-42A6-9A49-C2E007918F31}"/>
              </a:ext>
            </a:extLst>
          </p:cNvPr>
          <p:cNvSpPr/>
          <p:nvPr/>
        </p:nvSpPr>
        <p:spPr>
          <a:xfrm>
            <a:off x="838200" y="2033516"/>
            <a:ext cx="8305800" cy="1631216"/>
          </a:xfrm>
          <a:prstGeom prst="rect">
            <a:avLst/>
          </a:prstGeom>
        </p:spPr>
        <p:txBody>
          <a:bodyPr wrap="square">
            <a:spAutoFit/>
          </a:bodyPr>
          <a:lstStyle/>
          <a:p>
            <a:r>
              <a:rPr lang="en-AU" sz="2000" dirty="0">
                <a:solidFill>
                  <a:srgbClr val="000000"/>
                </a:solidFill>
                <a:latin typeface="Consolas" panose="020B0609020204030204" pitchFamily="49" charset="0"/>
              </a:rPr>
              <a:t># Author: Paula Andrea Martinez</a:t>
            </a:r>
          </a:p>
          <a:p>
            <a:r>
              <a:rPr lang="en-AU" sz="2000" dirty="0">
                <a:solidFill>
                  <a:srgbClr val="000000"/>
                </a:solidFill>
                <a:latin typeface="Consolas" panose="020B0609020204030204" pitchFamily="49" charset="0"/>
              </a:rPr>
              <a:t># Date: Nov 26, 2020</a:t>
            </a:r>
          </a:p>
          <a:p>
            <a:r>
              <a:rPr lang="en-AU" sz="2000" dirty="0">
                <a:solidFill>
                  <a:srgbClr val="000000"/>
                </a:solidFill>
                <a:latin typeface="Consolas" panose="020B0609020204030204" pitchFamily="49" charset="0"/>
              </a:rPr>
              <a:t># Updated: Nov 26, 2020</a:t>
            </a:r>
          </a:p>
          <a:p>
            <a:r>
              <a:rPr lang="en-AU" sz="2000" dirty="0">
                <a:solidFill>
                  <a:srgbClr val="000000"/>
                </a:solidFill>
                <a:latin typeface="Consolas" panose="020B0609020204030204" pitchFamily="49" charset="0"/>
              </a:rPr>
              <a:t># Description: https://adventofcode.com/2019/day/1</a:t>
            </a:r>
          </a:p>
          <a:p>
            <a:r>
              <a:rPr lang="en-AU" sz="2000" dirty="0">
                <a:solidFill>
                  <a:srgbClr val="000000"/>
                </a:solidFill>
                <a:latin typeface="Consolas" panose="020B0609020204030204" pitchFamily="49" charset="0"/>
              </a:rPr>
              <a:t># For hands on training intro to Python</a:t>
            </a:r>
          </a:p>
        </p:txBody>
      </p:sp>
      <p:sp>
        <p:nvSpPr>
          <p:cNvPr id="7" name="Content Placeholder 2">
            <a:extLst>
              <a:ext uri="{FF2B5EF4-FFF2-40B4-BE49-F238E27FC236}">
                <a16:creationId xmlns:a16="http://schemas.microsoft.com/office/drawing/2014/main" id="{024B9BD5-96F7-41BA-BF72-DAEE842D074A}"/>
              </a:ext>
            </a:extLst>
          </p:cNvPr>
          <p:cNvSpPr txBox="1">
            <a:spLocks/>
          </p:cNvSpPr>
          <p:nvPr/>
        </p:nvSpPr>
        <p:spPr>
          <a:xfrm>
            <a:off x="990600" y="3844119"/>
            <a:ext cx="10515600" cy="2485244"/>
          </a:xfrm>
          <a:prstGeom prst="rect">
            <a:avLst/>
          </a:prstGeom>
        </p:spPr>
        <p:txBody>
          <a:bodyPr/>
          <a:lstStyle>
            <a:lvl1pPr marL="90822" indent="-90822" algn="l" defTabSz="363289" rtl="0" eaLnBrk="1" latinLnBrk="0" hangingPunct="1">
              <a:lnSpc>
                <a:spcPct val="90000"/>
              </a:lnSpc>
              <a:spcBef>
                <a:spcPts val="397"/>
              </a:spcBef>
              <a:buFont typeface="Arial" panose="020B0604020202020204" pitchFamily="34" charset="0"/>
              <a:buChar char="•"/>
              <a:defRPr sz="1113" kern="1200">
                <a:solidFill>
                  <a:schemeClr val="tx1"/>
                </a:solidFill>
                <a:latin typeface="+mn-lt"/>
                <a:ea typeface="+mn-ea"/>
                <a:cs typeface="+mn-cs"/>
              </a:defRPr>
            </a:lvl1pPr>
            <a:lvl2pPr marL="272467" indent="-90822" algn="l" defTabSz="363289" rtl="0" eaLnBrk="1" latinLnBrk="0" hangingPunct="1">
              <a:lnSpc>
                <a:spcPct val="90000"/>
              </a:lnSpc>
              <a:spcBef>
                <a:spcPts val="199"/>
              </a:spcBef>
              <a:buFont typeface="Arial" panose="020B0604020202020204" pitchFamily="34" charset="0"/>
              <a:buChar char="•"/>
              <a:defRPr sz="954" kern="1200">
                <a:solidFill>
                  <a:schemeClr val="tx1"/>
                </a:solidFill>
                <a:latin typeface="+mn-lt"/>
                <a:ea typeface="+mn-ea"/>
                <a:cs typeface="+mn-cs"/>
              </a:defRPr>
            </a:lvl2pPr>
            <a:lvl3pPr marL="454112" indent="-90822" algn="l" defTabSz="363289" rtl="0" eaLnBrk="1" latinLnBrk="0" hangingPunct="1">
              <a:lnSpc>
                <a:spcPct val="90000"/>
              </a:lnSpc>
              <a:spcBef>
                <a:spcPts val="199"/>
              </a:spcBef>
              <a:buFont typeface="Arial" panose="020B0604020202020204" pitchFamily="34" charset="0"/>
              <a:buChar char="•"/>
              <a:defRPr sz="795" kern="1200">
                <a:solidFill>
                  <a:schemeClr val="tx1"/>
                </a:solidFill>
                <a:latin typeface="+mn-lt"/>
                <a:ea typeface="+mn-ea"/>
                <a:cs typeface="+mn-cs"/>
              </a:defRPr>
            </a:lvl3pPr>
            <a:lvl4pPr marL="635757"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4pPr>
            <a:lvl5pPr marL="817401"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5pPr>
            <a:lvl6pPr marL="999046"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6pPr>
            <a:lvl7pPr marL="1180691"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7pPr>
            <a:lvl8pPr marL="1362335"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8pPr>
            <a:lvl9pPr marL="1543980" indent="-90822" algn="l" defTabSz="363289" rtl="0" eaLnBrk="1" latinLnBrk="0" hangingPunct="1">
              <a:lnSpc>
                <a:spcPct val="90000"/>
              </a:lnSpc>
              <a:spcBef>
                <a:spcPts val="199"/>
              </a:spcBef>
              <a:buFont typeface="Arial" panose="020B0604020202020204" pitchFamily="34" charset="0"/>
              <a:buChar char="•"/>
              <a:defRPr sz="715" kern="1200">
                <a:solidFill>
                  <a:schemeClr val="tx1"/>
                </a:solidFill>
                <a:latin typeface="+mn-lt"/>
                <a:ea typeface="+mn-ea"/>
                <a:cs typeface="+mn-cs"/>
              </a:defRPr>
            </a:lvl9pPr>
          </a:lstStyle>
          <a:p>
            <a:pPr marL="0" indent="0">
              <a:buFont typeface="Arial" panose="020B0604020202020204" pitchFamily="34" charset="0"/>
              <a:buNone/>
            </a:pPr>
            <a:r>
              <a:rPr lang="en-AU" sz="2000" dirty="0"/>
              <a:t>Anything that starts with a # is a comment, </a:t>
            </a:r>
          </a:p>
          <a:p>
            <a:pPr marL="0" indent="0">
              <a:buFont typeface="Arial" panose="020B0604020202020204" pitchFamily="34" charset="0"/>
              <a:buNone/>
            </a:pPr>
            <a:r>
              <a:rPr lang="en-AU" sz="2000" dirty="0"/>
              <a:t>It means that it won’t be interpreted by the language. Comments are for you, your future you and your collaborators.</a:t>
            </a:r>
          </a:p>
          <a:p>
            <a:pPr marL="0" indent="0">
              <a:buFont typeface="Arial" panose="020B0604020202020204" pitchFamily="34" charset="0"/>
              <a:buNone/>
            </a:pPr>
            <a:endParaRPr lang="en-AU" sz="2000" dirty="0"/>
          </a:p>
          <a:p>
            <a:pPr marL="0" indent="0">
              <a:buFont typeface="Arial" panose="020B0604020202020204" pitchFamily="34" charset="0"/>
              <a:buNone/>
            </a:pPr>
            <a:r>
              <a:rPr lang="en-AU" sz="2000" dirty="0"/>
              <a:t>In repl.it highlight the lines and then press Ctrl + / </a:t>
            </a:r>
          </a:p>
          <a:p>
            <a:pPr marL="0" indent="0">
              <a:buFont typeface="Arial" panose="020B0604020202020204" pitchFamily="34" charset="0"/>
              <a:buNone/>
            </a:pPr>
            <a:r>
              <a:rPr lang="en-AU" sz="2000" dirty="0"/>
              <a:t>(forward slash)</a:t>
            </a:r>
          </a:p>
          <a:p>
            <a:pPr marL="0" indent="0">
              <a:buFont typeface="Arial" panose="020B0604020202020204" pitchFamily="34" charset="0"/>
              <a:buNone/>
            </a:pPr>
            <a:r>
              <a:rPr lang="en-AU" sz="2000" dirty="0"/>
              <a:t>If you like select Settings&gt; theme dark (to make comments more readable)</a:t>
            </a:r>
          </a:p>
          <a:p>
            <a:pPr marL="0" indent="0">
              <a:buFont typeface="Arial" panose="020B0604020202020204" pitchFamily="34" charset="0"/>
              <a:buNone/>
            </a:pPr>
            <a:endParaRPr lang="en-AU" sz="2000" dirty="0"/>
          </a:p>
          <a:p>
            <a:pPr marL="0" indent="0">
              <a:buFont typeface="Arial" panose="020B0604020202020204" pitchFamily="34" charset="0"/>
              <a:buNone/>
            </a:pPr>
            <a:endParaRPr lang="en-AU" sz="2000" dirty="0"/>
          </a:p>
        </p:txBody>
      </p:sp>
    </p:spTree>
    <p:extLst>
      <p:ext uri="{BB962C8B-B14F-4D97-AF65-F5344CB8AC3E}">
        <p14:creationId xmlns:p14="http://schemas.microsoft.com/office/powerpoint/2010/main" val="179873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800" b="1" dirty="0"/>
              <a:t>Exercise 4 – Copy the prompt to your script (3 min)</a:t>
            </a:r>
            <a:br>
              <a:rPr lang="en-AU" sz="2800" b="1" dirty="0"/>
            </a:b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pPr marL="0" indent="0">
              <a:buNone/>
            </a:pPr>
            <a:r>
              <a:rPr lang="en-AU" sz="2000" dirty="0"/>
              <a:t>Copy the prompt from Exercise 2 into your Python Script. </a:t>
            </a:r>
          </a:p>
          <a:p>
            <a:pPr marL="0" indent="0">
              <a:buNone/>
            </a:pPr>
            <a:r>
              <a:rPr lang="en-AU" sz="2000" dirty="0"/>
              <a:t>As comments</a:t>
            </a:r>
          </a:p>
          <a:p>
            <a:pPr marL="0" indent="0">
              <a:buNone/>
            </a:pPr>
            <a:r>
              <a:rPr lang="en-AU" sz="2000" dirty="0"/>
              <a:t># Calculate fuel</a:t>
            </a:r>
          </a:p>
          <a:p>
            <a:pPr marL="0" indent="0">
              <a:buNone/>
            </a:pPr>
            <a:r>
              <a:rPr lang="en-AU" sz="2000" dirty="0"/>
              <a:t># return mass divided by three, rounded down and subtract two</a:t>
            </a:r>
          </a:p>
          <a:p>
            <a:pPr marL="0" indent="0">
              <a:buNone/>
            </a:pPr>
            <a:endParaRPr lang="en-AU" sz="2000" dirty="0"/>
          </a:p>
          <a:p>
            <a:pPr marL="0" indent="0">
              <a:buNone/>
            </a:pPr>
            <a:r>
              <a:rPr lang="en-AU" sz="2000" dirty="0"/>
              <a:t># Test cases</a:t>
            </a:r>
          </a:p>
          <a:p>
            <a:pPr marL="0" indent="0">
              <a:buNone/>
            </a:pPr>
            <a:endParaRPr lang="en-AU" sz="2000" dirty="0"/>
          </a:p>
          <a:p>
            <a:pPr marL="0" indent="0">
              <a:buNone/>
            </a:pPr>
            <a:r>
              <a:rPr lang="en-AU" sz="2000" dirty="0"/>
              <a:t># 12 returns 2</a:t>
            </a:r>
          </a:p>
          <a:p>
            <a:pPr marL="0" indent="0">
              <a:buNone/>
            </a:pPr>
            <a:r>
              <a:rPr lang="en-AU" sz="2000" dirty="0"/>
              <a:t># 14 returns 2</a:t>
            </a:r>
          </a:p>
          <a:p>
            <a:pPr marL="0" indent="0">
              <a:buNone/>
            </a:pPr>
            <a:r>
              <a:rPr lang="en-AU" sz="2000" dirty="0"/>
              <a:t># 1969 returns 654</a:t>
            </a:r>
          </a:p>
          <a:p>
            <a:pPr marL="0" indent="0">
              <a:buNone/>
            </a:pPr>
            <a:r>
              <a:rPr lang="en-AU" sz="2000" dirty="0"/>
              <a:t># 100756 returns 33583</a:t>
            </a:r>
          </a:p>
          <a:p>
            <a:pPr marL="0" indent="0">
              <a:buNone/>
            </a:pPr>
            <a:endParaRPr lang="en-AU" sz="2000" dirty="0"/>
          </a:p>
          <a:p>
            <a:pPr marL="0" indent="0">
              <a:buNone/>
            </a:pPr>
            <a:endParaRPr lang="en-AU" sz="2000" dirty="0"/>
          </a:p>
          <a:p>
            <a:pPr marL="0" indent="0">
              <a:buNone/>
            </a:pPr>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21</a:t>
            </a:fld>
            <a:endParaRPr lang="en-AU"/>
          </a:p>
        </p:txBody>
      </p:sp>
    </p:spTree>
    <p:extLst>
      <p:ext uri="{BB962C8B-B14F-4D97-AF65-F5344CB8AC3E}">
        <p14:creationId xmlns:p14="http://schemas.microsoft.com/office/powerpoint/2010/main" val="354427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AE982D-1EBA-4B5E-AA15-E6676E1335A6}"/>
              </a:ext>
            </a:extLst>
          </p:cNvPr>
          <p:cNvSpPr>
            <a:spLocks noGrp="1"/>
          </p:cNvSpPr>
          <p:nvPr>
            <p:ph sz="quarter" idx="16"/>
          </p:nvPr>
        </p:nvSpPr>
        <p:spPr/>
        <p:txBody>
          <a:bodyPr/>
          <a:lstStyle/>
          <a:p>
            <a:r>
              <a:rPr lang="en-AU" sz="2000" dirty="0"/>
              <a:t> You can round in python with the function round()</a:t>
            </a:r>
          </a:p>
          <a:p>
            <a:endParaRPr lang="en-AU" sz="2000" dirty="0"/>
          </a:p>
          <a:p>
            <a:r>
              <a:rPr lang="en-AU" sz="2000" dirty="0"/>
              <a:t> But it only rounds to the closest integer either up or down depending on the decimal. </a:t>
            </a:r>
          </a:p>
          <a:p>
            <a:r>
              <a:rPr lang="en-AU" sz="2000" dirty="0"/>
              <a:t> use help(round) to learn more</a:t>
            </a:r>
          </a:p>
          <a:p>
            <a:r>
              <a:rPr lang="en-AU" sz="2000" dirty="0"/>
              <a:t> Ref: </a:t>
            </a:r>
            <a:r>
              <a:rPr lang="en-AU" sz="2000" dirty="0">
                <a:hlinkClick r:id="rId3"/>
              </a:rPr>
              <a:t>https://realpython.com/python-rounding/</a:t>
            </a:r>
            <a:endParaRPr lang="en-AU" sz="2000" dirty="0"/>
          </a:p>
          <a:p>
            <a:endParaRPr lang="en-AU" sz="2000" dirty="0"/>
          </a:p>
          <a:p>
            <a:endParaRPr lang="en-AU" sz="2000" dirty="0"/>
          </a:p>
          <a:p>
            <a:r>
              <a:rPr lang="en-AU" sz="2000" dirty="0"/>
              <a:t>So that isn’t the function we actually need</a:t>
            </a:r>
          </a:p>
          <a:p>
            <a:r>
              <a:rPr lang="en-AU" sz="2000" dirty="0"/>
              <a:t>The one we need is int(), which will take the int value of any float number.</a:t>
            </a:r>
          </a:p>
          <a:p>
            <a:endParaRPr lang="en-AU" sz="2000" dirty="0"/>
          </a:p>
          <a:p>
            <a:r>
              <a:rPr lang="en-AU" sz="2000" dirty="0"/>
              <a:t>And that takes us to talk about Python data types </a:t>
            </a:r>
          </a:p>
        </p:txBody>
      </p:sp>
      <p:sp>
        <p:nvSpPr>
          <p:cNvPr id="3" name="Title 2">
            <a:extLst>
              <a:ext uri="{FF2B5EF4-FFF2-40B4-BE49-F238E27FC236}">
                <a16:creationId xmlns:a16="http://schemas.microsoft.com/office/drawing/2014/main" id="{83398D38-49D4-426B-AF39-12FA85AB4A42}"/>
              </a:ext>
            </a:extLst>
          </p:cNvPr>
          <p:cNvSpPr>
            <a:spLocks noGrp="1"/>
          </p:cNvSpPr>
          <p:nvPr>
            <p:ph type="ctrTitle"/>
          </p:nvPr>
        </p:nvSpPr>
        <p:spPr/>
        <p:txBody>
          <a:bodyPr/>
          <a:lstStyle/>
          <a:p>
            <a:r>
              <a:rPr lang="en-AU" dirty="0"/>
              <a:t>How to round down in Python?</a:t>
            </a:r>
          </a:p>
        </p:txBody>
      </p:sp>
    </p:spTree>
    <p:extLst>
      <p:ext uri="{BB962C8B-B14F-4D97-AF65-F5344CB8AC3E}">
        <p14:creationId xmlns:p14="http://schemas.microsoft.com/office/powerpoint/2010/main" val="502506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E1E20-F1F7-4681-89FF-792984DDC4BD}"/>
              </a:ext>
            </a:extLst>
          </p:cNvPr>
          <p:cNvSpPr>
            <a:spLocks noGrp="1"/>
          </p:cNvSpPr>
          <p:nvPr>
            <p:ph sz="quarter" idx="16"/>
          </p:nvPr>
        </p:nvSpPr>
        <p:spPr/>
        <p:txBody>
          <a:bodyPr/>
          <a:lstStyle/>
          <a:p>
            <a:r>
              <a:rPr lang="en-AU" sz="2000" dirty="0"/>
              <a:t>int – integer</a:t>
            </a:r>
          </a:p>
          <a:p>
            <a:r>
              <a:rPr lang="en-AU" sz="2000" dirty="0"/>
              <a:t>float – for decimals</a:t>
            </a:r>
          </a:p>
          <a:p>
            <a:r>
              <a:rPr lang="en-AU" sz="2000" dirty="0"/>
              <a:t>string – for </a:t>
            </a:r>
            <a:r>
              <a:rPr lang="en-AU" sz="2000" dirty="0">
                <a:latin typeface="Consolas" panose="020B0609020204030204" pitchFamily="49" charset="0"/>
              </a:rPr>
              <a:t>'</a:t>
            </a:r>
            <a:r>
              <a:rPr lang="en-AU" sz="2000" dirty="0"/>
              <a:t>text</a:t>
            </a:r>
            <a:r>
              <a:rPr lang="en-AU" sz="2000" dirty="0">
                <a:latin typeface="Consolas" panose="020B0609020204030204" pitchFamily="49" charset="0"/>
              </a:rPr>
              <a:t>'</a:t>
            </a:r>
            <a:endParaRPr lang="en-AU" sz="2000" dirty="0"/>
          </a:p>
          <a:p>
            <a:endParaRPr lang="en-AU" sz="2000" dirty="0"/>
          </a:p>
          <a:p>
            <a:r>
              <a:rPr lang="en-AU" sz="2000" dirty="0"/>
              <a:t>You can check your objects with the function type()</a:t>
            </a:r>
          </a:p>
          <a:p>
            <a:endParaRPr lang="en-AU" sz="2000" dirty="0"/>
          </a:p>
          <a:p>
            <a:r>
              <a:rPr lang="en-AU" sz="2000" dirty="0"/>
              <a:t>And we can convert one type to different type</a:t>
            </a:r>
          </a:p>
          <a:p>
            <a:pPr marL="0" indent="0">
              <a:buNone/>
            </a:pPr>
            <a:r>
              <a:rPr lang="en-AU" sz="2000" dirty="0">
                <a:latin typeface="Consolas" panose="020B0609020204030204" pitchFamily="49" charset="0"/>
              </a:rPr>
              <a:t>str(2) # adds the quotes</a:t>
            </a:r>
          </a:p>
          <a:p>
            <a:pPr marL="0" indent="0">
              <a:buNone/>
            </a:pPr>
            <a:r>
              <a:rPr lang="en-AU" sz="2000" dirty="0">
                <a:latin typeface="Consolas" panose="020B0609020204030204" pitchFamily="49" charset="0"/>
              </a:rPr>
              <a:t>'2'</a:t>
            </a:r>
          </a:p>
          <a:p>
            <a:pPr marL="0" indent="0">
              <a:buNone/>
            </a:pPr>
            <a:r>
              <a:rPr lang="en-AU" sz="2000" dirty="0">
                <a:latin typeface="Consolas" panose="020B0609020204030204" pitchFamily="49" charset="0"/>
              </a:rPr>
              <a:t>int(5.9) # chops the decimals</a:t>
            </a:r>
          </a:p>
          <a:p>
            <a:pPr marL="0" indent="0">
              <a:buNone/>
            </a:pPr>
            <a:r>
              <a:rPr lang="en-AU" sz="2000" dirty="0">
                <a:latin typeface="Consolas" panose="020B0609020204030204" pitchFamily="49" charset="0"/>
              </a:rPr>
              <a:t>5</a:t>
            </a:r>
          </a:p>
          <a:p>
            <a:endParaRPr lang="en-AU" dirty="0"/>
          </a:p>
        </p:txBody>
      </p:sp>
      <p:sp>
        <p:nvSpPr>
          <p:cNvPr id="3" name="Title 2">
            <a:extLst>
              <a:ext uri="{FF2B5EF4-FFF2-40B4-BE49-F238E27FC236}">
                <a16:creationId xmlns:a16="http://schemas.microsoft.com/office/drawing/2014/main" id="{F4D68BF0-815E-41DE-BE19-5E219BB84222}"/>
              </a:ext>
            </a:extLst>
          </p:cNvPr>
          <p:cNvSpPr>
            <a:spLocks noGrp="1"/>
          </p:cNvSpPr>
          <p:nvPr>
            <p:ph type="ctrTitle"/>
          </p:nvPr>
        </p:nvSpPr>
        <p:spPr/>
        <p:txBody>
          <a:bodyPr/>
          <a:lstStyle/>
          <a:p>
            <a:r>
              <a:rPr lang="en-AU" dirty="0"/>
              <a:t>Data types</a:t>
            </a:r>
          </a:p>
        </p:txBody>
      </p:sp>
    </p:spTree>
    <p:extLst>
      <p:ext uri="{BB962C8B-B14F-4D97-AF65-F5344CB8AC3E}">
        <p14:creationId xmlns:p14="http://schemas.microsoft.com/office/powerpoint/2010/main" val="400264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5 – Try the other cases (3 min)</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24</a:t>
            </a:fld>
            <a:endParaRPr lang="en-AU"/>
          </a:p>
        </p:txBody>
      </p:sp>
      <p:sp>
        <p:nvSpPr>
          <p:cNvPr id="5" name="Rectangle 1">
            <a:extLst>
              <a:ext uri="{FF2B5EF4-FFF2-40B4-BE49-F238E27FC236}">
                <a16:creationId xmlns:a16="http://schemas.microsoft.com/office/drawing/2014/main" id="{C11CF59D-6AA3-46BC-9388-FD927917D48B}"/>
              </a:ext>
            </a:extLst>
          </p:cNvPr>
          <p:cNvSpPr>
            <a:spLocks noGrp="1" noChangeArrowheads="1"/>
          </p:cNvSpPr>
          <p:nvPr>
            <p:ph idx="1"/>
          </p:nvPr>
        </p:nvSpPr>
        <p:spPr bwMode="auto">
          <a:xfrm>
            <a:off x="838200" y="1674304"/>
            <a:ext cx="10886769" cy="423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AU" sz="2000" dirty="0"/>
              <a:t>Test in the console our cases</a:t>
            </a:r>
          </a:p>
          <a:p>
            <a:pPr marL="0" indent="0">
              <a:buNone/>
            </a:pPr>
            <a:r>
              <a:rPr lang="en-AU" sz="2000" dirty="0"/>
              <a:t>Once tested copy the code to the script. Remember to use print() to show results from the script.</a:t>
            </a:r>
          </a:p>
          <a:p>
            <a:pPr marL="0" indent="0">
              <a:buNone/>
            </a:pPr>
            <a:endParaRPr lang="en-AU" sz="2000" dirty="0"/>
          </a:p>
          <a:p>
            <a:pPr marL="0" indent="0">
              <a:buNone/>
            </a:pPr>
            <a:r>
              <a:rPr lang="en-AU" sz="2000" dirty="0"/>
              <a:t># Calculate fuel</a:t>
            </a:r>
          </a:p>
          <a:p>
            <a:pPr marL="0" indent="0">
              <a:buNone/>
            </a:pPr>
            <a:r>
              <a:rPr lang="en-AU" sz="2000" dirty="0"/>
              <a:t># return mass divided by three, rounded down and subtract two</a:t>
            </a:r>
          </a:p>
          <a:p>
            <a:pPr marL="0" indent="0">
              <a:buNone/>
            </a:pPr>
            <a:endParaRPr lang="en-AU" sz="2000" dirty="0"/>
          </a:p>
          <a:p>
            <a:pPr marL="0" indent="0">
              <a:buNone/>
            </a:pPr>
            <a:endParaRPr lang="en-AU" sz="2000" dirty="0"/>
          </a:p>
          <a:p>
            <a:pPr marL="0" indent="0">
              <a:buNone/>
            </a:pPr>
            <a:r>
              <a:rPr lang="en-AU" sz="2000" dirty="0"/>
              <a:t># 12 returns 2</a:t>
            </a:r>
          </a:p>
          <a:p>
            <a:pPr marL="0" indent="0">
              <a:buNone/>
            </a:pPr>
            <a:r>
              <a:rPr lang="en-AU" sz="2000" dirty="0"/>
              <a:t># 14 returns 2</a:t>
            </a:r>
          </a:p>
          <a:p>
            <a:pPr marL="0" indent="0">
              <a:buNone/>
            </a:pPr>
            <a:r>
              <a:rPr lang="en-AU" sz="2000" dirty="0"/>
              <a:t># 1969 returns 654</a:t>
            </a:r>
          </a:p>
          <a:p>
            <a:pPr marL="0" indent="0">
              <a:buNone/>
            </a:pPr>
            <a:r>
              <a:rPr lang="en-AU" sz="2000" dirty="0"/>
              <a:t># 100756 returns 33583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8749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E1E20-F1F7-4681-89FF-792984DDC4BD}"/>
              </a:ext>
            </a:extLst>
          </p:cNvPr>
          <p:cNvSpPr>
            <a:spLocks noGrp="1"/>
          </p:cNvSpPr>
          <p:nvPr>
            <p:ph sz="quarter" idx="16"/>
          </p:nvPr>
        </p:nvSpPr>
        <p:spPr/>
        <p:txBody>
          <a:bodyPr/>
          <a:lstStyle/>
          <a:p>
            <a:pPr marL="0" indent="0">
              <a:buNone/>
            </a:pPr>
            <a:r>
              <a:rPr lang="en-AU" sz="2000" dirty="0"/>
              <a:t>Do we really want to repeat ourselves?</a:t>
            </a:r>
          </a:p>
          <a:p>
            <a:pPr marL="0" indent="0">
              <a:buNone/>
            </a:pPr>
            <a:endParaRPr lang="en-AU" sz="2000" dirty="0"/>
          </a:p>
          <a:p>
            <a:pPr marL="0" indent="0">
              <a:buNone/>
            </a:pPr>
            <a:r>
              <a:rPr lang="en-AU" sz="2000" dirty="0"/>
              <a:t>We should use something better in case we need to do this hundreds of times</a:t>
            </a:r>
          </a:p>
          <a:p>
            <a:pPr marL="0" indent="0">
              <a:buNone/>
            </a:pPr>
            <a:endParaRPr lang="en-AU" sz="2000" dirty="0"/>
          </a:p>
          <a:p>
            <a:pPr marL="0" indent="0">
              <a:buNone/>
            </a:pPr>
            <a:endParaRPr lang="en-AU" sz="2000" dirty="0"/>
          </a:p>
        </p:txBody>
      </p:sp>
      <p:sp>
        <p:nvSpPr>
          <p:cNvPr id="3" name="Title 2">
            <a:extLst>
              <a:ext uri="{FF2B5EF4-FFF2-40B4-BE49-F238E27FC236}">
                <a16:creationId xmlns:a16="http://schemas.microsoft.com/office/drawing/2014/main" id="{F4D68BF0-815E-41DE-BE19-5E219BB84222}"/>
              </a:ext>
            </a:extLst>
          </p:cNvPr>
          <p:cNvSpPr>
            <a:spLocks noGrp="1"/>
          </p:cNvSpPr>
          <p:nvPr>
            <p:ph type="ctrTitle"/>
          </p:nvPr>
        </p:nvSpPr>
        <p:spPr/>
        <p:txBody>
          <a:bodyPr/>
          <a:lstStyle/>
          <a:p>
            <a:r>
              <a:rPr lang="en-AU" dirty="0"/>
              <a:t>Repeating ourselves</a:t>
            </a:r>
          </a:p>
        </p:txBody>
      </p:sp>
    </p:spTree>
    <p:extLst>
      <p:ext uri="{BB962C8B-B14F-4D97-AF65-F5344CB8AC3E}">
        <p14:creationId xmlns:p14="http://schemas.microsoft.com/office/powerpoint/2010/main" val="380703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6 – Download the file (5 min)</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26</a:t>
            </a:fld>
            <a:endParaRPr lang="en-AU"/>
          </a:p>
        </p:txBody>
      </p:sp>
      <p:sp>
        <p:nvSpPr>
          <p:cNvPr id="5" name="Rectangle 1">
            <a:extLst>
              <a:ext uri="{FF2B5EF4-FFF2-40B4-BE49-F238E27FC236}">
                <a16:creationId xmlns:a16="http://schemas.microsoft.com/office/drawing/2014/main" id="{C11CF59D-6AA3-46BC-9388-FD927917D48B}"/>
              </a:ext>
            </a:extLst>
          </p:cNvPr>
          <p:cNvSpPr>
            <a:spLocks noGrp="1" noChangeArrowheads="1"/>
          </p:cNvSpPr>
          <p:nvPr>
            <p:ph idx="1"/>
          </p:nvPr>
        </p:nvSpPr>
        <p:spPr bwMode="auto">
          <a:xfrm>
            <a:off x="838200" y="3454278"/>
            <a:ext cx="1088676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AU"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0701B893-AB65-489E-925D-CDB527D880B6}"/>
              </a:ext>
            </a:extLst>
          </p:cNvPr>
          <p:cNvSpPr/>
          <p:nvPr/>
        </p:nvSpPr>
        <p:spPr>
          <a:xfrm>
            <a:off x="838199" y="2828836"/>
            <a:ext cx="10366829" cy="2862322"/>
          </a:xfrm>
          <a:prstGeom prst="rect">
            <a:avLst/>
          </a:prstGeom>
        </p:spPr>
        <p:txBody>
          <a:bodyPr wrap="square">
            <a:spAutoFit/>
          </a:bodyPr>
          <a:lstStyle/>
          <a:p>
            <a:r>
              <a:rPr lang="en-AU" dirty="0"/>
              <a:t>Download the file and add it to your location</a:t>
            </a:r>
          </a:p>
          <a:p>
            <a:endParaRPr lang="en-AU" dirty="0"/>
          </a:p>
          <a:p>
            <a:r>
              <a:rPr lang="en-AU" dirty="0">
                <a:hlinkClick r:id="rId3"/>
              </a:rPr>
              <a:t>https://raw.githubusercontent.com/orchid00/fuelsums/main/data/input.txt</a:t>
            </a:r>
            <a:endParaRPr lang="en-AU" dirty="0"/>
          </a:p>
          <a:p>
            <a:endParaRPr lang="en-AU" dirty="0"/>
          </a:p>
          <a:p>
            <a:r>
              <a:rPr lang="en-AU" dirty="0"/>
              <a:t>Save as input.txt</a:t>
            </a:r>
          </a:p>
          <a:p>
            <a:r>
              <a:rPr lang="en-AU" dirty="0"/>
              <a:t>You can drag the file into your location</a:t>
            </a:r>
          </a:p>
          <a:p>
            <a:r>
              <a:rPr lang="en-AU" dirty="0"/>
              <a:t>In Repl.it you can click the Files &gt; three dots &gt; upload file</a:t>
            </a:r>
          </a:p>
          <a:p>
            <a:endParaRPr lang="en-AU" dirty="0"/>
          </a:p>
          <a:p>
            <a:endParaRPr lang="en-AU" dirty="0"/>
          </a:p>
          <a:p>
            <a:endParaRPr lang="en-AU" dirty="0"/>
          </a:p>
        </p:txBody>
      </p:sp>
    </p:spTree>
    <p:extLst>
      <p:ext uri="{BB962C8B-B14F-4D97-AF65-F5344CB8AC3E}">
        <p14:creationId xmlns:p14="http://schemas.microsoft.com/office/powerpoint/2010/main" val="405277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66598-312B-4DC0-9392-798F2FEEC411}"/>
              </a:ext>
            </a:extLst>
          </p:cNvPr>
          <p:cNvSpPr>
            <a:spLocks noGrp="1"/>
          </p:cNvSpPr>
          <p:nvPr>
            <p:ph sz="quarter" idx="16"/>
          </p:nvPr>
        </p:nvSpPr>
        <p:spPr/>
        <p:txBody>
          <a:bodyPr/>
          <a:lstStyle/>
          <a:p>
            <a:r>
              <a:rPr lang="en-AU" sz="2000" dirty="0"/>
              <a:t>Be back in 10 minutes</a:t>
            </a:r>
          </a:p>
          <a:p>
            <a:endParaRPr lang="en-AU" sz="2000" dirty="0"/>
          </a:p>
          <a:p>
            <a:endParaRPr lang="en-AU" sz="2000" dirty="0"/>
          </a:p>
          <a:p>
            <a:endParaRPr lang="en-AU" sz="2000" dirty="0"/>
          </a:p>
        </p:txBody>
      </p:sp>
      <p:sp>
        <p:nvSpPr>
          <p:cNvPr id="3" name="Title 2">
            <a:extLst>
              <a:ext uri="{FF2B5EF4-FFF2-40B4-BE49-F238E27FC236}">
                <a16:creationId xmlns:a16="http://schemas.microsoft.com/office/drawing/2014/main" id="{3B3CC8CB-5E8B-44FA-ADEC-8E0F720B51C3}"/>
              </a:ext>
            </a:extLst>
          </p:cNvPr>
          <p:cNvSpPr>
            <a:spLocks noGrp="1"/>
          </p:cNvSpPr>
          <p:nvPr>
            <p:ph type="ctrTitle"/>
          </p:nvPr>
        </p:nvSpPr>
        <p:spPr/>
        <p:txBody>
          <a:bodyPr/>
          <a:lstStyle/>
          <a:p>
            <a:r>
              <a:rPr lang="en-AU" dirty="0"/>
              <a:t>break</a:t>
            </a:r>
          </a:p>
        </p:txBody>
      </p:sp>
    </p:spTree>
    <p:extLst>
      <p:ext uri="{BB962C8B-B14F-4D97-AF65-F5344CB8AC3E}">
        <p14:creationId xmlns:p14="http://schemas.microsoft.com/office/powerpoint/2010/main" val="364630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E1E20-F1F7-4681-89FF-792984DDC4BD}"/>
              </a:ext>
            </a:extLst>
          </p:cNvPr>
          <p:cNvSpPr>
            <a:spLocks noGrp="1"/>
          </p:cNvSpPr>
          <p:nvPr>
            <p:ph sz="quarter" idx="16"/>
          </p:nvPr>
        </p:nvSpPr>
        <p:spPr/>
        <p:txBody>
          <a:bodyPr/>
          <a:lstStyle/>
          <a:p>
            <a:pPr marL="0" indent="0">
              <a:buNone/>
            </a:pPr>
            <a:r>
              <a:rPr lang="en-AU" sz="2000" dirty="0"/>
              <a:t>Do we really want to repeat ourselves? No</a:t>
            </a:r>
          </a:p>
          <a:p>
            <a:pPr marL="0" indent="0">
              <a:buNone/>
            </a:pPr>
            <a:endParaRPr lang="en-AU" sz="2000" dirty="0"/>
          </a:p>
          <a:p>
            <a:pPr marL="0" indent="0">
              <a:buNone/>
            </a:pPr>
            <a:r>
              <a:rPr lang="en-AU" sz="2000" dirty="0"/>
              <a:t>We should use something better in case we need to do this hundreds of times, that is use functions.</a:t>
            </a:r>
          </a:p>
          <a:p>
            <a:pPr marL="0" indent="0">
              <a:buNone/>
            </a:pPr>
            <a:endParaRPr lang="en-AU" sz="2000" dirty="0"/>
          </a:p>
          <a:p>
            <a:pPr marL="0" indent="0">
              <a:buNone/>
            </a:pPr>
            <a:r>
              <a:rPr lang="en-AU" sz="2000" dirty="0"/>
              <a:t>Remind me, what is the question we want to solve?</a:t>
            </a:r>
          </a:p>
          <a:p>
            <a:pPr marL="0" indent="0">
              <a:buNone/>
            </a:pPr>
            <a:endParaRPr lang="en-AU" sz="2000" dirty="0"/>
          </a:p>
          <a:p>
            <a:pPr marL="0" indent="0">
              <a:buNone/>
            </a:pPr>
            <a:r>
              <a:rPr lang="en-AU" sz="2000" dirty="0"/>
              <a:t>Given a list of masses what is the total fuel requirement. To find it, individually calculate the fuel needed for the mass of each module, then add together all the fuel values.</a:t>
            </a:r>
          </a:p>
          <a:p>
            <a:pPr marL="0" indent="0">
              <a:buNone/>
            </a:pPr>
            <a:endParaRPr lang="en-AU" sz="2000" dirty="0"/>
          </a:p>
          <a:p>
            <a:pPr marL="0" indent="0">
              <a:buNone/>
            </a:pPr>
            <a:endParaRPr lang="en-AU" sz="2000" dirty="0"/>
          </a:p>
          <a:p>
            <a:pPr marL="0" indent="0">
              <a:buNone/>
            </a:pPr>
            <a:endParaRPr lang="en-AU" sz="2000" dirty="0"/>
          </a:p>
        </p:txBody>
      </p:sp>
      <p:sp>
        <p:nvSpPr>
          <p:cNvPr id="3" name="Title 2">
            <a:extLst>
              <a:ext uri="{FF2B5EF4-FFF2-40B4-BE49-F238E27FC236}">
                <a16:creationId xmlns:a16="http://schemas.microsoft.com/office/drawing/2014/main" id="{F4D68BF0-815E-41DE-BE19-5E219BB84222}"/>
              </a:ext>
            </a:extLst>
          </p:cNvPr>
          <p:cNvSpPr>
            <a:spLocks noGrp="1"/>
          </p:cNvSpPr>
          <p:nvPr>
            <p:ph type="ctrTitle"/>
          </p:nvPr>
        </p:nvSpPr>
        <p:spPr/>
        <p:txBody>
          <a:bodyPr/>
          <a:lstStyle/>
          <a:p>
            <a:r>
              <a:rPr lang="en-AU" dirty="0"/>
              <a:t>Working efficiently</a:t>
            </a:r>
          </a:p>
        </p:txBody>
      </p:sp>
    </p:spTree>
    <p:extLst>
      <p:ext uri="{BB962C8B-B14F-4D97-AF65-F5344CB8AC3E}">
        <p14:creationId xmlns:p14="http://schemas.microsoft.com/office/powerpoint/2010/main" val="128313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B6F3A8-3AF5-45BE-BF63-E2800AB1A618}"/>
              </a:ext>
            </a:extLst>
          </p:cNvPr>
          <p:cNvSpPr>
            <a:spLocks noGrp="1"/>
          </p:cNvSpPr>
          <p:nvPr>
            <p:ph sz="quarter" idx="16"/>
          </p:nvPr>
        </p:nvSpPr>
        <p:spPr/>
        <p:txBody>
          <a:bodyPr/>
          <a:lstStyle/>
          <a:p>
            <a:pPr marL="0" indent="0" algn="ctr">
              <a:buNone/>
            </a:pPr>
            <a:r>
              <a:rPr lang="en-AU" sz="4800" dirty="0"/>
              <a:t>Learning to code is a never ending journey with a set of challenges and delights unique to each person.</a:t>
            </a:r>
          </a:p>
          <a:p>
            <a:pPr marL="0" indent="0" algn="ctr">
              <a:buNone/>
            </a:pPr>
            <a:endParaRPr lang="en-AU" sz="4800" dirty="0"/>
          </a:p>
          <a:p>
            <a:pPr marL="0" indent="0" algn="ctr">
              <a:buNone/>
            </a:pPr>
            <a:r>
              <a:rPr lang="en-AU" sz="2000" dirty="0">
                <a:hlinkClick r:id="rId2"/>
              </a:rPr>
              <a:t>@</a:t>
            </a:r>
            <a:r>
              <a:rPr lang="en-AU" sz="2000" dirty="0" err="1">
                <a:hlinkClick r:id="rId2"/>
              </a:rPr>
              <a:t>aprilwensel</a:t>
            </a:r>
            <a:endParaRPr lang="en-AU" sz="2000" dirty="0"/>
          </a:p>
        </p:txBody>
      </p:sp>
      <p:sp>
        <p:nvSpPr>
          <p:cNvPr id="3" name="Title 2">
            <a:extLst>
              <a:ext uri="{FF2B5EF4-FFF2-40B4-BE49-F238E27FC236}">
                <a16:creationId xmlns:a16="http://schemas.microsoft.com/office/drawing/2014/main" id="{3A7209B2-D5B2-4124-AB6A-28196653DF80}"/>
              </a:ext>
            </a:extLst>
          </p:cNvPr>
          <p:cNvSpPr>
            <a:spLocks noGrp="1"/>
          </p:cNvSpPr>
          <p:nvPr>
            <p:ph type="ctrTitle"/>
          </p:nvPr>
        </p:nvSpPr>
        <p:spPr/>
        <p:txBody>
          <a:bodyPr/>
          <a:lstStyle/>
          <a:p>
            <a:endParaRPr lang="en-AU"/>
          </a:p>
        </p:txBody>
      </p:sp>
    </p:spTree>
    <p:extLst>
      <p:ext uri="{BB962C8B-B14F-4D97-AF65-F5344CB8AC3E}">
        <p14:creationId xmlns:p14="http://schemas.microsoft.com/office/powerpoint/2010/main" val="1483673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8182-AEC5-427A-9CD1-189A819B0ADF}"/>
              </a:ext>
            </a:extLst>
          </p:cNvPr>
          <p:cNvSpPr>
            <a:spLocks noGrp="1"/>
          </p:cNvSpPr>
          <p:nvPr>
            <p:ph sz="quarter" idx="16"/>
          </p:nvPr>
        </p:nvSpPr>
        <p:spPr/>
        <p:txBody>
          <a:bodyPr/>
          <a:lstStyle/>
          <a:p>
            <a:pPr>
              <a:lnSpc>
                <a:spcPct val="150000"/>
              </a:lnSpc>
            </a:pPr>
            <a:r>
              <a:rPr lang="en-AU" sz="2000" dirty="0"/>
              <a:t>Variables are named storage. We can store one or multiple values in </a:t>
            </a:r>
            <a:r>
              <a:rPr lang="en-AU" sz="2000" i="1" dirty="0"/>
              <a:t>variables</a:t>
            </a:r>
            <a:r>
              <a:rPr lang="en-AU" sz="2000" dirty="0"/>
              <a:t> to access them later.</a:t>
            </a:r>
          </a:p>
          <a:p>
            <a:pPr>
              <a:lnSpc>
                <a:spcPct val="150000"/>
              </a:lnSpc>
            </a:pPr>
            <a:r>
              <a:rPr lang="en-AU" sz="2000" dirty="0"/>
              <a:t>Syntax: </a:t>
            </a:r>
            <a:r>
              <a:rPr lang="en-AU" sz="2000" b="1" dirty="0" err="1"/>
              <a:t>objectName</a:t>
            </a:r>
            <a:r>
              <a:rPr lang="en-AU" sz="2000" b="1" dirty="0"/>
              <a:t> = value</a:t>
            </a:r>
            <a:endParaRPr lang="en-AU" sz="2000" dirty="0"/>
          </a:p>
          <a:p>
            <a:pPr>
              <a:lnSpc>
                <a:spcPct val="150000"/>
              </a:lnSpc>
            </a:pPr>
            <a:r>
              <a:rPr lang="en-AU" sz="2000" dirty="0"/>
              <a:t>= is the </a:t>
            </a:r>
            <a:r>
              <a:rPr lang="en-AU" sz="2000" b="1" dirty="0"/>
              <a:t>assignment operator</a:t>
            </a:r>
            <a:br>
              <a:rPr lang="en-AU" sz="2000" dirty="0"/>
            </a:br>
            <a:endParaRPr lang="en-AU" sz="2000" dirty="0"/>
          </a:p>
          <a:p>
            <a:pPr>
              <a:lnSpc>
                <a:spcPct val="150000"/>
              </a:lnSpc>
            </a:pPr>
            <a:r>
              <a:rPr lang="en-AU" sz="2000" dirty="0"/>
              <a:t>Values can be fixed, calculated or a result of a transformation</a:t>
            </a:r>
          </a:p>
          <a:p>
            <a:pPr>
              <a:lnSpc>
                <a:spcPct val="150000"/>
              </a:lnSpc>
            </a:pPr>
            <a:r>
              <a:rPr lang="en-AU" sz="2000" dirty="0"/>
              <a:t>When in doubt of naming conventions check </a:t>
            </a:r>
          </a:p>
          <a:p>
            <a:pPr marL="0" indent="0">
              <a:lnSpc>
                <a:spcPct val="150000"/>
              </a:lnSpc>
              <a:buNone/>
            </a:pPr>
            <a:r>
              <a:rPr lang="en-AU" sz="2000" dirty="0">
                <a:hlinkClick r:id="rId2"/>
              </a:rPr>
              <a:t>https://www.pythoncheatsheet.org/#Variables</a:t>
            </a:r>
            <a:endParaRPr lang="en-AU" sz="2000" dirty="0"/>
          </a:p>
          <a:p>
            <a:pPr marL="0" indent="0">
              <a:lnSpc>
                <a:spcPct val="150000"/>
              </a:lnSpc>
              <a:buNone/>
            </a:pPr>
            <a:endParaRPr lang="en-AU" sz="2000" dirty="0"/>
          </a:p>
        </p:txBody>
      </p:sp>
      <p:sp>
        <p:nvSpPr>
          <p:cNvPr id="3" name="Title 2">
            <a:extLst>
              <a:ext uri="{FF2B5EF4-FFF2-40B4-BE49-F238E27FC236}">
                <a16:creationId xmlns:a16="http://schemas.microsoft.com/office/drawing/2014/main" id="{2973405E-0DC9-4299-A13E-9A908BC1A03E}"/>
              </a:ext>
            </a:extLst>
          </p:cNvPr>
          <p:cNvSpPr>
            <a:spLocks noGrp="1"/>
          </p:cNvSpPr>
          <p:nvPr>
            <p:ph type="ctrTitle"/>
          </p:nvPr>
        </p:nvSpPr>
        <p:spPr/>
        <p:txBody>
          <a:bodyPr/>
          <a:lstStyle/>
          <a:p>
            <a:r>
              <a:rPr lang="en-AU" dirty="0"/>
              <a:t>Variables</a:t>
            </a:r>
          </a:p>
        </p:txBody>
      </p:sp>
    </p:spTree>
    <p:extLst>
      <p:ext uri="{BB962C8B-B14F-4D97-AF65-F5344CB8AC3E}">
        <p14:creationId xmlns:p14="http://schemas.microsoft.com/office/powerpoint/2010/main" val="272622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8182-AEC5-427A-9CD1-189A819B0ADF}"/>
              </a:ext>
            </a:extLst>
          </p:cNvPr>
          <p:cNvSpPr>
            <a:spLocks noGrp="1"/>
          </p:cNvSpPr>
          <p:nvPr>
            <p:ph sz="quarter" idx="16"/>
          </p:nvPr>
        </p:nvSpPr>
        <p:spPr/>
        <p:txBody>
          <a:bodyPr/>
          <a:lstStyle/>
          <a:p>
            <a:pPr marL="0" indent="0">
              <a:lnSpc>
                <a:spcPct val="150000"/>
              </a:lnSpc>
              <a:buNone/>
            </a:pPr>
            <a:r>
              <a:rPr lang="en-AU" sz="2000" dirty="0"/>
              <a:t>print(int(14 / 3) - 2)</a:t>
            </a:r>
          </a:p>
          <a:p>
            <a:pPr marL="0" indent="0">
              <a:lnSpc>
                <a:spcPct val="150000"/>
              </a:lnSpc>
              <a:buNone/>
            </a:pPr>
            <a:endParaRPr lang="en-AU" sz="2000" dirty="0"/>
          </a:p>
          <a:p>
            <a:pPr marL="0" indent="0">
              <a:lnSpc>
                <a:spcPct val="150000"/>
              </a:lnSpc>
              <a:buNone/>
            </a:pPr>
            <a:r>
              <a:rPr lang="en-AU" sz="2000" dirty="0" err="1"/>
              <a:t>inputNum</a:t>
            </a:r>
            <a:r>
              <a:rPr lang="en-AU" sz="2000" dirty="0"/>
              <a:t> = 14</a:t>
            </a:r>
          </a:p>
          <a:p>
            <a:pPr marL="0" indent="0">
              <a:lnSpc>
                <a:spcPct val="150000"/>
              </a:lnSpc>
              <a:buNone/>
            </a:pPr>
            <a:r>
              <a:rPr lang="en-AU" sz="2000" dirty="0"/>
              <a:t>print(int(</a:t>
            </a:r>
            <a:r>
              <a:rPr lang="en-AU" sz="2000" dirty="0" err="1"/>
              <a:t>inputNum</a:t>
            </a:r>
            <a:r>
              <a:rPr lang="en-AU" sz="2000" dirty="0"/>
              <a:t> / 3) - 2)</a:t>
            </a:r>
          </a:p>
          <a:p>
            <a:pPr marL="0" indent="0">
              <a:lnSpc>
                <a:spcPct val="150000"/>
              </a:lnSpc>
              <a:buNone/>
            </a:pPr>
            <a:endParaRPr lang="en-AU" sz="2000" dirty="0"/>
          </a:p>
          <a:p>
            <a:pPr marL="0" indent="0">
              <a:lnSpc>
                <a:spcPct val="150000"/>
              </a:lnSpc>
              <a:buNone/>
            </a:pPr>
            <a:endParaRPr lang="en-AU" sz="2000" dirty="0"/>
          </a:p>
        </p:txBody>
      </p:sp>
      <p:sp>
        <p:nvSpPr>
          <p:cNvPr id="3" name="Title 2">
            <a:extLst>
              <a:ext uri="{FF2B5EF4-FFF2-40B4-BE49-F238E27FC236}">
                <a16:creationId xmlns:a16="http://schemas.microsoft.com/office/drawing/2014/main" id="{2973405E-0DC9-4299-A13E-9A908BC1A03E}"/>
              </a:ext>
            </a:extLst>
          </p:cNvPr>
          <p:cNvSpPr>
            <a:spLocks noGrp="1"/>
          </p:cNvSpPr>
          <p:nvPr>
            <p:ph type="ctrTitle"/>
          </p:nvPr>
        </p:nvSpPr>
        <p:spPr/>
        <p:txBody>
          <a:bodyPr/>
          <a:lstStyle/>
          <a:p>
            <a:r>
              <a:rPr lang="en-AU" sz="2400" dirty="0"/>
              <a:t>How do we use variables?</a:t>
            </a:r>
            <a:br>
              <a:rPr lang="en-AU" sz="2400" dirty="0"/>
            </a:br>
            <a:endParaRPr lang="en-AU" dirty="0"/>
          </a:p>
        </p:txBody>
      </p:sp>
    </p:spTree>
    <p:extLst>
      <p:ext uri="{BB962C8B-B14F-4D97-AF65-F5344CB8AC3E}">
        <p14:creationId xmlns:p14="http://schemas.microsoft.com/office/powerpoint/2010/main" val="2897294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C856-C523-4D89-A985-3132901D6121}"/>
              </a:ext>
            </a:extLst>
          </p:cNvPr>
          <p:cNvSpPr>
            <a:spLocks noGrp="1"/>
          </p:cNvSpPr>
          <p:nvPr>
            <p:ph type="title"/>
          </p:nvPr>
        </p:nvSpPr>
        <p:spPr/>
        <p:txBody>
          <a:bodyPr/>
          <a:lstStyle/>
          <a:p>
            <a:br>
              <a:rPr lang="en-AU" dirty="0"/>
            </a:br>
            <a:br>
              <a:rPr lang="en-AU" dirty="0"/>
            </a:br>
            <a:br>
              <a:rPr lang="en-AU" dirty="0"/>
            </a:br>
            <a:br>
              <a:rPr lang="en-AU" dirty="0"/>
            </a:br>
            <a:r>
              <a:rPr lang="en-AU" sz="2750" b="1" i="1" dirty="0">
                <a:solidFill>
                  <a:schemeClr val="bg1">
                    <a:lumMod val="50000"/>
                  </a:schemeClr>
                </a:solidFill>
              </a:rPr>
              <a:t>Functions</a:t>
            </a:r>
          </a:p>
        </p:txBody>
      </p:sp>
      <p:sp>
        <p:nvSpPr>
          <p:cNvPr id="4" name="Slide Number Placeholder 3">
            <a:extLst>
              <a:ext uri="{FF2B5EF4-FFF2-40B4-BE49-F238E27FC236}">
                <a16:creationId xmlns:a16="http://schemas.microsoft.com/office/drawing/2014/main" id="{11E37A3A-A0AD-4DE4-9196-49D6A0696919}"/>
              </a:ext>
            </a:extLst>
          </p:cNvPr>
          <p:cNvSpPr>
            <a:spLocks noGrp="1"/>
          </p:cNvSpPr>
          <p:nvPr>
            <p:ph type="sldNum" sz="quarter" idx="12"/>
          </p:nvPr>
        </p:nvSpPr>
        <p:spPr/>
        <p:txBody>
          <a:bodyPr/>
          <a:lstStyle/>
          <a:p>
            <a:fld id="{9032C8B0-746D-429C-8438-7FB4DA91008F}" type="slidenum">
              <a:rPr lang="en-AU" smtClean="0"/>
              <a:t>31</a:t>
            </a:fld>
            <a:endParaRPr lang="en-AU"/>
          </a:p>
        </p:txBody>
      </p:sp>
      <p:pic>
        <p:nvPicPr>
          <p:cNvPr id="5122" name="Picture 2" descr="A simple function">
            <a:extLst>
              <a:ext uri="{FF2B5EF4-FFF2-40B4-BE49-F238E27FC236}">
                <a16:creationId xmlns:a16="http://schemas.microsoft.com/office/drawing/2014/main" id="{B8516FD3-20DA-48A2-AA7A-7027C52A2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4950" y="2234406"/>
            <a:ext cx="15621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978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C856-C523-4D89-A985-3132901D6121}"/>
              </a:ext>
            </a:extLst>
          </p:cNvPr>
          <p:cNvSpPr>
            <a:spLocks noGrp="1"/>
          </p:cNvSpPr>
          <p:nvPr>
            <p:ph type="title"/>
          </p:nvPr>
        </p:nvSpPr>
        <p:spPr/>
        <p:txBody>
          <a:bodyPr/>
          <a:lstStyle/>
          <a:p>
            <a:br>
              <a:rPr lang="en-AU" dirty="0"/>
            </a:br>
            <a:br>
              <a:rPr lang="en-AU" dirty="0"/>
            </a:br>
            <a:br>
              <a:rPr lang="en-AU" dirty="0"/>
            </a:br>
            <a:br>
              <a:rPr lang="en-AU" dirty="0"/>
            </a:br>
            <a:r>
              <a:rPr lang="en-AU" sz="2750" b="1" i="1" dirty="0">
                <a:solidFill>
                  <a:schemeClr val="bg1">
                    <a:lumMod val="50000"/>
                  </a:schemeClr>
                </a:solidFill>
              </a:rPr>
              <a:t>Functions</a:t>
            </a:r>
          </a:p>
        </p:txBody>
      </p:sp>
      <p:sp>
        <p:nvSpPr>
          <p:cNvPr id="4" name="Slide Number Placeholder 3">
            <a:extLst>
              <a:ext uri="{FF2B5EF4-FFF2-40B4-BE49-F238E27FC236}">
                <a16:creationId xmlns:a16="http://schemas.microsoft.com/office/drawing/2014/main" id="{11E37A3A-A0AD-4DE4-9196-49D6A0696919}"/>
              </a:ext>
            </a:extLst>
          </p:cNvPr>
          <p:cNvSpPr>
            <a:spLocks noGrp="1"/>
          </p:cNvSpPr>
          <p:nvPr>
            <p:ph type="sldNum" sz="quarter" idx="12"/>
          </p:nvPr>
        </p:nvSpPr>
        <p:spPr/>
        <p:txBody>
          <a:bodyPr/>
          <a:lstStyle/>
          <a:p>
            <a:fld id="{9032C8B0-746D-429C-8438-7FB4DA91008F}" type="slidenum">
              <a:rPr lang="en-AU" smtClean="0"/>
              <a:t>32</a:t>
            </a:fld>
            <a:endParaRPr lang="en-AU"/>
          </a:p>
        </p:txBody>
      </p:sp>
      <p:sp>
        <p:nvSpPr>
          <p:cNvPr id="3" name="Content Placeholder 2">
            <a:extLst>
              <a:ext uri="{FF2B5EF4-FFF2-40B4-BE49-F238E27FC236}">
                <a16:creationId xmlns:a16="http://schemas.microsoft.com/office/drawing/2014/main" id="{E0BD6F93-06AB-41CC-B78C-F1F88593CE13}"/>
              </a:ext>
            </a:extLst>
          </p:cNvPr>
          <p:cNvSpPr>
            <a:spLocks noGrp="1"/>
          </p:cNvSpPr>
          <p:nvPr>
            <p:ph idx="1"/>
          </p:nvPr>
        </p:nvSpPr>
        <p:spPr/>
        <p:txBody>
          <a:bodyPr/>
          <a:lstStyle/>
          <a:p>
            <a:pPr marL="0" indent="0">
              <a:buNone/>
            </a:pPr>
            <a:endParaRPr lang="en-AU" sz="2000" dirty="0">
              <a:latin typeface="Consolas" panose="020B0609020204030204" pitchFamily="49" charset="0"/>
            </a:endParaRPr>
          </a:p>
          <a:p>
            <a:pPr marL="0" indent="0">
              <a:buNone/>
            </a:pPr>
            <a:endParaRPr lang="en-AU" sz="2000" dirty="0">
              <a:latin typeface="Consolas" panose="020B0609020204030204" pitchFamily="49" charset="0"/>
            </a:endParaRPr>
          </a:p>
          <a:p>
            <a:pPr marL="0" indent="0">
              <a:buNone/>
            </a:pPr>
            <a:r>
              <a:rPr lang="en-AU" sz="2000" b="1" dirty="0">
                <a:latin typeface="Consolas" panose="020B0609020204030204" pitchFamily="49" charset="0"/>
              </a:rPr>
              <a:t>def</a:t>
            </a:r>
            <a:r>
              <a:rPr lang="en-AU" sz="2000" dirty="0">
                <a:latin typeface="Consolas" panose="020B0609020204030204" pitchFamily="49" charset="0"/>
              </a:rPr>
              <a:t> </a:t>
            </a:r>
            <a:r>
              <a:rPr lang="en-AU" sz="2000" dirty="0" err="1">
                <a:latin typeface="Consolas" panose="020B0609020204030204" pitchFamily="49" charset="0"/>
              </a:rPr>
              <a:t>functionName</a:t>
            </a:r>
            <a:r>
              <a:rPr lang="en-AU" sz="2000" b="1" dirty="0">
                <a:latin typeface="Consolas" panose="020B0609020204030204" pitchFamily="49" charset="0"/>
              </a:rPr>
              <a:t>(param1</a:t>
            </a:r>
            <a:r>
              <a:rPr lang="en-AU" sz="2000" dirty="0">
                <a:latin typeface="Consolas" panose="020B0609020204030204" pitchFamily="49" charset="0"/>
              </a:rPr>
              <a:t>, param2</a:t>
            </a:r>
            <a:r>
              <a:rPr lang="en-AU" sz="2000" b="1" dirty="0">
                <a:latin typeface="Consolas" panose="020B0609020204030204" pitchFamily="49" charset="0"/>
              </a:rPr>
              <a:t>):</a:t>
            </a:r>
          </a:p>
          <a:p>
            <a:pPr marL="0" indent="0">
              <a:buNone/>
            </a:pPr>
            <a:r>
              <a:rPr lang="en-AU" sz="2000" dirty="0">
                <a:latin typeface="Consolas" panose="020B0609020204030204" pitchFamily="49" charset="0"/>
              </a:rPr>
              <a:t>    # do something in the function</a:t>
            </a:r>
          </a:p>
          <a:p>
            <a:pPr marL="0" indent="0">
              <a:buNone/>
            </a:pPr>
            <a:r>
              <a:rPr lang="en-AU" sz="2000" dirty="0">
                <a:latin typeface="Consolas" panose="020B0609020204030204" pitchFamily="49" charset="0"/>
              </a:rPr>
              <a:t>    # for example</a:t>
            </a:r>
          </a:p>
          <a:p>
            <a:pPr marL="0" indent="0">
              <a:buNone/>
            </a:pPr>
            <a:r>
              <a:rPr lang="en-AU" sz="2000" dirty="0">
                <a:latin typeface="Consolas" panose="020B0609020204030204" pitchFamily="49" charset="0"/>
              </a:rPr>
              <a:t>    out = param1 + param2</a:t>
            </a:r>
          </a:p>
          <a:p>
            <a:pPr marL="0" indent="0">
              <a:buNone/>
            </a:pPr>
            <a:r>
              <a:rPr lang="en-AU" sz="2000" dirty="0">
                <a:latin typeface="Consolas" panose="020B0609020204030204" pitchFamily="49" charset="0"/>
              </a:rPr>
              <a:t>    print(out)</a:t>
            </a:r>
          </a:p>
          <a:p>
            <a:pPr marL="0" indent="0">
              <a:buNone/>
            </a:pPr>
            <a:r>
              <a:rPr lang="en-AU" sz="2000" dirty="0">
                <a:latin typeface="Consolas" panose="020B0609020204030204" pitchFamily="49" charset="0"/>
              </a:rPr>
              <a:t>    </a:t>
            </a:r>
            <a:r>
              <a:rPr lang="en-AU" sz="2000" b="1" dirty="0">
                <a:latin typeface="Consolas" panose="020B0609020204030204" pitchFamily="49" charset="0"/>
              </a:rPr>
              <a:t>return </a:t>
            </a:r>
            <a:r>
              <a:rPr lang="en-AU" sz="2000" dirty="0">
                <a:latin typeface="Consolas" panose="020B0609020204030204" pitchFamily="49" charset="0"/>
              </a:rPr>
              <a:t>out</a:t>
            </a:r>
          </a:p>
          <a:p>
            <a:pPr marL="0" indent="0">
              <a:buNone/>
            </a:pPr>
            <a:endParaRPr lang="en-AU" sz="2000" dirty="0">
              <a:latin typeface="Consolas" panose="020B0609020204030204" pitchFamily="49" charset="0"/>
            </a:endParaRPr>
          </a:p>
          <a:p>
            <a:pPr marL="0" indent="0">
              <a:buNone/>
            </a:pPr>
            <a:endParaRPr lang="en-AU" sz="2000" dirty="0">
              <a:latin typeface="Consolas" panose="020B0609020204030204" pitchFamily="49" charset="0"/>
            </a:endParaRPr>
          </a:p>
          <a:p>
            <a:pPr marL="0" indent="0">
              <a:buNone/>
            </a:pPr>
            <a:r>
              <a:rPr lang="en-AU" sz="2000" dirty="0">
                <a:latin typeface="Consolas" panose="020B0609020204030204" pitchFamily="49" charset="0"/>
              </a:rPr>
              <a:t>#Then you can run it</a:t>
            </a:r>
          </a:p>
          <a:p>
            <a:pPr marL="0" indent="0">
              <a:buNone/>
            </a:pPr>
            <a:endParaRPr lang="en-AU" sz="2000" dirty="0">
              <a:latin typeface="Consolas" panose="020B0609020204030204" pitchFamily="49" charset="0"/>
            </a:endParaRPr>
          </a:p>
          <a:p>
            <a:pPr marL="0" indent="0">
              <a:buNone/>
            </a:pPr>
            <a:r>
              <a:rPr lang="en-AU" sz="2000" dirty="0" err="1">
                <a:latin typeface="Consolas" panose="020B0609020204030204" pitchFamily="49" charset="0"/>
              </a:rPr>
              <a:t>functionName</a:t>
            </a:r>
            <a:r>
              <a:rPr lang="en-AU" sz="2000" dirty="0">
                <a:latin typeface="Consolas" panose="020B0609020204030204" pitchFamily="49" charset="0"/>
              </a:rPr>
              <a:t>(1, 2)</a:t>
            </a:r>
          </a:p>
          <a:p>
            <a:pPr marL="0" indent="0">
              <a:buNone/>
            </a:pPr>
            <a:endParaRPr lang="en-AU" sz="2000" dirty="0">
              <a:latin typeface="Consolas" panose="020B0609020204030204" pitchFamily="49" charset="0"/>
            </a:endParaRPr>
          </a:p>
        </p:txBody>
      </p:sp>
    </p:spTree>
    <p:extLst>
      <p:ext uri="{BB962C8B-B14F-4D97-AF65-F5344CB8AC3E}">
        <p14:creationId xmlns:p14="http://schemas.microsoft.com/office/powerpoint/2010/main" val="389125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7 – create a function (7 minutes)</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33</a:t>
            </a:fld>
            <a:endParaRPr lang="en-AU"/>
          </a:p>
        </p:txBody>
      </p:sp>
      <p:sp>
        <p:nvSpPr>
          <p:cNvPr id="5" name="Rectangle 1">
            <a:extLst>
              <a:ext uri="{FF2B5EF4-FFF2-40B4-BE49-F238E27FC236}">
                <a16:creationId xmlns:a16="http://schemas.microsoft.com/office/drawing/2014/main" id="{C11CF59D-6AA3-46BC-9388-FD927917D48B}"/>
              </a:ext>
            </a:extLst>
          </p:cNvPr>
          <p:cNvSpPr>
            <a:spLocks noGrp="1" noChangeArrowheads="1"/>
          </p:cNvSpPr>
          <p:nvPr>
            <p:ph idx="1"/>
          </p:nvPr>
        </p:nvSpPr>
        <p:spPr bwMode="auto">
          <a:xfrm>
            <a:off x="838200" y="3454278"/>
            <a:ext cx="1088676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AU"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0701B893-AB65-489E-925D-CDB527D880B6}"/>
              </a:ext>
            </a:extLst>
          </p:cNvPr>
          <p:cNvSpPr/>
          <p:nvPr/>
        </p:nvSpPr>
        <p:spPr>
          <a:xfrm>
            <a:off x="838199" y="2014597"/>
            <a:ext cx="10366829" cy="4524315"/>
          </a:xfrm>
          <a:prstGeom prst="rect">
            <a:avLst/>
          </a:prstGeom>
        </p:spPr>
        <p:txBody>
          <a:bodyPr wrap="square">
            <a:spAutoFit/>
          </a:bodyPr>
          <a:lstStyle/>
          <a:p>
            <a:r>
              <a:rPr lang="en-AU" dirty="0"/>
              <a:t>Create a function </a:t>
            </a:r>
            <a:r>
              <a:rPr lang="en-AU" dirty="0" err="1"/>
              <a:t>calculateFuel</a:t>
            </a:r>
            <a:r>
              <a:rPr lang="en-AU" dirty="0"/>
              <a:t>()</a:t>
            </a:r>
          </a:p>
          <a:p>
            <a:r>
              <a:rPr lang="en-AU" dirty="0"/>
              <a:t>It receives one number and returns one number</a:t>
            </a:r>
          </a:p>
          <a:p>
            <a:endParaRPr lang="en-AU" dirty="0"/>
          </a:p>
          <a:p>
            <a:r>
              <a:rPr lang="en-AU" dirty="0"/>
              <a:t>Use the test cases</a:t>
            </a:r>
          </a:p>
          <a:p>
            <a:r>
              <a:rPr lang="en-AU" dirty="0"/>
              <a:t># 12 returns 2</a:t>
            </a:r>
          </a:p>
          <a:p>
            <a:r>
              <a:rPr lang="en-AU" dirty="0"/>
              <a:t># 14 returns 2</a:t>
            </a:r>
          </a:p>
          <a:p>
            <a:r>
              <a:rPr lang="en-AU" dirty="0"/>
              <a:t># 1969 returns 654</a:t>
            </a:r>
          </a:p>
          <a:p>
            <a:r>
              <a:rPr lang="en-AU" dirty="0"/>
              <a:t># 100756 returns 33583</a:t>
            </a:r>
          </a:p>
          <a:p>
            <a:endParaRPr lang="en-AU" dirty="0"/>
          </a:p>
          <a:p>
            <a:r>
              <a:rPr lang="en-AU" dirty="0"/>
              <a:t>If you type</a:t>
            </a:r>
          </a:p>
          <a:p>
            <a:endParaRPr lang="en-AU" dirty="0"/>
          </a:p>
          <a:p>
            <a:r>
              <a:rPr lang="en-AU" dirty="0" err="1"/>
              <a:t>calculateFuel</a:t>
            </a:r>
            <a:r>
              <a:rPr lang="en-AU" dirty="0"/>
              <a:t>(12)</a:t>
            </a:r>
          </a:p>
          <a:p>
            <a:r>
              <a:rPr lang="en-AU" dirty="0"/>
              <a:t>2</a:t>
            </a:r>
          </a:p>
          <a:p>
            <a:endParaRPr lang="en-AU" dirty="0"/>
          </a:p>
          <a:p>
            <a:endParaRPr lang="en-AU" dirty="0"/>
          </a:p>
          <a:p>
            <a:endParaRPr lang="en-AU" dirty="0"/>
          </a:p>
        </p:txBody>
      </p:sp>
    </p:spTree>
    <p:extLst>
      <p:ext uri="{BB962C8B-B14F-4D97-AF65-F5344CB8AC3E}">
        <p14:creationId xmlns:p14="http://schemas.microsoft.com/office/powerpoint/2010/main" val="3129136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C41FE-17B4-44B5-B018-23FCE722D367}"/>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First part of the problem is solved</a:t>
            </a:r>
            <a:br>
              <a:rPr lang="en-AU" sz="2750" b="1" i="1" dirty="0">
                <a:solidFill>
                  <a:schemeClr val="bg1">
                    <a:lumMod val="50000"/>
                  </a:schemeClr>
                </a:solidFill>
              </a:rPr>
            </a:br>
            <a:endParaRPr lang="en-AU" sz="2750" i="1" dirty="0">
              <a:solidFill>
                <a:schemeClr val="bg1">
                  <a:lumMod val="50000"/>
                </a:schemeClr>
              </a:solidFill>
            </a:endParaRPr>
          </a:p>
        </p:txBody>
      </p:sp>
      <p:sp>
        <p:nvSpPr>
          <p:cNvPr id="6" name="Content Placeholder 5">
            <a:extLst>
              <a:ext uri="{FF2B5EF4-FFF2-40B4-BE49-F238E27FC236}">
                <a16:creationId xmlns:a16="http://schemas.microsoft.com/office/drawing/2014/main" id="{A4D391D1-56F0-400E-BA8C-576D110794D5}"/>
              </a:ext>
            </a:extLst>
          </p:cNvPr>
          <p:cNvSpPr>
            <a:spLocks noGrp="1"/>
          </p:cNvSpPr>
          <p:nvPr>
            <p:ph idx="1"/>
          </p:nvPr>
        </p:nvSpPr>
        <p:spPr/>
        <p:txBody>
          <a:bodyPr/>
          <a:lstStyle/>
          <a:p>
            <a:pPr>
              <a:lnSpc>
                <a:spcPct val="150000"/>
              </a:lnSpc>
            </a:pPr>
            <a:r>
              <a:rPr lang="en-AU" sz="2000" dirty="0"/>
              <a:t>Given a list of masses what is the total fuel requirement. To find it, individually calculate the fuel needed for the mass of each module</a:t>
            </a:r>
            <a:r>
              <a:rPr lang="en-AU" sz="2000" b="1" dirty="0"/>
              <a:t>, then add together all the fuel values.</a:t>
            </a:r>
          </a:p>
          <a:p>
            <a:pPr marL="0" indent="0">
              <a:lnSpc>
                <a:spcPct val="150000"/>
              </a:lnSpc>
              <a:buNone/>
            </a:pPr>
            <a:endParaRPr lang="en-AU" sz="2000" dirty="0"/>
          </a:p>
        </p:txBody>
      </p:sp>
      <p:sp>
        <p:nvSpPr>
          <p:cNvPr id="4" name="Slide Number Placeholder 3">
            <a:extLst>
              <a:ext uri="{FF2B5EF4-FFF2-40B4-BE49-F238E27FC236}">
                <a16:creationId xmlns:a16="http://schemas.microsoft.com/office/drawing/2014/main" id="{B486FA5A-3AC2-4897-8D5D-AC729E588E0A}"/>
              </a:ext>
            </a:extLst>
          </p:cNvPr>
          <p:cNvSpPr>
            <a:spLocks noGrp="1"/>
          </p:cNvSpPr>
          <p:nvPr>
            <p:ph type="sldNum" sz="quarter" idx="12"/>
          </p:nvPr>
        </p:nvSpPr>
        <p:spPr/>
        <p:txBody>
          <a:bodyPr/>
          <a:lstStyle/>
          <a:p>
            <a:fld id="{9032C8B0-746D-429C-8438-7FB4DA91008F}" type="slidenum">
              <a:rPr lang="en-AU" smtClean="0"/>
              <a:t>34</a:t>
            </a:fld>
            <a:endParaRPr lang="en-AU"/>
          </a:p>
        </p:txBody>
      </p:sp>
    </p:spTree>
    <p:extLst>
      <p:ext uri="{BB962C8B-B14F-4D97-AF65-F5344CB8AC3E}">
        <p14:creationId xmlns:p14="http://schemas.microsoft.com/office/powerpoint/2010/main" val="929021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C41FE-17B4-44B5-B018-23FCE722D367}"/>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Python data structures</a:t>
            </a:r>
            <a:br>
              <a:rPr lang="en-AU" sz="2750" b="1" i="1" dirty="0">
                <a:solidFill>
                  <a:schemeClr val="bg1">
                    <a:lumMod val="50000"/>
                  </a:schemeClr>
                </a:solidFill>
              </a:rPr>
            </a:br>
            <a:endParaRPr lang="en-AU" sz="2750" i="1" dirty="0">
              <a:solidFill>
                <a:schemeClr val="bg1">
                  <a:lumMod val="50000"/>
                </a:schemeClr>
              </a:solidFill>
            </a:endParaRPr>
          </a:p>
        </p:txBody>
      </p:sp>
      <p:sp>
        <p:nvSpPr>
          <p:cNvPr id="6" name="Content Placeholder 5">
            <a:extLst>
              <a:ext uri="{FF2B5EF4-FFF2-40B4-BE49-F238E27FC236}">
                <a16:creationId xmlns:a16="http://schemas.microsoft.com/office/drawing/2014/main" id="{A4D391D1-56F0-400E-BA8C-576D110794D5}"/>
              </a:ext>
            </a:extLst>
          </p:cNvPr>
          <p:cNvSpPr>
            <a:spLocks noGrp="1"/>
          </p:cNvSpPr>
          <p:nvPr>
            <p:ph idx="1"/>
          </p:nvPr>
        </p:nvSpPr>
        <p:spPr/>
        <p:txBody>
          <a:bodyPr/>
          <a:lstStyle/>
          <a:p>
            <a:pPr>
              <a:lnSpc>
                <a:spcPct val="150000"/>
              </a:lnSpc>
            </a:pPr>
            <a:r>
              <a:rPr lang="en-AU" sz="2000" dirty="0"/>
              <a:t>Lists</a:t>
            </a:r>
          </a:p>
          <a:p>
            <a:pPr>
              <a:lnSpc>
                <a:spcPct val="150000"/>
              </a:lnSpc>
            </a:pPr>
            <a:endParaRPr lang="en-AU" sz="2000" dirty="0"/>
          </a:p>
          <a:p>
            <a:pPr marL="0" indent="0">
              <a:lnSpc>
                <a:spcPct val="150000"/>
              </a:lnSpc>
              <a:buNone/>
            </a:pPr>
            <a:r>
              <a:rPr lang="en-AU" sz="2000" dirty="0" err="1">
                <a:latin typeface="Consolas" panose="020B0609020204030204" pitchFamily="49" charset="0"/>
              </a:rPr>
              <a:t>myList</a:t>
            </a:r>
            <a:r>
              <a:rPr lang="en-AU" sz="2000" dirty="0">
                <a:latin typeface="Consolas" panose="020B0609020204030204" pitchFamily="49" charset="0"/>
              </a:rPr>
              <a:t> = [1, 3, 5, 6]</a:t>
            </a:r>
          </a:p>
          <a:p>
            <a:pPr marL="0" indent="0">
              <a:lnSpc>
                <a:spcPct val="150000"/>
              </a:lnSpc>
              <a:buNone/>
            </a:pPr>
            <a:r>
              <a:rPr lang="en-AU" sz="2000" dirty="0" err="1">
                <a:latin typeface="Consolas" panose="020B0609020204030204" pitchFamily="49" charset="0"/>
              </a:rPr>
              <a:t>myList</a:t>
            </a:r>
            <a:endParaRPr lang="en-AU" sz="2000" dirty="0">
              <a:latin typeface="Consolas" panose="020B0609020204030204" pitchFamily="49" charset="0"/>
            </a:endParaRPr>
          </a:p>
          <a:p>
            <a:pPr marL="0" indent="0">
              <a:lnSpc>
                <a:spcPct val="150000"/>
              </a:lnSpc>
              <a:buNone/>
            </a:pPr>
            <a:r>
              <a:rPr lang="en-AU" sz="2000" dirty="0">
                <a:latin typeface="Consolas" panose="020B0609020204030204" pitchFamily="49" charset="0"/>
              </a:rPr>
              <a:t>days = ['Monday', 'Tuesday', 'Wednesday’]</a:t>
            </a:r>
          </a:p>
          <a:p>
            <a:pPr marL="0" indent="0">
              <a:lnSpc>
                <a:spcPct val="150000"/>
              </a:lnSpc>
              <a:buNone/>
            </a:pPr>
            <a:r>
              <a:rPr lang="en-AU" sz="2000" dirty="0">
                <a:latin typeface="Consolas" panose="020B0609020204030204" pitchFamily="49" charset="0"/>
              </a:rPr>
              <a:t>days</a:t>
            </a:r>
          </a:p>
          <a:p>
            <a:pPr marL="0" indent="0">
              <a:lnSpc>
                <a:spcPct val="150000"/>
              </a:lnSpc>
              <a:buNone/>
            </a:pPr>
            <a:endParaRPr lang="en-AU" sz="2000" dirty="0"/>
          </a:p>
        </p:txBody>
      </p:sp>
      <p:sp>
        <p:nvSpPr>
          <p:cNvPr id="4" name="Slide Number Placeholder 3">
            <a:extLst>
              <a:ext uri="{FF2B5EF4-FFF2-40B4-BE49-F238E27FC236}">
                <a16:creationId xmlns:a16="http://schemas.microsoft.com/office/drawing/2014/main" id="{B486FA5A-3AC2-4897-8D5D-AC729E588E0A}"/>
              </a:ext>
            </a:extLst>
          </p:cNvPr>
          <p:cNvSpPr>
            <a:spLocks noGrp="1"/>
          </p:cNvSpPr>
          <p:nvPr>
            <p:ph type="sldNum" sz="quarter" idx="12"/>
          </p:nvPr>
        </p:nvSpPr>
        <p:spPr/>
        <p:txBody>
          <a:bodyPr/>
          <a:lstStyle/>
          <a:p>
            <a:fld id="{9032C8B0-746D-429C-8438-7FB4DA91008F}" type="slidenum">
              <a:rPr lang="en-AU" smtClean="0"/>
              <a:t>35</a:t>
            </a:fld>
            <a:endParaRPr lang="en-AU"/>
          </a:p>
        </p:txBody>
      </p:sp>
    </p:spTree>
    <p:extLst>
      <p:ext uri="{BB962C8B-B14F-4D97-AF65-F5344CB8AC3E}">
        <p14:creationId xmlns:p14="http://schemas.microsoft.com/office/powerpoint/2010/main" val="1512316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C41FE-17B4-44B5-B018-23FCE722D367}"/>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Python data structures</a:t>
            </a:r>
            <a:br>
              <a:rPr lang="en-AU" sz="2750" b="1" i="1" dirty="0">
                <a:solidFill>
                  <a:schemeClr val="bg1">
                    <a:lumMod val="50000"/>
                  </a:schemeClr>
                </a:solidFill>
              </a:rPr>
            </a:br>
            <a:endParaRPr lang="en-AU" sz="2750" i="1" dirty="0">
              <a:solidFill>
                <a:schemeClr val="bg1">
                  <a:lumMod val="50000"/>
                </a:schemeClr>
              </a:solidFill>
            </a:endParaRPr>
          </a:p>
        </p:txBody>
      </p:sp>
      <p:sp>
        <p:nvSpPr>
          <p:cNvPr id="6" name="Content Placeholder 5">
            <a:extLst>
              <a:ext uri="{FF2B5EF4-FFF2-40B4-BE49-F238E27FC236}">
                <a16:creationId xmlns:a16="http://schemas.microsoft.com/office/drawing/2014/main" id="{A4D391D1-56F0-400E-BA8C-576D110794D5}"/>
              </a:ext>
            </a:extLst>
          </p:cNvPr>
          <p:cNvSpPr>
            <a:spLocks noGrp="1"/>
          </p:cNvSpPr>
          <p:nvPr>
            <p:ph idx="1"/>
          </p:nvPr>
        </p:nvSpPr>
        <p:spPr/>
        <p:txBody>
          <a:bodyPr/>
          <a:lstStyle/>
          <a:p>
            <a:pPr>
              <a:lnSpc>
                <a:spcPct val="150000"/>
              </a:lnSpc>
            </a:pPr>
            <a:r>
              <a:rPr lang="en-AU" sz="2000" dirty="0"/>
              <a:t>Lists are mutable, which means then can change. They contain any data type</a:t>
            </a:r>
          </a:p>
          <a:p>
            <a:pPr>
              <a:lnSpc>
                <a:spcPct val="150000"/>
              </a:lnSpc>
            </a:pPr>
            <a:r>
              <a:rPr lang="en-AU" sz="2000" dirty="0"/>
              <a:t>Indexing starts from 0</a:t>
            </a:r>
          </a:p>
          <a:p>
            <a:pPr marL="0" indent="0">
              <a:lnSpc>
                <a:spcPct val="150000"/>
              </a:lnSpc>
              <a:buNone/>
            </a:pPr>
            <a:r>
              <a:rPr lang="en-AU" sz="2000" dirty="0">
                <a:latin typeface="Consolas" panose="020B0609020204030204" pitchFamily="49" charset="0"/>
              </a:rPr>
              <a:t>days[0]</a:t>
            </a:r>
          </a:p>
          <a:p>
            <a:pPr marL="0" indent="0">
              <a:lnSpc>
                <a:spcPct val="150000"/>
              </a:lnSpc>
              <a:buNone/>
            </a:pPr>
            <a:r>
              <a:rPr lang="en-AU" sz="2000" dirty="0">
                <a:latin typeface="Consolas" panose="020B0609020204030204" pitchFamily="49" charset="0"/>
              </a:rPr>
              <a:t>'Monday'</a:t>
            </a:r>
          </a:p>
          <a:p>
            <a:pPr marL="0" indent="0">
              <a:lnSpc>
                <a:spcPct val="150000"/>
              </a:lnSpc>
              <a:buNone/>
            </a:pPr>
            <a:r>
              <a:rPr lang="en-AU" sz="2000" dirty="0">
                <a:latin typeface="Consolas" panose="020B0609020204030204" pitchFamily="49" charset="0"/>
              </a:rPr>
              <a:t>days[-1]</a:t>
            </a:r>
          </a:p>
          <a:p>
            <a:pPr marL="0" indent="0">
              <a:lnSpc>
                <a:spcPct val="150000"/>
              </a:lnSpc>
              <a:buNone/>
            </a:pPr>
            <a:r>
              <a:rPr lang="en-AU" sz="2000" dirty="0">
                <a:latin typeface="Consolas" panose="020B0609020204030204" pitchFamily="49" charset="0"/>
              </a:rPr>
              <a:t>'Wednesday'</a:t>
            </a:r>
          </a:p>
          <a:p>
            <a:pPr marL="0" indent="0">
              <a:lnSpc>
                <a:spcPct val="150000"/>
              </a:lnSpc>
              <a:buNone/>
            </a:pPr>
            <a:r>
              <a:rPr lang="en-AU" sz="2000" dirty="0" err="1">
                <a:latin typeface="Consolas" panose="020B0609020204030204" pitchFamily="49" charset="0"/>
              </a:rPr>
              <a:t>days.append</a:t>
            </a:r>
            <a:r>
              <a:rPr lang="en-AU" sz="2000" dirty="0">
                <a:latin typeface="Consolas" panose="020B0609020204030204" pitchFamily="49" charset="0"/>
              </a:rPr>
              <a:t>('Thursday') # add at the end of a list</a:t>
            </a:r>
          </a:p>
          <a:p>
            <a:pPr marL="0" indent="0">
              <a:lnSpc>
                <a:spcPct val="150000"/>
              </a:lnSpc>
              <a:buNone/>
            </a:pPr>
            <a:r>
              <a:rPr lang="en-AU" sz="2000" dirty="0">
                <a:latin typeface="Consolas" panose="020B0609020204030204" pitchFamily="49" charset="0"/>
              </a:rPr>
              <a:t>del days[2]</a:t>
            </a:r>
          </a:p>
          <a:p>
            <a:pPr marL="0" indent="0">
              <a:lnSpc>
                <a:spcPct val="150000"/>
              </a:lnSpc>
              <a:buNone/>
            </a:pPr>
            <a:r>
              <a:rPr lang="en-AU" sz="2000" dirty="0">
                <a:hlinkClick r:id="rId2"/>
              </a:rPr>
              <a:t>https://www.pythoncheatsheet.org/#Lists</a:t>
            </a:r>
            <a:endParaRPr lang="en-AU" sz="2000" dirty="0"/>
          </a:p>
          <a:p>
            <a:pPr marL="0" indent="0">
              <a:lnSpc>
                <a:spcPct val="150000"/>
              </a:lnSpc>
              <a:buNone/>
            </a:pPr>
            <a:endParaRPr lang="en-AU" sz="2000" dirty="0"/>
          </a:p>
          <a:p>
            <a:pPr marL="0" indent="0">
              <a:lnSpc>
                <a:spcPct val="150000"/>
              </a:lnSpc>
              <a:buNone/>
            </a:pPr>
            <a:endParaRPr lang="en-AU" sz="2000" dirty="0"/>
          </a:p>
        </p:txBody>
      </p:sp>
      <p:sp>
        <p:nvSpPr>
          <p:cNvPr id="4" name="Slide Number Placeholder 3">
            <a:extLst>
              <a:ext uri="{FF2B5EF4-FFF2-40B4-BE49-F238E27FC236}">
                <a16:creationId xmlns:a16="http://schemas.microsoft.com/office/drawing/2014/main" id="{B486FA5A-3AC2-4897-8D5D-AC729E588E0A}"/>
              </a:ext>
            </a:extLst>
          </p:cNvPr>
          <p:cNvSpPr>
            <a:spLocks noGrp="1"/>
          </p:cNvSpPr>
          <p:nvPr>
            <p:ph type="sldNum" sz="quarter" idx="12"/>
          </p:nvPr>
        </p:nvSpPr>
        <p:spPr/>
        <p:txBody>
          <a:bodyPr/>
          <a:lstStyle/>
          <a:p>
            <a:fld id="{9032C8B0-746D-429C-8438-7FB4DA91008F}" type="slidenum">
              <a:rPr lang="en-AU" smtClean="0"/>
              <a:t>36</a:t>
            </a:fld>
            <a:endParaRPr lang="en-AU"/>
          </a:p>
        </p:txBody>
      </p:sp>
    </p:spTree>
    <p:extLst>
      <p:ext uri="{BB962C8B-B14F-4D97-AF65-F5344CB8AC3E}">
        <p14:creationId xmlns:p14="http://schemas.microsoft.com/office/powerpoint/2010/main" val="419071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8 – create a list of masses (3 min)</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37</a:t>
            </a:fld>
            <a:endParaRPr lang="en-AU"/>
          </a:p>
        </p:txBody>
      </p:sp>
      <p:sp>
        <p:nvSpPr>
          <p:cNvPr id="6" name="Rectangle 2">
            <a:extLst>
              <a:ext uri="{FF2B5EF4-FFF2-40B4-BE49-F238E27FC236}">
                <a16:creationId xmlns:a16="http://schemas.microsoft.com/office/drawing/2014/main" id="{0C13FE44-787B-4F8E-9C7F-0A0283A7C2B4}"/>
              </a:ext>
            </a:extLst>
          </p:cNvPr>
          <p:cNvSpPr>
            <a:spLocks noGrp="1" noChangeArrowheads="1"/>
          </p:cNvSpPr>
          <p:nvPr>
            <p:ph idx="1"/>
          </p:nvPr>
        </p:nvSpPr>
        <p:spPr bwMode="auto">
          <a:xfrm>
            <a:off x="974678" y="1336474"/>
            <a:ext cx="6545190" cy="418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AU" altLang="en-US" sz="2000" dirty="0"/>
              <a:t>Containing the 4 input values from the test cases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AU" altLang="en-US" sz="2000" b="0" i="0" u="none" strike="noStrike" cap="none" normalizeH="0" baseline="0" dirty="0">
                <a:ln>
                  <a:noFill/>
                </a:ln>
                <a:solidFill>
                  <a:schemeClr val="tx1"/>
                </a:solidFill>
                <a:effectLst/>
              </a:rPr>
              <a:t>If you t</a:t>
            </a:r>
            <a:r>
              <a:rPr lang="en-AU" altLang="en-US" sz="2000" dirty="0"/>
              <a:t>ype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AU"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latin typeface="Consolas" panose="020B0609020204030204" pitchFamily="49" charset="0"/>
              </a:rPr>
              <a:t>t</a:t>
            </a:r>
            <a:r>
              <a:rPr kumimoji="0" lang="en-US" altLang="en-US" sz="2000" b="0" i="0" u="none" strike="noStrike" cap="none" normalizeH="0" baseline="0" dirty="0">
                <a:ln>
                  <a:noFill/>
                </a:ln>
                <a:solidFill>
                  <a:schemeClr val="tx1"/>
                </a:solidFill>
                <a:effectLst/>
                <a:latin typeface="Consolas" panose="020B0609020204030204" pitchFamily="49" charset="0"/>
              </a:rPr>
              <a:t>ype(masses)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t>It should be List</a:t>
            </a:r>
          </a:p>
          <a:p>
            <a:pPr marL="0" lvl="0" indent="0" defTabSz="914400" eaLnBrk="0" fontAlgn="base" hangingPunct="0">
              <a:lnSpc>
                <a:spcPct val="150000"/>
              </a:lnSpc>
              <a:spcBef>
                <a:spcPct val="0"/>
              </a:spcBef>
              <a:spcAft>
                <a:spcPct val="0"/>
              </a:spcAft>
              <a:buNone/>
            </a:pPr>
            <a:r>
              <a:rPr lang="en-US" altLang="en-US" sz="2000" dirty="0"/>
              <a:t># should be int for each item in the list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latin typeface="Consolas" panose="020B0609020204030204" pitchFamily="49" charset="0"/>
              </a:rPr>
              <a:t>type(masses[0])</a:t>
            </a:r>
            <a:endParaRPr lang="en-US" altLang="en-US" sz="2000" dirty="0"/>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err="1">
                <a:latin typeface="Consolas" panose="020B0609020204030204" pitchFamily="49" charset="0"/>
              </a:rPr>
              <a:t>l</a:t>
            </a:r>
            <a:r>
              <a:rPr kumimoji="0" lang="en-US" altLang="en-US" sz="2000" b="0" i="0" u="none" strike="noStrike" cap="none" normalizeH="0" baseline="0" dirty="0" err="1">
                <a:ln>
                  <a:noFill/>
                </a:ln>
                <a:solidFill>
                  <a:schemeClr val="tx1"/>
                </a:solidFill>
                <a:effectLst/>
                <a:latin typeface="Consolas" panose="020B0609020204030204" pitchFamily="49" charset="0"/>
              </a:rPr>
              <a:t>en</a:t>
            </a:r>
            <a:r>
              <a:rPr kumimoji="0" lang="en-US" altLang="en-US" sz="2000" b="0" i="0" u="none" strike="noStrike" cap="none" normalizeH="0" baseline="0" dirty="0">
                <a:ln>
                  <a:noFill/>
                </a:ln>
                <a:solidFill>
                  <a:schemeClr val="tx1"/>
                </a:solidFill>
                <a:effectLst/>
                <a:latin typeface="Consolas" panose="020B0609020204030204" pitchFamily="49" charset="0"/>
              </a:rPr>
              <a:t>(masses)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t>4</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52822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For loop </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38</a:t>
            </a:fld>
            <a:endParaRPr lang="en-AU"/>
          </a:p>
        </p:txBody>
      </p:sp>
      <p:sp>
        <p:nvSpPr>
          <p:cNvPr id="7" name="Rectangle 6">
            <a:extLst>
              <a:ext uri="{FF2B5EF4-FFF2-40B4-BE49-F238E27FC236}">
                <a16:creationId xmlns:a16="http://schemas.microsoft.com/office/drawing/2014/main" id="{FC153D42-0FCC-43BE-8F6E-95E47D7CEC79}"/>
              </a:ext>
            </a:extLst>
          </p:cNvPr>
          <p:cNvSpPr/>
          <p:nvPr/>
        </p:nvSpPr>
        <p:spPr>
          <a:xfrm>
            <a:off x="838200" y="2293035"/>
            <a:ext cx="9726637" cy="2862322"/>
          </a:xfrm>
          <a:prstGeom prst="rect">
            <a:avLst/>
          </a:prstGeom>
        </p:spPr>
        <p:txBody>
          <a:bodyPr wrap="square">
            <a:spAutoFit/>
          </a:bodyPr>
          <a:lstStyle/>
          <a:p>
            <a:r>
              <a:rPr lang="en-AU" sz="2000" dirty="0"/>
              <a:t>When we want to iterate values over a structure, for example a list we need a loop</a:t>
            </a:r>
          </a:p>
          <a:p>
            <a:endParaRPr lang="en-AU" sz="2000" dirty="0"/>
          </a:p>
          <a:p>
            <a:r>
              <a:rPr lang="en-AU" sz="2000" dirty="0"/>
              <a:t>The basic structure of a loop is</a:t>
            </a:r>
          </a:p>
          <a:p>
            <a:endParaRPr lang="en-AU" sz="2000" dirty="0">
              <a:latin typeface="Consolas" panose="020B0609020204030204" pitchFamily="49" charset="0"/>
            </a:endParaRPr>
          </a:p>
          <a:p>
            <a:r>
              <a:rPr lang="en-AU" sz="2000" dirty="0" err="1">
                <a:latin typeface="Consolas" panose="020B0609020204030204" pitchFamily="49" charset="0"/>
              </a:rPr>
              <a:t>myList</a:t>
            </a:r>
            <a:r>
              <a:rPr lang="en-AU" sz="2000" dirty="0">
                <a:latin typeface="Consolas" panose="020B0609020204030204" pitchFamily="49" charset="0"/>
              </a:rPr>
              <a:t> = [1, 3, 5, 6]</a:t>
            </a:r>
            <a:endParaRPr lang="en-AU" sz="2000" dirty="0"/>
          </a:p>
          <a:p>
            <a:r>
              <a:rPr lang="en-AU" sz="2000" dirty="0">
                <a:latin typeface="Consolas" panose="020B0609020204030204" pitchFamily="49" charset="0"/>
              </a:rPr>
              <a:t>for </a:t>
            </a:r>
            <a:r>
              <a:rPr lang="en-AU" sz="2000" dirty="0" err="1">
                <a:latin typeface="Consolas" panose="020B0609020204030204" pitchFamily="49" charset="0"/>
              </a:rPr>
              <a:t>i</a:t>
            </a:r>
            <a:r>
              <a:rPr lang="en-AU" sz="2000" dirty="0">
                <a:latin typeface="Consolas" panose="020B0609020204030204" pitchFamily="49" charset="0"/>
              </a:rPr>
              <a:t> in </a:t>
            </a:r>
            <a:r>
              <a:rPr lang="en-AU" sz="2000" dirty="0" err="1">
                <a:latin typeface="Consolas" panose="020B0609020204030204" pitchFamily="49" charset="0"/>
              </a:rPr>
              <a:t>myList</a:t>
            </a:r>
            <a:r>
              <a:rPr lang="en-AU" sz="2000" dirty="0">
                <a:latin typeface="Consolas" panose="020B0609020204030204" pitchFamily="49" charset="0"/>
              </a:rPr>
              <a:t>:</a:t>
            </a:r>
          </a:p>
          <a:p>
            <a:r>
              <a:rPr lang="en-AU" sz="2000" dirty="0">
                <a:latin typeface="Consolas" panose="020B0609020204030204" pitchFamily="49" charset="0"/>
              </a:rPr>
              <a:t>    print(</a:t>
            </a:r>
            <a:r>
              <a:rPr lang="en-AU" sz="2000" dirty="0" err="1">
                <a:latin typeface="Consolas" panose="020B0609020204030204" pitchFamily="49" charset="0"/>
              </a:rPr>
              <a:t>i</a:t>
            </a:r>
            <a:r>
              <a:rPr lang="en-AU" sz="2000" dirty="0">
                <a:latin typeface="Consolas" panose="020B0609020204030204" pitchFamily="49" charset="0"/>
              </a:rPr>
              <a:t>)</a:t>
            </a:r>
          </a:p>
          <a:p>
            <a:endParaRPr lang="en-AU" sz="2000" dirty="0"/>
          </a:p>
        </p:txBody>
      </p:sp>
    </p:spTree>
    <p:extLst>
      <p:ext uri="{BB962C8B-B14F-4D97-AF65-F5344CB8AC3E}">
        <p14:creationId xmlns:p14="http://schemas.microsoft.com/office/powerpoint/2010/main" val="172934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6D8-DFAC-5042-9F6D-3516011C319F}"/>
              </a:ext>
            </a:extLst>
          </p:cNvPr>
          <p:cNvSpPr>
            <a:spLocks noGrp="1"/>
          </p:cNvSpPr>
          <p:nvPr>
            <p:ph type="ctrTitle"/>
          </p:nvPr>
        </p:nvSpPr>
        <p:spPr>
          <a:xfrm>
            <a:off x="659649" y="1225336"/>
            <a:ext cx="10872702" cy="735993"/>
          </a:xfrm>
        </p:spPr>
        <p:txBody>
          <a:bodyPr anchor="b">
            <a:normAutofit/>
          </a:bodyPr>
          <a:lstStyle/>
          <a:p>
            <a:r>
              <a:rPr lang="en-US" dirty="0"/>
              <a:t>Hands-on Training</a:t>
            </a:r>
            <a:endParaRPr lang="en-US" b="1" i="1" dirty="0"/>
          </a:p>
        </p:txBody>
      </p:sp>
      <p:graphicFrame>
        <p:nvGraphicFramePr>
          <p:cNvPr id="5" name="Content Placeholder 2">
            <a:extLst>
              <a:ext uri="{FF2B5EF4-FFF2-40B4-BE49-F238E27FC236}">
                <a16:creationId xmlns:a16="http://schemas.microsoft.com/office/drawing/2014/main" id="{1896BB0B-0409-41DA-BE4D-680D77A778F3}"/>
              </a:ext>
            </a:extLst>
          </p:cNvPr>
          <p:cNvGraphicFramePr>
            <a:graphicFrameLocks noGrp="1"/>
          </p:cNvGraphicFramePr>
          <p:nvPr>
            <p:ph sz="quarter" idx="16"/>
            <p:extLst>
              <p:ext uri="{D42A27DB-BD31-4B8C-83A1-F6EECF244321}">
                <p14:modId xmlns:p14="http://schemas.microsoft.com/office/powerpoint/2010/main" val="1541958806"/>
              </p:ext>
            </p:extLst>
          </p:nvPr>
        </p:nvGraphicFramePr>
        <p:xfrm>
          <a:off x="659649" y="2124204"/>
          <a:ext cx="10872702" cy="3995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8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9 – Create a new for loop (6 min)</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39</a:t>
            </a:fld>
            <a:endParaRPr lang="en-AU"/>
          </a:p>
        </p:txBody>
      </p:sp>
      <p:sp>
        <p:nvSpPr>
          <p:cNvPr id="6" name="Rectangle 2">
            <a:extLst>
              <a:ext uri="{FF2B5EF4-FFF2-40B4-BE49-F238E27FC236}">
                <a16:creationId xmlns:a16="http://schemas.microsoft.com/office/drawing/2014/main" id="{0C13FE44-787B-4F8E-9C7F-0A0283A7C2B4}"/>
              </a:ext>
            </a:extLst>
          </p:cNvPr>
          <p:cNvSpPr>
            <a:spLocks noGrp="1" noChangeArrowheads="1"/>
          </p:cNvSpPr>
          <p:nvPr>
            <p:ph idx="1"/>
          </p:nvPr>
        </p:nvSpPr>
        <p:spPr bwMode="auto">
          <a:xfrm>
            <a:off x="838200" y="2854171"/>
            <a:ext cx="10964594" cy="187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50000"/>
              </a:lnSpc>
              <a:spcBef>
                <a:spcPct val="0"/>
              </a:spcBef>
              <a:spcAft>
                <a:spcPct val="0"/>
              </a:spcAft>
              <a:buNone/>
            </a:pPr>
            <a:r>
              <a:rPr lang="en-AU" altLang="en-US" sz="2000" dirty="0"/>
              <a:t>You can create a for loop</a:t>
            </a:r>
            <a:r>
              <a:rPr lang="en-US" altLang="en-US" sz="2000" dirty="0"/>
              <a:t> to print the each of the values in masses</a:t>
            </a:r>
          </a:p>
          <a:p>
            <a:pPr marL="0" lvl="0" indent="0" defTabSz="914400" eaLnBrk="0" fontAlgn="base" hangingPunct="0">
              <a:lnSpc>
                <a:spcPct val="150000"/>
              </a:lnSpc>
              <a:spcBef>
                <a:spcPct val="0"/>
              </a:spcBef>
              <a:spcAft>
                <a:spcPct val="0"/>
              </a:spcAft>
              <a:buNone/>
            </a:pPr>
            <a:r>
              <a:rPr lang="en-US" altLang="en-US" sz="2000" dirty="0"/>
              <a:t>Then change the loop to call the function that you created before</a:t>
            </a:r>
          </a:p>
          <a:p>
            <a:pPr marL="0" lvl="0" indent="0" defTabSz="914400" eaLnBrk="0" fontAlgn="base" hangingPunct="0">
              <a:lnSpc>
                <a:spcPct val="150000"/>
              </a:lnSpc>
              <a:spcBef>
                <a:spcPct val="0"/>
              </a:spcBef>
              <a:spcAft>
                <a:spcPct val="0"/>
              </a:spcAft>
              <a:buNone/>
            </a:pPr>
            <a:r>
              <a:rPr lang="en-US" altLang="en-US" sz="2000" dirty="0" err="1">
                <a:latin typeface="Consolas" panose="020B0609020204030204" pitchFamily="49" charset="0"/>
              </a:rPr>
              <a:t>calculateFuel</a:t>
            </a:r>
            <a:r>
              <a:rPr lang="en-US" altLang="en-US" sz="2000" dirty="0">
                <a:latin typeface="Consolas" panose="020B0609020204030204" pitchFamily="49" charset="0"/>
              </a:rPr>
              <a:t>()</a:t>
            </a:r>
          </a:p>
          <a:p>
            <a:pPr marL="0" lvl="0" indent="0" defTabSz="914400" eaLnBrk="0" fontAlgn="base" hangingPunct="0">
              <a:lnSpc>
                <a:spcPct val="150000"/>
              </a:lnSpc>
              <a:spcBef>
                <a:spcPct val="0"/>
              </a:spcBef>
              <a:spcAft>
                <a:spcPct val="0"/>
              </a:spcAft>
              <a:buNone/>
            </a:pPr>
            <a:r>
              <a:rPr lang="en-US" altLang="en-US" sz="2000" dirty="0"/>
              <a:t>With each of the values in </a:t>
            </a:r>
            <a:r>
              <a:rPr lang="en-US" altLang="en-US" sz="2000" dirty="0">
                <a:latin typeface="Consolas" panose="020B0609020204030204" pitchFamily="49" charset="0"/>
              </a:rPr>
              <a:t>masses</a:t>
            </a:r>
            <a:endParaRPr lang="en-AU" altLang="en-US" sz="2000" dirty="0">
              <a:latin typeface="Consolas" panose="020B0609020204030204" pitchFamily="49" charset="0"/>
            </a:endParaRPr>
          </a:p>
        </p:txBody>
      </p:sp>
    </p:spTree>
    <p:extLst>
      <p:ext uri="{BB962C8B-B14F-4D97-AF65-F5344CB8AC3E}">
        <p14:creationId xmlns:p14="http://schemas.microsoft.com/office/powerpoint/2010/main" val="1955088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a:xfrm>
            <a:off x="838200" y="681037"/>
            <a:ext cx="10515600" cy="1403805"/>
          </a:xfrm>
        </p:spPr>
        <p:txBody>
          <a:bodyPr/>
          <a:lstStyle/>
          <a:p>
            <a:br>
              <a:rPr lang="en-AU" b="1" dirty="0"/>
            </a:br>
            <a:br>
              <a:rPr lang="en-AU" b="1" dirty="0"/>
            </a:br>
            <a:r>
              <a:rPr lang="en-AU" sz="2800" b="1" dirty="0"/>
              <a:t>Exercise 10 – Discuss for (5 min)</a:t>
            </a:r>
            <a:br>
              <a:rPr lang="en-AU" sz="2750" b="1" i="1" dirty="0">
                <a:solidFill>
                  <a:schemeClr val="bg1">
                    <a:lumMod val="50000"/>
                  </a:schemeClr>
                </a:solidFill>
              </a:rPr>
            </a:br>
            <a:endParaRPr lang="en-AU" sz="2750" i="1" dirty="0">
              <a:solidFill>
                <a:schemeClr val="bg1">
                  <a:lumMod val="50000"/>
                </a:schemeClr>
              </a:solidFill>
            </a:endParaRPr>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40</a:t>
            </a:fld>
            <a:endParaRPr lang="en-AU"/>
          </a:p>
        </p:txBody>
      </p:sp>
      <p:sp>
        <p:nvSpPr>
          <p:cNvPr id="6" name="Rectangle 2">
            <a:extLst>
              <a:ext uri="{FF2B5EF4-FFF2-40B4-BE49-F238E27FC236}">
                <a16:creationId xmlns:a16="http://schemas.microsoft.com/office/drawing/2014/main" id="{0C13FE44-787B-4F8E-9C7F-0A0283A7C2B4}"/>
              </a:ext>
            </a:extLst>
          </p:cNvPr>
          <p:cNvSpPr>
            <a:spLocks noGrp="1" noChangeArrowheads="1"/>
          </p:cNvSpPr>
          <p:nvPr>
            <p:ph idx="1"/>
          </p:nvPr>
        </p:nvSpPr>
        <p:spPr bwMode="auto">
          <a:xfrm>
            <a:off x="838200" y="2802876"/>
            <a:ext cx="10964594" cy="197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AU" sz="2000" dirty="0"/>
              <a:t>Did an error come up? </a:t>
            </a:r>
          </a:p>
          <a:p>
            <a:pPr>
              <a:lnSpc>
                <a:spcPct val="150000"/>
              </a:lnSpc>
            </a:pPr>
            <a:r>
              <a:rPr lang="en-AU" sz="2000" dirty="0"/>
              <a:t>Could you fix it?</a:t>
            </a:r>
          </a:p>
          <a:p>
            <a:pPr>
              <a:lnSpc>
                <a:spcPct val="150000"/>
              </a:lnSpc>
            </a:pPr>
            <a:r>
              <a:rPr lang="en-AU" sz="2000" dirty="0"/>
              <a:t>Did you google up for hints?</a:t>
            </a:r>
          </a:p>
          <a:p>
            <a:pPr marL="0" lvl="0" indent="0" defTabSz="914400" eaLnBrk="0" fontAlgn="base" hangingPunct="0">
              <a:lnSpc>
                <a:spcPct val="150000"/>
              </a:lnSpc>
              <a:spcBef>
                <a:spcPct val="0"/>
              </a:spcBef>
              <a:spcAft>
                <a:spcPct val="0"/>
              </a:spcAft>
              <a:buNone/>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1168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400" b="1" dirty="0"/>
              <a:t>Exercise 11 – Save the results to a new list (5 min)</a:t>
            </a:r>
            <a:endParaRPr lang="en-AU" sz="2750" b="1" i="1" dirty="0">
              <a:solidFill>
                <a:schemeClr val="bg1">
                  <a:lumMod val="50000"/>
                </a:schemeClr>
              </a:solidFill>
            </a:endParaRP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41</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707886"/>
          </a:xfrm>
          <a:prstGeom prst="rect">
            <a:avLst/>
          </a:prstGeom>
        </p:spPr>
        <p:txBody>
          <a:bodyPr wrap="square">
            <a:spAutoFit/>
          </a:bodyPr>
          <a:lstStyle/>
          <a:p>
            <a:endParaRPr lang="en-AU" sz="2000" dirty="0"/>
          </a:p>
          <a:p>
            <a:endParaRPr lang="en-AU" sz="2000" dirty="0"/>
          </a:p>
        </p:txBody>
      </p:sp>
      <p:sp>
        <p:nvSpPr>
          <p:cNvPr id="5" name="Rectangle 4">
            <a:extLst>
              <a:ext uri="{FF2B5EF4-FFF2-40B4-BE49-F238E27FC236}">
                <a16:creationId xmlns:a16="http://schemas.microsoft.com/office/drawing/2014/main" id="{FAF38B38-1B48-403D-9562-4E91CA022B64}"/>
              </a:ext>
            </a:extLst>
          </p:cNvPr>
          <p:cNvSpPr/>
          <p:nvPr/>
        </p:nvSpPr>
        <p:spPr>
          <a:xfrm>
            <a:off x="838199" y="1720840"/>
            <a:ext cx="10242453" cy="3477875"/>
          </a:xfrm>
          <a:prstGeom prst="rect">
            <a:avLst/>
          </a:prstGeom>
        </p:spPr>
        <p:txBody>
          <a:bodyPr wrap="square">
            <a:spAutoFit/>
          </a:bodyPr>
          <a:lstStyle/>
          <a:p>
            <a:r>
              <a:rPr lang="en-AU" sz="2000" dirty="0"/>
              <a:t># Create an empty list to save results before the loop</a:t>
            </a:r>
          </a:p>
          <a:p>
            <a:endParaRPr lang="en-AU" sz="2000" dirty="0"/>
          </a:p>
          <a:p>
            <a:r>
              <a:rPr lang="en-AU" sz="2000" dirty="0" err="1">
                <a:latin typeface="Consolas" panose="020B0609020204030204" pitchFamily="49" charset="0"/>
              </a:rPr>
              <a:t>fuelAmounts</a:t>
            </a:r>
            <a:r>
              <a:rPr lang="en-AU" sz="2000" dirty="0">
                <a:latin typeface="Consolas" panose="020B0609020204030204" pitchFamily="49" charset="0"/>
              </a:rPr>
              <a:t> = []</a:t>
            </a:r>
          </a:p>
          <a:p>
            <a:endParaRPr lang="en-AU" sz="2000" dirty="0"/>
          </a:p>
          <a:p>
            <a:r>
              <a:rPr lang="en-AU" sz="2000" dirty="0"/>
              <a:t>Inside the for loop save the results from the </a:t>
            </a:r>
            <a:r>
              <a:rPr lang="en-AU" sz="2000" dirty="0" err="1">
                <a:latin typeface="Consolas" panose="020B0609020204030204" pitchFamily="49" charset="0"/>
              </a:rPr>
              <a:t>calculateFuel</a:t>
            </a:r>
            <a:r>
              <a:rPr lang="en-AU" sz="2000" dirty="0"/>
              <a:t> into </a:t>
            </a:r>
            <a:r>
              <a:rPr lang="en-AU" sz="2000" dirty="0" err="1">
                <a:latin typeface="Consolas" panose="020B0609020204030204" pitchFamily="49" charset="0"/>
              </a:rPr>
              <a:t>fuelAmounts</a:t>
            </a:r>
            <a:endParaRPr lang="en-AU" sz="2000" dirty="0">
              <a:latin typeface="Consolas" panose="020B0609020204030204" pitchFamily="49" charset="0"/>
            </a:endParaRPr>
          </a:p>
          <a:p>
            <a:endParaRPr lang="en-AU" sz="2000" dirty="0"/>
          </a:p>
          <a:p>
            <a:r>
              <a:rPr lang="en-AU" sz="2000" dirty="0" err="1">
                <a:latin typeface="Consolas" panose="020B0609020204030204" pitchFamily="49" charset="0"/>
              </a:rPr>
              <a:t>fuelAmounts.append</a:t>
            </a:r>
            <a:r>
              <a:rPr lang="en-AU" sz="2000" dirty="0">
                <a:latin typeface="Consolas" panose="020B0609020204030204" pitchFamily="49" charset="0"/>
              </a:rPr>
              <a:t>()</a:t>
            </a:r>
          </a:p>
          <a:p>
            <a:endParaRPr lang="en-AU" sz="2000" dirty="0"/>
          </a:p>
          <a:p>
            <a:r>
              <a:rPr lang="en-AU" sz="2000" dirty="0"/>
              <a:t>If you run the four tests this is the return</a:t>
            </a:r>
          </a:p>
          <a:p>
            <a:r>
              <a:rPr lang="en-AU" sz="2000" dirty="0" err="1"/>
              <a:t>fuelAmounts</a:t>
            </a:r>
            <a:endParaRPr lang="en-AU" sz="2000" dirty="0"/>
          </a:p>
          <a:p>
            <a:r>
              <a:rPr lang="en-AU" sz="2000" dirty="0"/>
              <a:t>[2, 2, 654, 33583]</a:t>
            </a:r>
          </a:p>
        </p:txBody>
      </p:sp>
    </p:spTree>
    <p:extLst>
      <p:ext uri="{BB962C8B-B14F-4D97-AF65-F5344CB8AC3E}">
        <p14:creationId xmlns:p14="http://schemas.microsoft.com/office/powerpoint/2010/main" val="266323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400" b="1" dirty="0"/>
              <a:t>Exercise 12 – Sum tests (1 min)</a:t>
            </a:r>
            <a:endParaRPr lang="en-AU" sz="2750" b="1" i="1" dirty="0">
              <a:solidFill>
                <a:schemeClr val="bg1">
                  <a:lumMod val="50000"/>
                </a:schemeClr>
              </a:solidFill>
            </a:endParaRP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42</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707886"/>
          </a:xfrm>
          <a:prstGeom prst="rect">
            <a:avLst/>
          </a:prstGeom>
        </p:spPr>
        <p:txBody>
          <a:bodyPr wrap="square">
            <a:spAutoFit/>
          </a:bodyPr>
          <a:lstStyle/>
          <a:p>
            <a:endParaRPr lang="en-AU" sz="2000" dirty="0"/>
          </a:p>
          <a:p>
            <a:endParaRPr lang="en-AU" sz="2000" dirty="0"/>
          </a:p>
        </p:txBody>
      </p:sp>
      <p:sp>
        <p:nvSpPr>
          <p:cNvPr id="5" name="Rectangle 4">
            <a:extLst>
              <a:ext uri="{FF2B5EF4-FFF2-40B4-BE49-F238E27FC236}">
                <a16:creationId xmlns:a16="http://schemas.microsoft.com/office/drawing/2014/main" id="{FAF38B38-1B48-403D-9562-4E91CA022B64}"/>
              </a:ext>
            </a:extLst>
          </p:cNvPr>
          <p:cNvSpPr/>
          <p:nvPr/>
        </p:nvSpPr>
        <p:spPr>
          <a:xfrm>
            <a:off x="838199" y="1720840"/>
            <a:ext cx="10242453" cy="1938992"/>
          </a:xfrm>
          <a:prstGeom prst="rect">
            <a:avLst/>
          </a:prstGeom>
        </p:spPr>
        <p:txBody>
          <a:bodyPr wrap="square">
            <a:spAutoFit/>
          </a:bodyPr>
          <a:lstStyle/>
          <a:p>
            <a:endParaRPr lang="en-AU" sz="2000" dirty="0"/>
          </a:p>
          <a:p>
            <a:r>
              <a:rPr lang="en-AU" sz="2000" dirty="0"/>
              <a:t>After the loop</a:t>
            </a:r>
          </a:p>
          <a:p>
            <a:endParaRPr lang="en-AU" sz="2000" dirty="0"/>
          </a:p>
          <a:p>
            <a:r>
              <a:rPr lang="en-AU" sz="2000" dirty="0">
                <a:latin typeface="Consolas" panose="020B0609020204030204" pitchFamily="49" charset="0"/>
              </a:rPr>
              <a:t>print(sum(</a:t>
            </a:r>
            <a:r>
              <a:rPr lang="en-AU" sz="2000" dirty="0" err="1">
                <a:latin typeface="Consolas" panose="020B0609020204030204" pitchFamily="49" charset="0"/>
              </a:rPr>
              <a:t>fuelAmounts</a:t>
            </a:r>
            <a:r>
              <a:rPr lang="en-AU" sz="2000" dirty="0">
                <a:latin typeface="Consolas" panose="020B0609020204030204" pitchFamily="49" charset="0"/>
              </a:rPr>
              <a:t>))</a:t>
            </a:r>
          </a:p>
          <a:p>
            <a:endParaRPr lang="en-AU" sz="2000" dirty="0">
              <a:latin typeface="Consolas" panose="020B0609020204030204" pitchFamily="49" charset="0"/>
            </a:endParaRPr>
          </a:p>
          <a:p>
            <a:r>
              <a:rPr lang="en-AU" sz="2000" dirty="0">
                <a:latin typeface="Consolas" panose="020B0609020204030204" pitchFamily="49" charset="0"/>
              </a:rPr>
              <a:t>34241</a:t>
            </a:r>
          </a:p>
        </p:txBody>
      </p:sp>
    </p:spTree>
    <p:extLst>
      <p:ext uri="{BB962C8B-B14F-4D97-AF65-F5344CB8AC3E}">
        <p14:creationId xmlns:p14="http://schemas.microsoft.com/office/powerpoint/2010/main" val="4089134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866598-312B-4DC0-9392-798F2FEEC411}"/>
              </a:ext>
            </a:extLst>
          </p:cNvPr>
          <p:cNvSpPr>
            <a:spLocks noGrp="1"/>
          </p:cNvSpPr>
          <p:nvPr>
            <p:ph sz="quarter" idx="16"/>
          </p:nvPr>
        </p:nvSpPr>
        <p:spPr/>
        <p:txBody>
          <a:bodyPr/>
          <a:lstStyle/>
          <a:p>
            <a:r>
              <a:rPr lang="en-AU" sz="2000" dirty="0"/>
              <a:t>Be back in 10 minutes</a:t>
            </a:r>
          </a:p>
          <a:p>
            <a:endParaRPr lang="en-AU" sz="2000" dirty="0"/>
          </a:p>
          <a:p>
            <a:endParaRPr lang="en-AU" sz="2000" dirty="0"/>
          </a:p>
          <a:p>
            <a:endParaRPr lang="en-AU" sz="2000" dirty="0"/>
          </a:p>
        </p:txBody>
      </p:sp>
      <p:sp>
        <p:nvSpPr>
          <p:cNvPr id="3" name="Title 2">
            <a:extLst>
              <a:ext uri="{FF2B5EF4-FFF2-40B4-BE49-F238E27FC236}">
                <a16:creationId xmlns:a16="http://schemas.microsoft.com/office/drawing/2014/main" id="{3B3CC8CB-5E8B-44FA-ADEC-8E0F720B51C3}"/>
              </a:ext>
            </a:extLst>
          </p:cNvPr>
          <p:cNvSpPr>
            <a:spLocks noGrp="1"/>
          </p:cNvSpPr>
          <p:nvPr>
            <p:ph type="ctrTitle"/>
          </p:nvPr>
        </p:nvSpPr>
        <p:spPr/>
        <p:txBody>
          <a:bodyPr/>
          <a:lstStyle/>
          <a:p>
            <a:r>
              <a:rPr lang="en-AU" dirty="0"/>
              <a:t>break</a:t>
            </a:r>
          </a:p>
        </p:txBody>
      </p:sp>
    </p:spTree>
    <p:extLst>
      <p:ext uri="{BB962C8B-B14F-4D97-AF65-F5344CB8AC3E}">
        <p14:creationId xmlns:p14="http://schemas.microsoft.com/office/powerpoint/2010/main" val="2484801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Import data</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44</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707886"/>
          </a:xfrm>
          <a:prstGeom prst="rect">
            <a:avLst/>
          </a:prstGeom>
        </p:spPr>
        <p:txBody>
          <a:bodyPr wrap="square">
            <a:spAutoFit/>
          </a:bodyPr>
          <a:lstStyle/>
          <a:p>
            <a:endParaRPr lang="en-AU" sz="2000" dirty="0"/>
          </a:p>
          <a:p>
            <a:endParaRPr lang="en-AU" sz="2000" dirty="0"/>
          </a:p>
        </p:txBody>
      </p:sp>
      <p:sp>
        <p:nvSpPr>
          <p:cNvPr id="5" name="Rectangle 4">
            <a:extLst>
              <a:ext uri="{FF2B5EF4-FFF2-40B4-BE49-F238E27FC236}">
                <a16:creationId xmlns:a16="http://schemas.microsoft.com/office/drawing/2014/main" id="{FAF38B38-1B48-403D-9562-4E91CA022B64}"/>
              </a:ext>
            </a:extLst>
          </p:cNvPr>
          <p:cNvSpPr/>
          <p:nvPr/>
        </p:nvSpPr>
        <p:spPr>
          <a:xfrm>
            <a:off x="838199" y="1720840"/>
            <a:ext cx="10242453" cy="4247317"/>
          </a:xfrm>
          <a:prstGeom prst="rect">
            <a:avLst/>
          </a:prstGeom>
        </p:spPr>
        <p:txBody>
          <a:bodyPr wrap="square">
            <a:spAutoFit/>
          </a:bodyPr>
          <a:lstStyle/>
          <a:p>
            <a:r>
              <a:rPr lang="en-AU" sz="2000" dirty="0"/>
              <a:t>Let’s introduce some data into Python. Remember Python is case sensitive.</a:t>
            </a:r>
          </a:p>
          <a:p>
            <a:r>
              <a:rPr lang="en-AU" sz="2000" dirty="0"/>
              <a:t>Let’s make a little test.txt – with one mass value on each line.</a:t>
            </a:r>
          </a:p>
          <a:p>
            <a:endParaRPr lang="en-AU" sz="2000" dirty="0"/>
          </a:p>
          <a:p>
            <a:r>
              <a:rPr lang="en-AU" sz="2000" dirty="0"/>
              <a:t>Then, we will read these lines into a list. This is one of the things you will find by googling.</a:t>
            </a:r>
          </a:p>
          <a:p>
            <a:endParaRPr lang="en-AU" sz="2000" dirty="0"/>
          </a:p>
          <a:p>
            <a:r>
              <a:rPr lang="en-AU" dirty="0"/>
              <a:t># read into a list </a:t>
            </a:r>
          </a:p>
          <a:p>
            <a:r>
              <a:rPr lang="en-AU" dirty="0"/>
              <a:t>with open(file = 'test.txt') as file:</a:t>
            </a:r>
          </a:p>
          <a:p>
            <a:r>
              <a:rPr lang="en-AU" dirty="0"/>
              <a:t>lines = [</a:t>
            </a:r>
            <a:r>
              <a:rPr lang="en-AU" dirty="0" err="1"/>
              <a:t>line.rstrip</a:t>
            </a:r>
            <a:r>
              <a:rPr lang="en-AU" dirty="0"/>
              <a:t>('\n') for line in file]</a:t>
            </a:r>
          </a:p>
          <a:p>
            <a:br>
              <a:rPr lang="en-AU" dirty="0"/>
            </a:br>
            <a:r>
              <a:rPr lang="en-AU" dirty="0"/>
              <a:t>print(lines)</a:t>
            </a:r>
          </a:p>
          <a:p>
            <a:endParaRPr lang="en-AU" sz="2000" dirty="0"/>
          </a:p>
          <a:p>
            <a:endParaRPr lang="en-AU" sz="2000" dirty="0"/>
          </a:p>
          <a:p>
            <a:endParaRPr lang="en-AU" sz="2000" dirty="0"/>
          </a:p>
        </p:txBody>
      </p:sp>
    </p:spTree>
    <p:extLst>
      <p:ext uri="{BB962C8B-B14F-4D97-AF65-F5344CB8AC3E}">
        <p14:creationId xmlns:p14="http://schemas.microsoft.com/office/powerpoint/2010/main" val="189705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D113-B5D0-4182-BE0E-CACD0BBE5A4A}"/>
              </a:ext>
            </a:extLst>
          </p:cNvPr>
          <p:cNvSpPr>
            <a:spLocks noGrp="1"/>
          </p:cNvSpPr>
          <p:nvPr>
            <p:ph type="title"/>
          </p:nvPr>
        </p:nvSpPr>
        <p:spPr/>
        <p:txBody>
          <a:bodyPr/>
          <a:lstStyle/>
          <a:p>
            <a:br>
              <a:rPr lang="en-AU" dirty="0"/>
            </a:br>
            <a:br>
              <a:rPr lang="en-AU" dirty="0"/>
            </a:br>
            <a:br>
              <a:rPr lang="en-AU" dirty="0"/>
            </a:br>
            <a:br>
              <a:rPr lang="en-AU" dirty="0"/>
            </a:br>
            <a:r>
              <a:rPr lang="en-AU" sz="2800" b="1" dirty="0"/>
              <a:t>Exercise 13 - Importing data into a Python list (4 min)</a:t>
            </a:r>
            <a:br>
              <a:rPr lang="en-AU" dirty="0"/>
            </a:br>
            <a:endParaRPr lang="en-AU" dirty="0"/>
          </a:p>
        </p:txBody>
      </p:sp>
      <p:sp>
        <p:nvSpPr>
          <p:cNvPr id="3" name="Content Placeholder 2">
            <a:extLst>
              <a:ext uri="{FF2B5EF4-FFF2-40B4-BE49-F238E27FC236}">
                <a16:creationId xmlns:a16="http://schemas.microsoft.com/office/drawing/2014/main" id="{826242F6-0DF6-4479-BF5B-8AA8F78FB707}"/>
              </a:ext>
            </a:extLst>
          </p:cNvPr>
          <p:cNvSpPr>
            <a:spLocks noGrp="1"/>
          </p:cNvSpPr>
          <p:nvPr>
            <p:ph idx="1"/>
          </p:nvPr>
        </p:nvSpPr>
        <p:spPr>
          <a:xfrm>
            <a:off x="838200" y="2388357"/>
            <a:ext cx="10515600" cy="3788605"/>
          </a:xfrm>
        </p:spPr>
        <p:txBody>
          <a:bodyPr/>
          <a:lstStyle/>
          <a:p>
            <a:pPr>
              <a:lnSpc>
                <a:spcPct val="150000"/>
              </a:lnSpc>
            </a:pPr>
            <a:r>
              <a:rPr lang="en-AU" sz="2000" dirty="0"/>
              <a:t>    Use the code above to import data into Python with the input.txt</a:t>
            </a:r>
          </a:p>
          <a:p>
            <a:pPr>
              <a:lnSpc>
                <a:spcPct val="150000"/>
              </a:lnSpc>
            </a:pPr>
            <a:r>
              <a:rPr lang="en-AU" sz="2000" dirty="0"/>
              <a:t>    Change a bit of the code to print a list of integers instead of a list of strings</a:t>
            </a:r>
          </a:p>
          <a:p>
            <a:pPr marL="0" indent="0">
              <a:lnSpc>
                <a:spcPct val="150000"/>
              </a:lnSpc>
              <a:buNone/>
            </a:pPr>
            <a:r>
              <a:rPr lang="en-AU" sz="2000" dirty="0">
                <a:latin typeface="Consolas" panose="020B0609020204030204" pitchFamily="49" charset="0"/>
              </a:rPr>
              <a:t>[12, 14, 1969, 100756]</a:t>
            </a:r>
          </a:p>
          <a:p>
            <a:pPr>
              <a:lnSpc>
                <a:spcPct val="150000"/>
              </a:lnSpc>
            </a:pPr>
            <a:r>
              <a:rPr lang="en-AU" sz="2000" dirty="0"/>
              <a:t>    It is recommended that you always use the help to find out more about the new functions before using them.</a:t>
            </a:r>
          </a:p>
          <a:p>
            <a:pPr>
              <a:lnSpc>
                <a:spcPct val="150000"/>
              </a:lnSpc>
            </a:pPr>
            <a:r>
              <a:rPr lang="en-AU" sz="2000" dirty="0"/>
              <a:t> Press q to end the help</a:t>
            </a:r>
          </a:p>
          <a:p>
            <a:endParaRPr lang="en-AU" dirty="0"/>
          </a:p>
        </p:txBody>
      </p:sp>
      <p:sp>
        <p:nvSpPr>
          <p:cNvPr id="4" name="Slide Number Placeholder 3">
            <a:extLst>
              <a:ext uri="{FF2B5EF4-FFF2-40B4-BE49-F238E27FC236}">
                <a16:creationId xmlns:a16="http://schemas.microsoft.com/office/drawing/2014/main" id="{2171E855-5D0A-4856-8082-0A99C335434B}"/>
              </a:ext>
            </a:extLst>
          </p:cNvPr>
          <p:cNvSpPr>
            <a:spLocks noGrp="1"/>
          </p:cNvSpPr>
          <p:nvPr>
            <p:ph type="sldNum" sz="quarter" idx="12"/>
          </p:nvPr>
        </p:nvSpPr>
        <p:spPr/>
        <p:txBody>
          <a:bodyPr/>
          <a:lstStyle/>
          <a:p>
            <a:fld id="{9032C8B0-746D-429C-8438-7FB4DA91008F}" type="slidenum">
              <a:rPr lang="en-AU" smtClean="0"/>
              <a:t>45</a:t>
            </a:fld>
            <a:endParaRPr lang="en-AU"/>
          </a:p>
        </p:txBody>
      </p:sp>
    </p:spTree>
    <p:extLst>
      <p:ext uri="{BB962C8B-B14F-4D97-AF65-F5344CB8AC3E}">
        <p14:creationId xmlns:p14="http://schemas.microsoft.com/office/powerpoint/2010/main" val="681359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D113-B5D0-4182-BE0E-CACD0BBE5A4A}"/>
              </a:ext>
            </a:extLst>
          </p:cNvPr>
          <p:cNvSpPr>
            <a:spLocks noGrp="1"/>
          </p:cNvSpPr>
          <p:nvPr>
            <p:ph type="title"/>
          </p:nvPr>
        </p:nvSpPr>
        <p:spPr/>
        <p:txBody>
          <a:bodyPr/>
          <a:lstStyle/>
          <a:p>
            <a:br>
              <a:rPr lang="en-AU" dirty="0"/>
            </a:br>
            <a:br>
              <a:rPr lang="en-AU" dirty="0"/>
            </a:br>
            <a:br>
              <a:rPr lang="en-AU" dirty="0"/>
            </a:br>
            <a:br>
              <a:rPr lang="en-AU" dirty="0"/>
            </a:br>
            <a:r>
              <a:rPr lang="en-AU" sz="2800" b="1" dirty="0"/>
              <a:t>Exercise 14 – Let’s discuss (4 min)</a:t>
            </a:r>
            <a:br>
              <a:rPr lang="en-AU" dirty="0"/>
            </a:br>
            <a:endParaRPr lang="en-AU" dirty="0"/>
          </a:p>
        </p:txBody>
      </p:sp>
      <p:sp>
        <p:nvSpPr>
          <p:cNvPr id="3" name="Content Placeholder 2">
            <a:extLst>
              <a:ext uri="{FF2B5EF4-FFF2-40B4-BE49-F238E27FC236}">
                <a16:creationId xmlns:a16="http://schemas.microsoft.com/office/drawing/2014/main" id="{826242F6-0DF6-4479-BF5B-8AA8F78FB707}"/>
              </a:ext>
            </a:extLst>
          </p:cNvPr>
          <p:cNvSpPr>
            <a:spLocks noGrp="1"/>
          </p:cNvSpPr>
          <p:nvPr>
            <p:ph idx="1"/>
          </p:nvPr>
        </p:nvSpPr>
        <p:spPr/>
        <p:txBody>
          <a:bodyPr/>
          <a:lstStyle/>
          <a:p>
            <a:pPr>
              <a:lnSpc>
                <a:spcPct val="150000"/>
              </a:lnSpc>
            </a:pPr>
            <a:r>
              <a:rPr lang="en-AU" sz="2000" dirty="0"/>
              <a:t>    what have you learned from the new functions?</a:t>
            </a:r>
          </a:p>
          <a:p>
            <a:pPr>
              <a:lnSpc>
                <a:spcPct val="150000"/>
              </a:lnSpc>
            </a:pPr>
            <a:r>
              <a:rPr lang="en-AU" sz="2000" dirty="0"/>
              <a:t>    what kind of data did you read into Python?</a:t>
            </a:r>
          </a:p>
          <a:p>
            <a:pPr>
              <a:lnSpc>
                <a:spcPct val="150000"/>
              </a:lnSpc>
            </a:pPr>
            <a:r>
              <a:rPr lang="en-AU" sz="2000" dirty="0"/>
              <a:t>    how did you change the values to integers?</a:t>
            </a:r>
          </a:p>
          <a:p>
            <a:endParaRPr lang="en-AU" dirty="0"/>
          </a:p>
        </p:txBody>
      </p:sp>
      <p:sp>
        <p:nvSpPr>
          <p:cNvPr id="4" name="Slide Number Placeholder 3">
            <a:extLst>
              <a:ext uri="{FF2B5EF4-FFF2-40B4-BE49-F238E27FC236}">
                <a16:creationId xmlns:a16="http://schemas.microsoft.com/office/drawing/2014/main" id="{2171E855-5D0A-4856-8082-0A99C335434B}"/>
              </a:ext>
            </a:extLst>
          </p:cNvPr>
          <p:cNvSpPr>
            <a:spLocks noGrp="1"/>
          </p:cNvSpPr>
          <p:nvPr>
            <p:ph type="sldNum" sz="quarter" idx="12"/>
          </p:nvPr>
        </p:nvSpPr>
        <p:spPr/>
        <p:txBody>
          <a:bodyPr/>
          <a:lstStyle/>
          <a:p>
            <a:fld id="{9032C8B0-746D-429C-8438-7FB4DA91008F}" type="slidenum">
              <a:rPr lang="en-AU" smtClean="0"/>
              <a:t>46</a:t>
            </a:fld>
            <a:endParaRPr lang="en-AU"/>
          </a:p>
        </p:txBody>
      </p:sp>
    </p:spTree>
    <p:extLst>
      <p:ext uri="{BB962C8B-B14F-4D97-AF65-F5344CB8AC3E}">
        <p14:creationId xmlns:p14="http://schemas.microsoft.com/office/powerpoint/2010/main" val="3952874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Putting it all together</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47</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707886"/>
          </a:xfrm>
          <a:prstGeom prst="rect">
            <a:avLst/>
          </a:prstGeom>
        </p:spPr>
        <p:txBody>
          <a:bodyPr wrap="square">
            <a:spAutoFit/>
          </a:bodyPr>
          <a:lstStyle/>
          <a:p>
            <a:endParaRPr lang="en-AU" sz="2000" dirty="0"/>
          </a:p>
          <a:p>
            <a:endParaRPr lang="en-AU" sz="2000" dirty="0"/>
          </a:p>
        </p:txBody>
      </p:sp>
      <p:sp>
        <p:nvSpPr>
          <p:cNvPr id="5" name="Rectangle 4">
            <a:extLst>
              <a:ext uri="{FF2B5EF4-FFF2-40B4-BE49-F238E27FC236}">
                <a16:creationId xmlns:a16="http://schemas.microsoft.com/office/drawing/2014/main" id="{FAF38B38-1B48-403D-9562-4E91CA022B64}"/>
              </a:ext>
            </a:extLst>
          </p:cNvPr>
          <p:cNvSpPr/>
          <p:nvPr/>
        </p:nvSpPr>
        <p:spPr>
          <a:xfrm>
            <a:off x="838199" y="1720840"/>
            <a:ext cx="10242453" cy="4401205"/>
          </a:xfrm>
          <a:prstGeom prst="rect">
            <a:avLst/>
          </a:prstGeom>
        </p:spPr>
        <p:txBody>
          <a:bodyPr wrap="square">
            <a:spAutoFit/>
          </a:bodyPr>
          <a:lstStyle/>
          <a:p>
            <a:r>
              <a:rPr lang="en-AU" sz="2000" dirty="0"/>
              <a:t>So now it is the time to put together all the things we been typing to solve the main question. Let’s create a new script with only the comments.</a:t>
            </a:r>
          </a:p>
          <a:p>
            <a:r>
              <a:rPr lang="en-AU" sz="2000" dirty="0"/>
              <a:t>If you are using repl.it you need to run from the main.py</a:t>
            </a:r>
          </a:p>
          <a:p>
            <a:r>
              <a:rPr lang="en-AU" sz="2000" dirty="0">
                <a:latin typeface="Consolas" panose="020B0609020204030204" pitchFamily="49" charset="0"/>
              </a:rPr>
              <a:t># read in the file input.txt line by line into masses</a:t>
            </a:r>
          </a:p>
          <a:p>
            <a:endParaRPr lang="en-AU" sz="2000" dirty="0">
              <a:latin typeface="Consolas" panose="020B0609020204030204" pitchFamily="49" charset="0"/>
            </a:endParaRPr>
          </a:p>
          <a:p>
            <a:r>
              <a:rPr lang="en-AU" sz="2000" dirty="0">
                <a:latin typeface="Consolas" panose="020B0609020204030204" pitchFamily="49" charset="0"/>
              </a:rPr>
              <a:t># then we have our function calculate Fuel</a:t>
            </a:r>
          </a:p>
          <a:p>
            <a:endParaRPr lang="en-AU" sz="2000" dirty="0">
              <a:latin typeface="Consolas" panose="020B0609020204030204" pitchFamily="49" charset="0"/>
            </a:endParaRPr>
          </a:p>
          <a:p>
            <a:endParaRPr lang="en-AU" sz="2000" dirty="0">
              <a:latin typeface="Consolas" panose="020B0609020204030204" pitchFamily="49" charset="0"/>
            </a:endParaRPr>
          </a:p>
          <a:p>
            <a:r>
              <a:rPr lang="en-AU" sz="2000" dirty="0">
                <a:latin typeface="Consolas" panose="020B0609020204030204" pitchFamily="49" charset="0"/>
              </a:rPr>
              <a:t># then we have our </a:t>
            </a:r>
            <a:r>
              <a:rPr lang="en-AU" sz="2000" dirty="0" err="1">
                <a:latin typeface="Consolas" panose="020B0609020204030204" pitchFamily="49" charset="0"/>
              </a:rPr>
              <a:t>fuelAmounts</a:t>
            </a:r>
            <a:r>
              <a:rPr lang="en-AU" sz="2000" dirty="0">
                <a:latin typeface="Consolas" panose="020B0609020204030204" pitchFamily="49" charset="0"/>
              </a:rPr>
              <a:t> empty list</a:t>
            </a:r>
          </a:p>
          <a:p>
            <a:endParaRPr lang="en-AU" sz="2000" dirty="0">
              <a:latin typeface="Consolas" panose="020B0609020204030204" pitchFamily="49" charset="0"/>
            </a:endParaRPr>
          </a:p>
          <a:p>
            <a:endParaRPr lang="en-AU" sz="2000" dirty="0">
              <a:latin typeface="Consolas" panose="020B0609020204030204" pitchFamily="49" charset="0"/>
            </a:endParaRPr>
          </a:p>
          <a:p>
            <a:r>
              <a:rPr lang="en-AU" sz="2000" dirty="0">
                <a:latin typeface="Consolas" panose="020B0609020204030204" pitchFamily="49" charset="0"/>
              </a:rPr>
              <a:t># Use the for loop to go over the masses and calculate fuel</a:t>
            </a:r>
          </a:p>
          <a:p>
            <a:endParaRPr lang="en-AU" sz="2000" dirty="0">
              <a:latin typeface="Consolas" panose="020B0609020204030204" pitchFamily="49" charset="0"/>
            </a:endParaRPr>
          </a:p>
          <a:p>
            <a:r>
              <a:rPr lang="en-AU" sz="2000" dirty="0">
                <a:latin typeface="Consolas" panose="020B0609020204030204" pitchFamily="49" charset="0"/>
              </a:rPr>
              <a:t># sum up the </a:t>
            </a:r>
            <a:r>
              <a:rPr lang="en-AU" sz="2000" dirty="0" err="1">
                <a:latin typeface="Consolas" panose="020B0609020204030204" pitchFamily="49" charset="0"/>
              </a:rPr>
              <a:t>fuelAmounts</a:t>
            </a:r>
            <a:r>
              <a:rPr lang="en-AU" sz="2000" dirty="0">
                <a:latin typeface="Consolas" panose="020B0609020204030204" pitchFamily="49" charset="0"/>
              </a:rPr>
              <a:t> list values</a:t>
            </a:r>
          </a:p>
        </p:txBody>
      </p:sp>
    </p:spTree>
    <p:extLst>
      <p:ext uri="{BB962C8B-B14F-4D97-AF65-F5344CB8AC3E}">
        <p14:creationId xmlns:p14="http://schemas.microsoft.com/office/powerpoint/2010/main" val="170426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800" b="1" dirty="0"/>
              <a:t>Exercise 15 – fill in the blanks with the code you have from before (7 min)</a:t>
            </a:r>
            <a:br>
              <a:rPr lang="en-AU" sz="2800" b="1" dirty="0"/>
            </a:br>
            <a:br>
              <a:rPr lang="en-AU" sz="2800" b="1" dirty="0"/>
            </a:br>
            <a:endParaRPr lang="en-AU" sz="2750" b="1" i="1" dirty="0">
              <a:solidFill>
                <a:schemeClr val="bg1">
                  <a:lumMod val="50000"/>
                </a:schemeClr>
              </a:solidFill>
            </a:endParaRP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48</a:t>
            </a:fld>
            <a:endParaRPr lang="en-AU"/>
          </a:p>
        </p:txBody>
      </p:sp>
      <p:sp>
        <p:nvSpPr>
          <p:cNvPr id="5" name="Rectangle 4">
            <a:extLst>
              <a:ext uri="{FF2B5EF4-FFF2-40B4-BE49-F238E27FC236}">
                <a16:creationId xmlns:a16="http://schemas.microsoft.com/office/drawing/2014/main" id="{E303CF56-E3DA-4E72-8F1B-DC33F1647A25}"/>
              </a:ext>
            </a:extLst>
          </p:cNvPr>
          <p:cNvSpPr/>
          <p:nvPr/>
        </p:nvSpPr>
        <p:spPr>
          <a:xfrm>
            <a:off x="838199" y="2178643"/>
            <a:ext cx="10345615" cy="3754874"/>
          </a:xfrm>
          <a:prstGeom prst="rect">
            <a:avLst/>
          </a:prstGeom>
        </p:spPr>
        <p:txBody>
          <a:bodyPr wrap="square">
            <a:spAutoFit/>
          </a:bodyPr>
          <a:lstStyle/>
          <a:p>
            <a:r>
              <a:rPr lang="en-AU" sz="2000" dirty="0">
                <a:latin typeface="Consolas" panose="020B0609020204030204" pitchFamily="49" charset="0"/>
              </a:rPr>
              <a:t># read in the file input.txt line by line into masses</a:t>
            </a:r>
          </a:p>
          <a:p>
            <a:endParaRPr lang="en-AU" sz="2000" dirty="0">
              <a:latin typeface="Consolas" panose="020B0609020204030204" pitchFamily="49" charset="0"/>
            </a:endParaRPr>
          </a:p>
          <a:p>
            <a:r>
              <a:rPr lang="en-AU" sz="2000" dirty="0">
                <a:latin typeface="Consolas" panose="020B0609020204030204" pitchFamily="49" charset="0"/>
              </a:rPr>
              <a:t># then we have our function calculate Fuel</a:t>
            </a:r>
          </a:p>
          <a:p>
            <a:endParaRPr lang="en-AU" sz="2000" dirty="0">
              <a:latin typeface="Consolas" panose="020B0609020204030204" pitchFamily="49" charset="0"/>
            </a:endParaRPr>
          </a:p>
          <a:p>
            <a:endParaRPr lang="en-AU" sz="2000" dirty="0">
              <a:latin typeface="Consolas" panose="020B0609020204030204" pitchFamily="49" charset="0"/>
            </a:endParaRPr>
          </a:p>
          <a:p>
            <a:r>
              <a:rPr lang="en-AU" sz="2000" dirty="0">
                <a:latin typeface="Consolas" panose="020B0609020204030204" pitchFamily="49" charset="0"/>
              </a:rPr>
              <a:t># then we have our </a:t>
            </a:r>
            <a:r>
              <a:rPr lang="en-AU" sz="2000" dirty="0" err="1">
                <a:latin typeface="Consolas" panose="020B0609020204030204" pitchFamily="49" charset="0"/>
              </a:rPr>
              <a:t>fuelAmounts</a:t>
            </a:r>
            <a:r>
              <a:rPr lang="en-AU" sz="2000" dirty="0">
                <a:latin typeface="Consolas" panose="020B0609020204030204" pitchFamily="49" charset="0"/>
              </a:rPr>
              <a:t> empty list</a:t>
            </a:r>
          </a:p>
          <a:p>
            <a:endParaRPr lang="en-AU" sz="2000" dirty="0">
              <a:latin typeface="Consolas" panose="020B0609020204030204" pitchFamily="49" charset="0"/>
            </a:endParaRPr>
          </a:p>
          <a:p>
            <a:endParaRPr lang="en-AU" sz="2000" dirty="0">
              <a:latin typeface="Consolas" panose="020B0609020204030204" pitchFamily="49" charset="0"/>
            </a:endParaRPr>
          </a:p>
          <a:p>
            <a:r>
              <a:rPr lang="en-AU" sz="2000" dirty="0">
                <a:latin typeface="Consolas" panose="020B0609020204030204" pitchFamily="49" charset="0"/>
              </a:rPr>
              <a:t># Use the for loop to go over the masses and calculate fuel</a:t>
            </a:r>
          </a:p>
          <a:p>
            <a:endParaRPr lang="en-AU" sz="2000" dirty="0">
              <a:latin typeface="Consolas" panose="020B0609020204030204" pitchFamily="49" charset="0"/>
            </a:endParaRPr>
          </a:p>
          <a:p>
            <a:r>
              <a:rPr lang="en-AU" sz="2000" dirty="0">
                <a:latin typeface="Consolas" panose="020B0609020204030204" pitchFamily="49" charset="0"/>
              </a:rPr>
              <a:t># sum up the </a:t>
            </a:r>
            <a:r>
              <a:rPr lang="en-AU" sz="2000" dirty="0" err="1">
                <a:latin typeface="Consolas" panose="020B0609020204030204" pitchFamily="49" charset="0"/>
              </a:rPr>
              <a:t>fuelAmounts</a:t>
            </a:r>
            <a:r>
              <a:rPr lang="en-AU" sz="2000" dirty="0">
                <a:latin typeface="Consolas" panose="020B0609020204030204" pitchFamily="49" charset="0"/>
              </a:rPr>
              <a:t> list values</a:t>
            </a:r>
          </a:p>
          <a:p>
            <a:endParaRPr lang="en-AU" dirty="0"/>
          </a:p>
        </p:txBody>
      </p:sp>
    </p:spTree>
    <p:extLst>
      <p:ext uri="{BB962C8B-B14F-4D97-AF65-F5344CB8AC3E}">
        <p14:creationId xmlns:p14="http://schemas.microsoft.com/office/powerpoint/2010/main" val="112875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665-E56E-48F4-A4DF-C43BCCD8BD0B}"/>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DBE3668-127D-49D8-9E37-C412C3F6B29F}"/>
              </a:ext>
            </a:extLst>
          </p:cNvPr>
          <p:cNvSpPr>
            <a:spLocks noGrp="1"/>
          </p:cNvSpPr>
          <p:nvPr>
            <p:ph idx="1"/>
          </p:nvPr>
        </p:nvSpPr>
        <p:spPr/>
        <p:txBody>
          <a:bodyPr/>
          <a:lstStyle/>
          <a:p>
            <a:r>
              <a:rPr lang="en-AU" sz="2000" dirty="0"/>
              <a:t> Code of conduct </a:t>
            </a:r>
          </a:p>
          <a:p>
            <a:pPr marL="0" indent="0">
              <a:buNone/>
            </a:pPr>
            <a:r>
              <a:rPr lang="en-AU" sz="2000" dirty="0"/>
              <a:t>We are dedicated to providing a welcoming and supportive environment for all people, regardless of background or identity. In order to foster a positive and professional learning environment we encourage the use of welcoming and inclusive language. Be respectful of different viewpoints and experiences. Gracefully accept constructive criticism. Show courtesy and respect towards others.</a:t>
            </a:r>
          </a:p>
          <a:p>
            <a:endParaRPr lang="en-AU" sz="2000" dirty="0"/>
          </a:p>
          <a:p>
            <a:r>
              <a:rPr lang="en-AU" sz="2000" dirty="0"/>
              <a:t>Safe place</a:t>
            </a:r>
          </a:p>
          <a:p>
            <a:pPr marL="0" indent="0">
              <a:buNone/>
            </a:pPr>
            <a:r>
              <a:rPr lang="en-AU" sz="2000" dirty="0"/>
              <a:t> know how to evacuate in case of an emergency.</a:t>
            </a:r>
          </a:p>
          <a:p>
            <a:pPr marL="0" indent="0">
              <a:buNone/>
            </a:pPr>
            <a:endParaRPr lang="en-AU" sz="2000" dirty="0"/>
          </a:p>
          <a:p>
            <a:r>
              <a:rPr lang="en-AU" sz="2000" dirty="0"/>
              <a:t> Ask questions when you are confused, or delayed. Participate when someone ask you to interact. If you want extra information you can type in the chat. </a:t>
            </a:r>
          </a:p>
        </p:txBody>
      </p:sp>
      <p:sp>
        <p:nvSpPr>
          <p:cNvPr id="4" name="Title 1">
            <a:extLst>
              <a:ext uri="{FF2B5EF4-FFF2-40B4-BE49-F238E27FC236}">
                <a16:creationId xmlns:a16="http://schemas.microsoft.com/office/drawing/2014/main" id="{505E6ECF-C64A-4796-9C84-E405C9205CFF}"/>
              </a:ext>
            </a:extLst>
          </p:cNvPr>
          <p:cNvSpPr txBox="1">
            <a:spLocks/>
          </p:cNvSpPr>
          <p:nvPr/>
        </p:nvSpPr>
        <p:spPr>
          <a:xfrm>
            <a:off x="838200" y="1244184"/>
            <a:ext cx="10515600" cy="446504"/>
          </a:xfrm>
          <a:prstGeom prst="rect">
            <a:avLst/>
          </a:prstGeom>
        </p:spPr>
        <p:txBody>
          <a:bodyPr>
            <a:normAutofit/>
          </a:bodyPr>
          <a:lstStyle>
            <a:lvl1pPr algn="l" defTabSz="363289" rtl="0" eaLnBrk="1" latinLnBrk="0" hangingPunct="1">
              <a:lnSpc>
                <a:spcPct val="90000"/>
              </a:lnSpc>
              <a:spcBef>
                <a:spcPct val="0"/>
              </a:spcBef>
              <a:buNone/>
              <a:defRPr sz="1748" kern="1200">
                <a:solidFill>
                  <a:schemeClr val="tx1"/>
                </a:solidFill>
                <a:latin typeface="+mj-lt"/>
                <a:ea typeface="+mj-ea"/>
                <a:cs typeface="+mj-cs"/>
              </a:defRPr>
            </a:lvl1pPr>
          </a:lstStyle>
          <a:p>
            <a:r>
              <a:rPr lang="en-US" sz="2265" b="1" i="1" dirty="0">
                <a:solidFill>
                  <a:schemeClr val="tx2"/>
                </a:solidFill>
              </a:rPr>
              <a:t>Health and Safety - Logistics </a:t>
            </a:r>
          </a:p>
        </p:txBody>
      </p:sp>
      <p:sp>
        <p:nvSpPr>
          <p:cNvPr id="5" name="Slide Number Placeholder 4">
            <a:extLst>
              <a:ext uri="{FF2B5EF4-FFF2-40B4-BE49-F238E27FC236}">
                <a16:creationId xmlns:a16="http://schemas.microsoft.com/office/drawing/2014/main" id="{C6C93BE7-D736-4CC9-96EB-A50EE60E629F}"/>
              </a:ext>
            </a:extLst>
          </p:cNvPr>
          <p:cNvSpPr>
            <a:spLocks noGrp="1"/>
          </p:cNvSpPr>
          <p:nvPr>
            <p:ph type="sldNum" sz="quarter" idx="12"/>
          </p:nvPr>
        </p:nvSpPr>
        <p:spPr/>
        <p:txBody>
          <a:bodyPr/>
          <a:lstStyle/>
          <a:p>
            <a:fld id="{9032C8B0-746D-429C-8438-7FB4DA91008F}" type="slidenum">
              <a:rPr lang="en-AU" smtClean="0"/>
              <a:t>4</a:t>
            </a:fld>
            <a:endParaRPr lang="en-AU"/>
          </a:p>
        </p:txBody>
      </p:sp>
    </p:spTree>
    <p:extLst>
      <p:ext uri="{BB962C8B-B14F-4D97-AF65-F5344CB8AC3E}">
        <p14:creationId xmlns:p14="http://schemas.microsoft.com/office/powerpoint/2010/main" val="2847337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   </a:t>
            </a:r>
            <a:r>
              <a:rPr lang="en-AU" sz="2800" b="1" dirty="0"/>
              <a:t>Extra bit</a:t>
            </a:r>
            <a:br>
              <a:rPr lang="en-AU" sz="2800" b="1" dirty="0"/>
            </a:br>
            <a:endParaRPr lang="en-AU" sz="2750" b="1" i="1" dirty="0">
              <a:solidFill>
                <a:schemeClr val="bg1">
                  <a:lumMod val="50000"/>
                </a:schemeClr>
              </a:solidFill>
            </a:endParaRP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49</a:t>
            </a:fld>
            <a:endParaRPr lang="en-AU"/>
          </a:p>
        </p:txBody>
      </p:sp>
      <p:sp>
        <p:nvSpPr>
          <p:cNvPr id="3" name="TextBox 2">
            <a:extLst>
              <a:ext uri="{FF2B5EF4-FFF2-40B4-BE49-F238E27FC236}">
                <a16:creationId xmlns:a16="http://schemas.microsoft.com/office/drawing/2014/main" id="{B596A83C-6D2F-43E6-98BB-D0D36D70F980}"/>
              </a:ext>
            </a:extLst>
          </p:cNvPr>
          <p:cNvSpPr txBox="1"/>
          <p:nvPr/>
        </p:nvSpPr>
        <p:spPr>
          <a:xfrm>
            <a:off x="1214649" y="1856096"/>
            <a:ext cx="9103057" cy="3970318"/>
          </a:xfrm>
          <a:prstGeom prst="rect">
            <a:avLst/>
          </a:prstGeom>
          <a:noFill/>
        </p:spPr>
        <p:txBody>
          <a:bodyPr wrap="square" rtlCol="0">
            <a:spAutoFit/>
          </a:bodyPr>
          <a:lstStyle/>
          <a:p>
            <a:r>
              <a:rPr lang="pt-BR" dirty="0"/>
              <a:t>An alternative to for loops which work faster is the map() function</a:t>
            </a:r>
          </a:p>
          <a:p>
            <a:endParaRPr lang="pt-BR" dirty="0"/>
          </a:p>
          <a:p>
            <a:endParaRPr lang="pt-BR" dirty="0"/>
          </a:p>
          <a:p>
            <a:r>
              <a:rPr lang="pt-BR" dirty="0"/>
              <a:t>fuelAmounts = map(lambda x: calculateFuel(x), masses)</a:t>
            </a:r>
          </a:p>
          <a:p>
            <a:endParaRPr lang="pt-BR" dirty="0"/>
          </a:p>
          <a:p>
            <a:r>
              <a:rPr lang="pt-BR" dirty="0"/>
              <a:t>This is also something you can google up when you forget ;)</a:t>
            </a:r>
          </a:p>
          <a:p>
            <a:endParaRPr lang="pt-BR" dirty="0"/>
          </a:p>
          <a:p>
            <a:endParaRPr lang="pt-BR" dirty="0"/>
          </a:p>
          <a:p>
            <a:endParaRPr lang="pt-BR" dirty="0"/>
          </a:p>
          <a:p>
            <a:endParaRPr lang="pt-BR" dirty="0"/>
          </a:p>
          <a:p>
            <a:endParaRPr lang="pt-BR" dirty="0"/>
          </a:p>
          <a:p>
            <a:r>
              <a:rPr lang="pt-BR" dirty="0"/>
              <a:t>Ref: </a:t>
            </a:r>
            <a:r>
              <a:rPr lang="pt-BR" dirty="0">
                <a:hlinkClick r:id="rId2"/>
              </a:rPr>
              <a:t>https://www.geeksforgeeks.org/python-map-function/</a:t>
            </a:r>
            <a:endParaRPr lang="pt-BR" dirty="0"/>
          </a:p>
          <a:p>
            <a:endParaRPr lang="pt-BR" dirty="0"/>
          </a:p>
          <a:p>
            <a:endParaRPr lang="en-AU" dirty="0"/>
          </a:p>
        </p:txBody>
      </p:sp>
    </p:spTree>
    <p:extLst>
      <p:ext uri="{BB962C8B-B14F-4D97-AF65-F5344CB8AC3E}">
        <p14:creationId xmlns:p14="http://schemas.microsoft.com/office/powerpoint/2010/main" val="2644235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   Progress, not perfection – look back at what you’ve achieved</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50</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1631216"/>
          </a:xfrm>
          <a:prstGeom prst="rect">
            <a:avLst/>
          </a:prstGeom>
        </p:spPr>
        <p:txBody>
          <a:bodyPr wrap="square">
            <a:spAutoFit/>
          </a:bodyPr>
          <a:lstStyle/>
          <a:p>
            <a:endParaRPr lang="en-AU" sz="2000" dirty="0"/>
          </a:p>
          <a:p>
            <a:r>
              <a:rPr lang="en-AU" sz="2000" dirty="0"/>
              <a:t>Now look at your script, look how good you are doing, and you can keep going.</a:t>
            </a:r>
          </a:p>
          <a:p>
            <a:endParaRPr lang="en-AU" sz="2000" dirty="0"/>
          </a:p>
          <a:p>
            <a:endParaRPr lang="en-AU" sz="2000" dirty="0"/>
          </a:p>
        </p:txBody>
      </p:sp>
    </p:spTree>
    <p:extLst>
      <p:ext uri="{BB962C8B-B14F-4D97-AF65-F5344CB8AC3E}">
        <p14:creationId xmlns:p14="http://schemas.microsoft.com/office/powerpoint/2010/main" val="4075820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001-A97B-4DA5-AC0D-86FC1F789BF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57BEB05-DFEE-4F5F-B84C-B87BF0F37EEE}"/>
              </a:ext>
            </a:extLst>
          </p:cNvPr>
          <p:cNvSpPr>
            <a:spLocks noGrp="1"/>
          </p:cNvSpPr>
          <p:nvPr>
            <p:ph idx="1"/>
          </p:nvPr>
        </p:nvSpPr>
        <p:spPr/>
        <p:txBody>
          <a:bodyPr/>
          <a:lstStyle/>
          <a:p>
            <a:pPr marL="0" indent="0">
              <a:buNone/>
            </a:pPr>
            <a:endParaRPr lang="en-AU" sz="2000" dirty="0"/>
          </a:p>
          <a:p>
            <a:pPr marL="0" indent="0">
              <a:buNone/>
            </a:pPr>
            <a:r>
              <a:rPr lang="en-AU" sz="2000" dirty="0"/>
              <a:t>Were you wanting to know the right answer?</a:t>
            </a:r>
          </a:p>
          <a:p>
            <a:pPr marL="0" indent="0">
              <a:buNone/>
            </a:pPr>
            <a:endParaRPr lang="en-AU" sz="2000" dirty="0"/>
          </a:p>
          <a:p>
            <a:pPr marL="0" indent="0">
              <a:buNone/>
            </a:pPr>
            <a:endParaRPr lang="en-AU" sz="2000" dirty="0"/>
          </a:p>
          <a:p>
            <a:pPr marL="0" indent="0">
              <a:buNone/>
            </a:pPr>
            <a:r>
              <a:rPr lang="en-AU" sz="2000" dirty="0"/>
              <a:t>It is 3490763!!!</a:t>
            </a:r>
          </a:p>
          <a:p>
            <a:endParaRPr lang="en-AU" dirty="0"/>
          </a:p>
        </p:txBody>
      </p:sp>
      <p:sp>
        <p:nvSpPr>
          <p:cNvPr id="4" name="Slide Number Placeholder 3">
            <a:extLst>
              <a:ext uri="{FF2B5EF4-FFF2-40B4-BE49-F238E27FC236}">
                <a16:creationId xmlns:a16="http://schemas.microsoft.com/office/drawing/2014/main" id="{3F9EAFBF-7464-400C-A07C-EE4D7B117AE7}"/>
              </a:ext>
            </a:extLst>
          </p:cNvPr>
          <p:cNvSpPr>
            <a:spLocks noGrp="1"/>
          </p:cNvSpPr>
          <p:nvPr>
            <p:ph type="sldNum" sz="quarter" idx="12"/>
          </p:nvPr>
        </p:nvSpPr>
        <p:spPr/>
        <p:txBody>
          <a:bodyPr/>
          <a:lstStyle/>
          <a:p>
            <a:fld id="{9032C8B0-746D-429C-8438-7FB4DA91008F}" type="slidenum">
              <a:rPr lang="en-AU" smtClean="0"/>
              <a:t>51</a:t>
            </a:fld>
            <a:endParaRPr lang="en-AU"/>
          </a:p>
        </p:txBody>
      </p:sp>
    </p:spTree>
    <p:extLst>
      <p:ext uri="{BB962C8B-B14F-4D97-AF65-F5344CB8AC3E}">
        <p14:creationId xmlns:p14="http://schemas.microsoft.com/office/powerpoint/2010/main" val="2995726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   Feedback</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52</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2862322"/>
          </a:xfrm>
          <a:prstGeom prst="rect">
            <a:avLst/>
          </a:prstGeom>
        </p:spPr>
        <p:txBody>
          <a:bodyPr wrap="square">
            <a:spAutoFit/>
          </a:bodyPr>
          <a:lstStyle/>
          <a:p>
            <a:endParaRPr lang="en-AU" sz="2000" dirty="0"/>
          </a:p>
          <a:p>
            <a:r>
              <a:rPr lang="en-AU" sz="2000" dirty="0"/>
              <a:t>To finish up please send your anonymous feedback through the link provided before leaving.</a:t>
            </a:r>
          </a:p>
          <a:p>
            <a:endParaRPr lang="en-AU" sz="2000" dirty="0"/>
          </a:p>
          <a:p>
            <a:endParaRPr lang="en-AU" sz="2000" dirty="0"/>
          </a:p>
          <a:p>
            <a:r>
              <a:rPr lang="en-AU" sz="2000" dirty="0"/>
              <a:t>If you are watching online please send an email to </a:t>
            </a:r>
            <a:r>
              <a:rPr lang="en-AU" sz="2000" dirty="0">
                <a:hlinkClick r:id="rId2"/>
              </a:rPr>
              <a:t>eResearchServices@usq.edu.au</a:t>
            </a:r>
            <a:r>
              <a:rPr lang="en-AU" sz="2000" dirty="0"/>
              <a:t> to provide feedback on this session.</a:t>
            </a:r>
          </a:p>
          <a:p>
            <a:endParaRPr lang="en-AU" sz="2000" dirty="0"/>
          </a:p>
          <a:p>
            <a:endParaRPr lang="en-AU" sz="2000" dirty="0"/>
          </a:p>
        </p:txBody>
      </p:sp>
    </p:spTree>
    <p:extLst>
      <p:ext uri="{BB962C8B-B14F-4D97-AF65-F5344CB8AC3E}">
        <p14:creationId xmlns:p14="http://schemas.microsoft.com/office/powerpoint/2010/main" val="2674627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C2E7-ABCD-4B50-8ED7-A4A6B6062F2A}"/>
              </a:ext>
            </a:extLst>
          </p:cNvPr>
          <p:cNvSpPr>
            <a:spLocks noGrp="1"/>
          </p:cNvSpPr>
          <p:nvPr>
            <p:ph type="title"/>
          </p:nvPr>
        </p:nvSpPr>
        <p:spPr/>
        <p:txBody>
          <a:bodyPr/>
          <a:lstStyle/>
          <a:p>
            <a:br>
              <a:rPr lang="en-AU" sz="2750" b="1" i="1" dirty="0">
                <a:solidFill>
                  <a:schemeClr val="bg1">
                    <a:lumMod val="50000"/>
                  </a:schemeClr>
                </a:solidFill>
              </a:rPr>
            </a:br>
            <a:br>
              <a:rPr lang="en-AU" sz="2750" b="1" i="1" dirty="0">
                <a:solidFill>
                  <a:schemeClr val="bg1">
                    <a:lumMod val="50000"/>
                  </a:schemeClr>
                </a:solidFill>
              </a:rPr>
            </a:br>
            <a:r>
              <a:rPr lang="en-AU" sz="2750" b="1" i="1" dirty="0">
                <a:solidFill>
                  <a:schemeClr val="bg1">
                    <a:lumMod val="50000"/>
                  </a:schemeClr>
                </a:solidFill>
              </a:rPr>
              <a:t>   Close Project</a:t>
            </a:r>
          </a:p>
        </p:txBody>
      </p:sp>
      <p:sp>
        <p:nvSpPr>
          <p:cNvPr id="4" name="Slide Number Placeholder 3">
            <a:extLst>
              <a:ext uri="{FF2B5EF4-FFF2-40B4-BE49-F238E27FC236}">
                <a16:creationId xmlns:a16="http://schemas.microsoft.com/office/drawing/2014/main" id="{8383E3BB-86E7-4C95-81B8-A17C026EE779}"/>
              </a:ext>
            </a:extLst>
          </p:cNvPr>
          <p:cNvSpPr>
            <a:spLocks noGrp="1"/>
          </p:cNvSpPr>
          <p:nvPr>
            <p:ph type="sldNum" sz="quarter" idx="12"/>
          </p:nvPr>
        </p:nvSpPr>
        <p:spPr/>
        <p:txBody>
          <a:bodyPr/>
          <a:lstStyle/>
          <a:p>
            <a:fld id="{9032C8B0-746D-429C-8438-7FB4DA91008F}" type="slidenum">
              <a:rPr lang="en-AU" smtClean="0"/>
              <a:t>53</a:t>
            </a:fld>
            <a:endParaRPr lang="en-AU"/>
          </a:p>
        </p:txBody>
      </p:sp>
      <p:sp>
        <p:nvSpPr>
          <p:cNvPr id="8" name="Rectangle 7">
            <a:extLst>
              <a:ext uri="{FF2B5EF4-FFF2-40B4-BE49-F238E27FC236}">
                <a16:creationId xmlns:a16="http://schemas.microsoft.com/office/drawing/2014/main" id="{AA5D2865-F107-4572-BEC5-911A01DB0981}"/>
              </a:ext>
            </a:extLst>
          </p:cNvPr>
          <p:cNvSpPr/>
          <p:nvPr/>
        </p:nvSpPr>
        <p:spPr>
          <a:xfrm>
            <a:off x="1111347" y="1859340"/>
            <a:ext cx="9833317" cy="1938992"/>
          </a:xfrm>
          <a:prstGeom prst="rect">
            <a:avLst/>
          </a:prstGeom>
        </p:spPr>
        <p:txBody>
          <a:bodyPr wrap="square">
            <a:spAutoFit/>
          </a:bodyPr>
          <a:lstStyle/>
          <a:p>
            <a:endParaRPr lang="en-AU" sz="2000" dirty="0"/>
          </a:p>
          <a:p>
            <a:r>
              <a:rPr lang="en-AU" sz="2000" b="1" dirty="0"/>
              <a:t>Save your scripts in your local</a:t>
            </a:r>
            <a:endParaRPr lang="en-AU" sz="2000" dirty="0"/>
          </a:p>
          <a:p>
            <a:endParaRPr lang="en-AU" sz="2000" dirty="0"/>
          </a:p>
          <a:p>
            <a:r>
              <a:rPr lang="en-AU" sz="2000" dirty="0"/>
              <a:t>Your scripts will be there next time! If you been using repl.it</a:t>
            </a:r>
          </a:p>
          <a:p>
            <a:endParaRPr lang="en-AU" sz="2000" dirty="0"/>
          </a:p>
          <a:p>
            <a:r>
              <a:rPr lang="en-AU" sz="2000" dirty="0"/>
              <a:t>https://repl.it/yourusername</a:t>
            </a:r>
          </a:p>
        </p:txBody>
      </p:sp>
    </p:spTree>
    <p:extLst>
      <p:ext uri="{BB962C8B-B14F-4D97-AF65-F5344CB8AC3E}">
        <p14:creationId xmlns:p14="http://schemas.microsoft.com/office/powerpoint/2010/main" val="1591433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9E81-646D-F845-B3E7-8BFADB142FC3}"/>
              </a:ext>
            </a:extLst>
          </p:cNvPr>
          <p:cNvSpPr>
            <a:spLocks noGrp="1"/>
          </p:cNvSpPr>
          <p:nvPr>
            <p:ph type="body" sz="quarter" idx="14"/>
          </p:nvPr>
        </p:nvSpPr>
        <p:spPr>
          <a:xfrm>
            <a:off x="273653" y="4818955"/>
            <a:ext cx="11672924" cy="1715195"/>
          </a:xfrm>
        </p:spPr>
        <p:txBody>
          <a:bodyPr vert="horz" lIns="91440" tIns="45720" rIns="91440" bIns="45720" rtlCol="0" anchor="ctr">
            <a:normAutofit/>
          </a:bodyPr>
          <a:lstStyle/>
          <a:p>
            <a:r>
              <a:rPr lang="en-US" b="1" dirty="0">
                <a:latin typeface="Verdana" charset="0"/>
                <a:ea typeface="Verdana" charset="0"/>
                <a:cs typeface="Verdana" charset="0"/>
              </a:rPr>
              <a:t>Discussions (Q&amp;A)</a:t>
            </a:r>
            <a:endParaRPr lang="en-US" kern="1200" dirty="0"/>
          </a:p>
        </p:txBody>
      </p:sp>
    </p:spTree>
    <p:extLst>
      <p:ext uri="{BB962C8B-B14F-4D97-AF65-F5344CB8AC3E}">
        <p14:creationId xmlns:p14="http://schemas.microsoft.com/office/powerpoint/2010/main" val="3557779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246" y="528304"/>
            <a:ext cx="7456146" cy="659117"/>
          </a:xfrm>
        </p:spPr>
        <p:txBody>
          <a:bodyPr>
            <a:normAutofit fontScale="90000"/>
          </a:bodyPr>
          <a:lstStyle/>
          <a:p>
            <a:pPr algn="ctr"/>
            <a:r>
              <a:rPr lang="en-US" sz="2265" b="1" i="1" dirty="0">
                <a:solidFill>
                  <a:schemeClr val="tx2"/>
                </a:solidFill>
              </a:rPr>
              <a:t>eResearch Services across  Research Activity Cycles </a:t>
            </a:r>
          </a:p>
        </p:txBody>
      </p:sp>
      <p:graphicFrame>
        <p:nvGraphicFramePr>
          <p:cNvPr id="4" name="Content Placeholder 3"/>
          <p:cNvGraphicFramePr>
            <a:graphicFrameLocks noGrp="1"/>
          </p:cNvGraphicFramePr>
          <p:nvPr>
            <p:ph idx="1"/>
          </p:nvPr>
        </p:nvGraphicFramePr>
        <p:xfrm>
          <a:off x="905208" y="1355103"/>
          <a:ext cx="10515600" cy="4917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Cloud 42">
            <a:extLst>
              <a:ext uri="{FF2B5EF4-FFF2-40B4-BE49-F238E27FC236}">
                <a16:creationId xmlns:a16="http://schemas.microsoft.com/office/drawing/2014/main" id="{5C1FAD7E-BA41-7A49-AC86-3F09C026923E}"/>
              </a:ext>
            </a:extLst>
          </p:cNvPr>
          <p:cNvSpPr/>
          <p:nvPr/>
        </p:nvSpPr>
        <p:spPr>
          <a:xfrm>
            <a:off x="9096277" y="2268632"/>
            <a:ext cx="1526449" cy="1090416"/>
          </a:xfrm>
          <a:prstGeom prst="cloud">
            <a:avLst/>
          </a:prstGeom>
          <a:solidFill>
            <a:schemeClr val="bg1">
              <a:lumMod val="95000"/>
              <a:alpha val="1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350"/>
          </a:p>
        </p:txBody>
      </p:sp>
      <p:sp>
        <p:nvSpPr>
          <p:cNvPr id="44" name="TextBox 43">
            <a:extLst>
              <a:ext uri="{FF2B5EF4-FFF2-40B4-BE49-F238E27FC236}">
                <a16:creationId xmlns:a16="http://schemas.microsoft.com/office/drawing/2014/main" id="{A0CF2B5F-9C62-4E4D-BAFE-E3E19F0CC22E}"/>
              </a:ext>
            </a:extLst>
          </p:cNvPr>
          <p:cNvSpPr txBox="1"/>
          <p:nvPr/>
        </p:nvSpPr>
        <p:spPr>
          <a:xfrm>
            <a:off x="8609289" y="1121946"/>
            <a:ext cx="2649263" cy="830997"/>
          </a:xfrm>
          <a:prstGeom prst="rect">
            <a:avLst/>
          </a:prstGeom>
          <a:noFill/>
        </p:spPr>
        <p:txBody>
          <a:bodyPr wrap="square" rtlCol="0">
            <a:spAutoFit/>
          </a:bodyPr>
          <a:lstStyle/>
          <a:p>
            <a:pPr algn="ctr"/>
            <a:r>
              <a:rPr lang="en-AU" sz="1600" b="1" dirty="0">
                <a:latin typeface="Verdana" panose="020B0604030504040204" pitchFamily="34" charset="0"/>
                <a:ea typeface="Verdana" panose="020B0604030504040204" pitchFamily="34" charset="0"/>
                <a:cs typeface="Verdana" panose="020B0604030504040204" pitchFamily="34" charset="0"/>
              </a:rPr>
              <a:t>eResearch Tools</a:t>
            </a:r>
          </a:p>
          <a:p>
            <a:pPr marL="285750" indent="-285750">
              <a:buFont typeface="Arial" charset="0"/>
              <a:buChar char="•"/>
            </a:pPr>
            <a:r>
              <a:rPr lang="en-AU" sz="1600" dirty="0">
                <a:latin typeface="Verdana" charset="0"/>
                <a:ea typeface="Verdana" charset="0"/>
                <a:cs typeface="Verdana" charset="0"/>
                <a:hlinkClick r:id="rId7"/>
              </a:rPr>
              <a:t>USQ RStudio Server</a:t>
            </a:r>
            <a:endParaRPr lang="en-AU" sz="1600" dirty="0">
              <a:latin typeface="Verdana" charset="0"/>
              <a:ea typeface="Verdana" charset="0"/>
              <a:cs typeface="Verdana" charset="0"/>
            </a:endParaRPr>
          </a:p>
          <a:p>
            <a:pPr marL="285750" indent="-285750">
              <a:buFont typeface="Arial" charset="0"/>
              <a:buChar char="•"/>
            </a:pPr>
            <a:r>
              <a:rPr lang="en-AU" sz="1600" dirty="0">
                <a:latin typeface="Verdana" charset="0"/>
                <a:ea typeface="Verdana" charset="0"/>
                <a:cs typeface="Verdana" charset="0"/>
                <a:hlinkClick r:id="rId8"/>
              </a:rPr>
              <a:t>ARDC Virtual Labs</a:t>
            </a:r>
            <a:endParaRPr lang="en-AU" sz="1600" dirty="0">
              <a:latin typeface="Verdana" charset="0"/>
              <a:ea typeface="Verdana" charset="0"/>
              <a:cs typeface="Verdana" charset="0"/>
            </a:endParaRPr>
          </a:p>
        </p:txBody>
      </p:sp>
      <p:grpSp>
        <p:nvGrpSpPr>
          <p:cNvPr id="36" name="Group 35">
            <a:extLst>
              <a:ext uri="{FF2B5EF4-FFF2-40B4-BE49-F238E27FC236}">
                <a16:creationId xmlns:a16="http://schemas.microsoft.com/office/drawing/2014/main" id="{B670ABCC-6676-D64D-B2A1-16A6A6A959CA}"/>
              </a:ext>
            </a:extLst>
          </p:cNvPr>
          <p:cNvGrpSpPr/>
          <p:nvPr/>
        </p:nvGrpSpPr>
        <p:grpSpPr>
          <a:xfrm>
            <a:off x="9309534" y="2622929"/>
            <a:ext cx="882662" cy="457971"/>
            <a:chOff x="8459640" y="4776739"/>
            <a:chExt cx="1738698" cy="1140750"/>
          </a:xfrm>
        </p:grpSpPr>
        <p:grpSp>
          <p:nvGrpSpPr>
            <p:cNvPr id="37" name="Group 36">
              <a:extLst>
                <a:ext uri="{FF2B5EF4-FFF2-40B4-BE49-F238E27FC236}">
                  <a16:creationId xmlns:a16="http://schemas.microsoft.com/office/drawing/2014/main" id="{6FA0A2CC-A78D-2047-935A-AF2FFFB3BAA6}"/>
                </a:ext>
              </a:extLst>
            </p:cNvPr>
            <p:cNvGrpSpPr/>
            <p:nvPr/>
          </p:nvGrpSpPr>
          <p:grpSpPr>
            <a:xfrm rot="20282399">
              <a:off x="8459640" y="4776739"/>
              <a:ext cx="1440859" cy="593374"/>
              <a:chOff x="8291318" y="4623749"/>
              <a:chExt cx="1440859" cy="593374"/>
            </a:xfrm>
          </p:grpSpPr>
          <p:sp>
            <p:nvSpPr>
              <p:cNvPr id="41" name="Rectangle 40">
                <a:extLst>
                  <a:ext uri="{FF2B5EF4-FFF2-40B4-BE49-F238E27FC236}">
                    <a16:creationId xmlns:a16="http://schemas.microsoft.com/office/drawing/2014/main" id="{3AD2CE8C-AA6B-944C-861F-A2FC15FACF1D}"/>
                  </a:ext>
                </a:extLst>
              </p:cNvPr>
              <p:cNvSpPr/>
              <p:nvPr/>
            </p:nvSpPr>
            <p:spPr>
              <a:xfrm>
                <a:off x="8291318" y="4849941"/>
                <a:ext cx="1058305" cy="168295"/>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Can 41">
                <a:extLst>
                  <a:ext uri="{FF2B5EF4-FFF2-40B4-BE49-F238E27FC236}">
                    <a16:creationId xmlns:a16="http://schemas.microsoft.com/office/drawing/2014/main" id="{C01A7195-DEE5-4E4C-B8B4-D979D97C2FB9}"/>
                  </a:ext>
                </a:extLst>
              </p:cNvPr>
              <p:cNvSpPr/>
              <p:nvPr/>
            </p:nvSpPr>
            <p:spPr>
              <a:xfrm>
                <a:off x="9349623" y="4623749"/>
                <a:ext cx="382554" cy="593374"/>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38" name="Group 37">
              <a:extLst>
                <a:ext uri="{FF2B5EF4-FFF2-40B4-BE49-F238E27FC236}">
                  <a16:creationId xmlns:a16="http://schemas.microsoft.com/office/drawing/2014/main" id="{D12E45FB-B415-B04F-85A7-191DA6EB413B}"/>
                </a:ext>
              </a:extLst>
            </p:cNvPr>
            <p:cNvGrpSpPr/>
            <p:nvPr/>
          </p:nvGrpSpPr>
          <p:grpSpPr>
            <a:xfrm>
              <a:off x="9831086" y="5232423"/>
              <a:ext cx="367252" cy="685066"/>
              <a:chOff x="9953501" y="4880540"/>
              <a:chExt cx="383531" cy="1036949"/>
            </a:xfrm>
          </p:grpSpPr>
          <p:sp>
            <p:nvSpPr>
              <p:cNvPr id="39" name="Lightning Bolt 38">
                <a:extLst>
                  <a:ext uri="{FF2B5EF4-FFF2-40B4-BE49-F238E27FC236}">
                    <a16:creationId xmlns:a16="http://schemas.microsoft.com/office/drawing/2014/main" id="{AAF5B237-BDB7-A44D-8279-8822A6432E54}"/>
                  </a:ext>
                </a:extLst>
              </p:cNvPr>
              <p:cNvSpPr/>
              <p:nvPr/>
            </p:nvSpPr>
            <p:spPr>
              <a:xfrm>
                <a:off x="10083150" y="5033535"/>
                <a:ext cx="253882" cy="883954"/>
              </a:xfrm>
              <a:prstGeom prst="lightningBol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C10B4B4A-748B-D04D-8016-64AA4B8DE6E0}"/>
                  </a:ext>
                </a:extLst>
              </p:cNvPr>
              <p:cNvSpPr/>
              <p:nvPr/>
            </p:nvSpPr>
            <p:spPr>
              <a:xfrm>
                <a:off x="9953501" y="4880540"/>
                <a:ext cx="367252" cy="351883"/>
              </a:xfrm>
              <a:prstGeom prst="ellipse">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sp>
        <p:nvSpPr>
          <p:cNvPr id="46" name="Cloud 45">
            <a:extLst>
              <a:ext uri="{FF2B5EF4-FFF2-40B4-BE49-F238E27FC236}">
                <a16:creationId xmlns:a16="http://schemas.microsoft.com/office/drawing/2014/main" id="{B8E275E9-0E8D-ED4D-9F0E-1510272C9EB4}"/>
              </a:ext>
            </a:extLst>
          </p:cNvPr>
          <p:cNvSpPr/>
          <p:nvPr/>
        </p:nvSpPr>
        <p:spPr>
          <a:xfrm>
            <a:off x="1071562" y="5136888"/>
            <a:ext cx="1414463" cy="1162002"/>
          </a:xfrm>
          <a:prstGeom prst="cloud">
            <a:avLst/>
          </a:prstGeom>
          <a:solidFill>
            <a:schemeClr val="bg1">
              <a:lumMod val="95000"/>
              <a:alpha val="1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47" name="Picture 46">
            <a:extLst>
              <a:ext uri="{FF2B5EF4-FFF2-40B4-BE49-F238E27FC236}">
                <a16:creationId xmlns:a16="http://schemas.microsoft.com/office/drawing/2014/main" id="{3E79C770-5E09-314A-ABFE-A06421E5907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93711" y="5136887"/>
            <a:ext cx="1054312" cy="1205097"/>
          </a:xfrm>
          <a:prstGeom prst="rect">
            <a:avLst/>
          </a:prstGeom>
        </p:spPr>
      </p:pic>
      <p:sp>
        <p:nvSpPr>
          <p:cNvPr id="48" name="TextBox 47">
            <a:extLst>
              <a:ext uri="{FF2B5EF4-FFF2-40B4-BE49-F238E27FC236}">
                <a16:creationId xmlns:a16="http://schemas.microsoft.com/office/drawing/2014/main" id="{C8C2721F-4FE2-9242-90E4-603E29DE071D}"/>
              </a:ext>
            </a:extLst>
          </p:cNvPr>
          <p:cNvSpPr txBox="1"/>
          <p:nvPr/>
        </p:nvSpPr>
        <p:spPr>
          <a:xfrm>
            <a:off x="659219" y="4019108"/>
            <a:ext cx="2774710" cy="1292662"/>
          </a:xfrm>
          <a:prstGeom prst="rect">
            <a:avLst/>
          </a:prstGeom>
          <a:noFill/>
        </p:spPr>
        <p:txBody>
          <a:bodyPr wrap="square" rtlCol="0">
            <a:spAutoFit/>
          </a:bodyPr>
          <a:lstStyle/>
          <a:p>
            <a:r>
              <a:rPr lang="en-AU" sz="1600" b="1" dirty="0">
                <a:latin typeface="Verdana" panose="020B0604030504040204" pitchFamily="34" charset="0"/>
                <a:ea typeface="Verdana" panose="020B0604030504040204" pitchFamily="34" charset="0"/>
                <a:cs typeface="Verdana" panose="020B0604030504040204" pitchFamily="34" charset="0"/>
              </a:rPr>
              <a:t>Research Compute</a:t>
            </a:r>
          </a:p>
          <a:p>
            <a:pPr marL="285750" indent="-285750">
              <a:buFont typeface="Arial" charset="0"/>
              <a:buChar char="•"/>
            </a:pPr>
            <a:r>
              <a:rPr lang="en-AU" sz="1400" i="1" dirty="0">
                <a:latin typeface="Verdana" charset="0"/>
                <a:ea typeface="Verdana" charset="0"/>
                <a:cs typeface="Verdana" charset="0"/>
                <a:hlinkClick r:id="rId10"/>
              </a:rPr>
              <a:t>Fawkes –</a:t>
            </a:r>
            <a:r>
              <a:rPr lang="en-AU" sz="1400" dirty="0">
                <a:latin typeface="Verdana" charset="0"/>
                <a:ea typeface="Verdana" charset="0"/>
                <a:cs typeface="Verdana" charset="0"/>
                <a:hlinkClick r:id="rId10"/>
              </a:rPr>
              <a:t> USQ’s HPC</a:t>
            </a:r>
            <a:endParaRPr lang="en-AU" sz="1600" dirty="0">
              <a:latin typeface="Verdana" charset="0"/>
              <a:ea typeface="Verdana" charset="0"/>
              <a:cs typeface="Verdana" charset="0"/>
            </a:endParaRPr>
          </a:p>
          <a:p>
            <a:pPr marL="285750" indent="-285750">
              <a:buFont typeface="Arial" charset="0"/>
              <a:buChar char="•"/>
            </a:pPr>
            <a:r>
              <a:rPr lang="en-AU" sz="1600" dirty="0">
                <a:latin typeface="Verdana" charset="0"/>
                <a:ea typeface="Verdana" charset="0"/>
                <a:cs typeface="Verdana" charset="0"/>
                <a:hlinkClick r:id="rId11"/>
              </a:rPr>
              <a:t>NCI</a:t>
            </a:r>
            <a:endParaRPr lang="en-AU" sz="1600" dirty="0">
              <a:latin typeface="Verdana" charset="0"/>
              <a:ea typeface="Verdana" charset="0"/>
              <a:cs typeface="Verdana" charset="0"/>
            </a:endParaRPr>
          </a:p>
          <a:p>
            <a:pPr marL="285750" indent="-285750">
              <a:buFont typeface="Arial" charset="0"/>
              <a:buChar char="•"/>
            </a:pPr>
            <a:r>
              <a:rPr lang="en-AU" sz="1600" dirty="0">
                <a:latin typeface="Verdana" charset="0"/>
                <a:ea typeface="Verdana" charset="0"/>
                <a:cs typeface="Verdana" charset="0"/>
                <a:hlinkClick r:id="rId12"/>
              </a:rPr>
              <a:t>NeCTAR - VMs</a:t>
            </a:r>
            <a:endParaRPr lang="en-AU" sz="1600" dirty="0">
              <a:latin typeface="Verdana" charset="0"/>
              <a:ea typeface="Verdana" charset="0"/>
              <a:cs typeface="Verdana" charset="0"/>
            </a:endParaRPr>
          </a:p>
          <a:p>
            <a:pPr algn="ctr"/>
            <a:endParaRPr lang="en-AU" sz="1600" dirty="0">
              <a:latin typeface="Verdana" panose="020B0604030504040204" pitchFamily="34" charset="0"/>
              <a:ea typeface="Verdana" panose="020B0604030504040204" pitchFamily="34" charset="0"/>
              <a:cs typeface="Verdana" panose="020B0604030504040204" pitchFamily="34" charset="0"/>
            </a:endParaRPr>
          </a:p>
        </p:txBody>
      </p:sp>
      <p:grpSp>
        <p:nvGrpSpPr>
          <p:cNvPr id="50" name="Group 49">
            <a:extLst>
              <a:ext uri="{FF2B5EF4-FFF2-40B4-BE49-F238E27FC236}">
                <a16:creationId xmlns:a16="http://schemas.microsoft.com/office/drawing/2014/main" id="{3CE4094C-7C0E-0E4F-8E81-3FA5B33E3BDF}"/>
              </a:ext>
            </a:extLst>
          </p:cNvPr>
          <p:cNvGrpSpPr/>
          <p:nvPr/>
        </p:nvGrpSpPr>
        <p:grpSpPr>
          <a:xfrm>
            <a:off x="538608" y="1122601"/>
            <a:ext cx="2895320" cy="2480082"/>
            <a:chOff x="6668162" y="3739627"/>
            <a:chExt cx="3063497" cy="2536376"/>
          </a:xfrm>
        </p:grpSpPr>
        <p:sp>
          <p:nvSpPr>
            <p:cNvPr id="57" name="Cloud 56">
              <a:extLst>
                <a:ext uri="{FF2B5EF4-FFF2-40B4-BE49-F238E27FC236}">
                  <a16:creationId xmlns:a16="http://schemas.microsoft.com/office/drawing/2014/main" id="{C0BF2965-8E54-2343-B28E-19CF391D4461}"/>
                </a:ext>
              </a:extLst>
            </p:cNvPr>
            <p:cNvSpPr/>
            <p:nvPr/>
          </p:nvSpPr>
          <p:spPr>
            <a:xfrm>
              <a:off x="7056055" y="4840178"/>
              <a:ext cx="2088108" cy="1435825"/>
            </a:xfrm>
            <a:prstGeom prst="cloud">
              <a:avLst/>
            </a:prstGeom>
            <a:solidFill>
              <a:schemeClr val="bg1">
                <a:lumMod val="95000"/>
                <a:alpha val="1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6FCE3375-69CA-8D49-A9F8-4718C7FB4944}"/>
                </a:ext>
              </a:extLst>
            </p:cNvPr>
            <p:cNvSpPr txBox="1"/>
            <p:nvPr/>
          </p:nvSpPr>
          <p:spPr>
            <a:xfrm>
              <a:off x="6668162" y="3739627"/>
              <a:ext cx="3063497" cy="1101672"/>
            </a:xfrm>
            <a:prstGeom prst="rect">
              <a:avLst/>
            </a:prstGeom>
            <a:noFill/>
          </p:spPr>
          <p:txBody>
            <a:bodyPr wrap="square" rtlCol="0">
              <a:spAutoFit/>
            </a:bodyPr>
            <a:lstStyle/>
            <a:p>
              <a:r>
                <a:rPr lang="en-AU" sz="1600" b="1" dirty="0">
                  <a:latin typeface="Verdana" panose="020B0604030504040204" pitchFamily="34" charset="0"/>
                  <a:ea typeface="Verdana" panose="020B0604030504040204" pitchFamily="34" charset="0"/>
                  <a:cs typeface="Verdana" panose="020B0604030504040204" pitchFamily="34" charset="0"/>
                </a:rPr>
                <a:t>Research Data Storage</a:t>
              </a:r>
              <a:endParaRPr lang="en-AU"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charset="0"/>
                <a:buChar char="•"/>
              </a:pPr>
              <a:r>
                <a:rPr lang="en-AU" sz="1600" dirty="0">
                  <a:hlinkClick r:id="rId13"/>
                </a:rPr>
                <a:t>USQ MSOneDrive</a:t>
              </a:r>
              <a:r>
                <a:rPr lang="en-AU" sz="1600" dirty="0"/>
                <a:t> 5TB  </a:t>
              </a:r>
            </a:p>
            <a:p>
              <a:pPr marL="285750" indent="-285750">
                <a:buFont typeface="Arial" charset="0"/>
                <a:buChar char="•"/>
              </a:pPr>
              <a:r>
                <a:rPr lang="en-AU" sz="1600" dirty="0">
                  <a:hlinkClick r:id="rId14"/>
                </a:rPr>
                <a:t>Cloudstor</a:t>
              </a:r>
              <a:r>
                <a:rPr lang="en-AU" sz="1600" dirty="0"/>
                <a:t>  1TB</a:t>
              </a:r>
            </a:p>
            <a:p>
              <a:pPr algn="ctr"/>
              <a:endParaRPr lang="en-AU" sz="16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51" name="Group 50">
            <a:extLst>
              <a:ext uri="{FF2B5EF4-FFF2-40B4-BE49-F238E27FC236}">
                <a16:creationId xmlns:a16="http://schemas.microsoft.com/office/drawing/2014/main" id="{80F3267B-8BA7-A340-871B-13891C546255}"/>
              </a:ext>
            </a:extLst>
          </p:cNvPr>
          <p:cNvGrpSpPr/>
          <p:nvPr/>
        </p:nvGrpSpPr>
        <p:grpSpPr>
          <a:xfrm>
            <a:off x="1328738" y="2597167"/>
            <a:ext cx="922250" cy="578879"/>
            <a:chOff x="4437021" y="2755465"/>
            <a:chExt cx="967681" cy="791750"/>
          </a:xfrm>
        </p:grpSpPr>
        <p:grpSp>
          <p:nvGrpSpPr>
            <p:cNvPr id="52" name="Group 51">
              <a:extLst>
                <a:ext uri="{FF2B5EF4-FFF2-40B4-BE49-F238E27FC236}">
                  <a16:creationId xmlns:a16="http://schemas.microsoft.com/office/drawing/2014/main" id="{EC363903-14D0-BD4B-B587-99A744DABD4B}"/>
                </a:ext>
              </a:extLst>
            </p:cNvPr>
            <p:cNvGrpSpPr/>
            <p:nvPr/>
          </p:nvGrpSpPr>
          <p:grpSpPr>
            <a:xfrm>
              <a:off x="4437021" y="2755465"/>
              <a:ext cx="967681" cy="791750"/>
              <a:chOff x="8168506" y="5190506"/>
              <a:chExt cx="967681" cy="791750"/>
            </a:xfrm>
          </p:grpSpPr>
          <p:sp>
            <p:nvSpPr>
              <p:cNvPr id="54" name="Magnetic Disk 53">
                <a:extLst>
                  <a:ext uri="{FF2B5EF4-FFF2-40B4-BE49-F238E27FC236}">
                    <a16:creationId xmlns:a16="http://schemas.microsoft.com/office/drawing/2014/main" id="{BD135149-C334-DC4F-952F-E5A4F019A68C}"/>
                  </a:ext>
                </a:extLst>
              </p:cNvPr>
              <p:cNvSpPr/>
              <p:nvPr/>
            </p:nvSpPr>
            <p:spPr>
              <a:xfrm>
                <a:off x="8356648" y="5197426"/>
                <a:ext cx="376284" cy="523220"/>
              </a:xfrm>
              <a:prstGeom prst="flowChartMagneticDisk">
                <a:avLst/>
              </a:prstGeom>
              <a:solidFill>
                <a:srgbClr val="E2964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Magnetic Disk 54">
                <a:extLst>
                  <a:ext uri="{FF2B5EF4-FFF2-40B4-BE49-F238E27FC236}">
                    <a16:creationId xmlns:a16="http://schemas.microsoft.com/office/drawing/2014/main" id="{9627A8B0-7F83-524D-8724-D28B136B23F3}"/>
                  </a:ext>
                </a:extLst>
              </p:cNvPr>
              <p:cNvSpPr/>
              <p:nvPr/>
            </p:nvSpPr>
            <p:spPr>
              <a:xfrm>
                <a:off x="8168506" y="5459036"/>
                <a:ext cx="376284" cy="523220"/>
              </a:xfrm>
              <a:prstGeom prst="flowChartMagneticDisk">
                <a:avLst/>
              </a:prstGeom>
              <a:solidFill>
                <a:srgbClr val="E2964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Magnetic Disk 55">
                <a:extLst>
                  <a:ext uri="{FF2B5EF4-FFF2-40B4-BE49-F238E27FC236}">
                    <a16:creationId xmlns:a16="http://schemas.microsoft.com/office/drawing/2014/main" id="{104AEC5D-6F72-3C4C-AC9D-2F620EBF82F1}"/>
                  </a:ext>
                </a:extLst>
              </p:cNvPr>
              <p:cNvSpPr/>
              <p:nvPr/>
            </p:nvSpPr>
            <p:spPr>
              <a:xfrm>
                <a:off x="8759903" y="5190506"/>
                <a:ext cx="376284" cy="523220"/>
              </a:xfrm>
              <a:prstGeom prst="flowChartMagneticDisk">
                <a:avLst/>
              </a:prstGeom>
              <a:solidFill>
                <a:srgbClr val="E2964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3" name="Magnetic Disk 52">
              <a:extLst>
                <a:ext uri="{FF2B5EF4-FFF2-40B4-BE49-F238E27FC236}">
                  <a16:creationId xmlns:a16="http://schemas.microsoft.com/office/drawing/2014/main" id="{4EB13357-E66B-CF4A-B44F-9F86C8C5F875}"/>
                </a:ext>
              </a:extLst>
            </p:cNvPr>
            <p:cNvSpPr/>
            <p:nvPr/>
          </p:nvSpPr>
          <p:spPr>
            <a:xfrm>
              <a:off x="4840276" y="3023995"/>
              <a:ext cx="376284" cy="523220"/>
            </a:xfrm>
            <a:prstGeom prst="flowChartMagneticDisk">
              <a:avLst/>
            </a:prstGeom>
            <a:solidFill>
              <a:srgbClr val="E2964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5B9F3FA7-7DE0-9E46-9B7A-2D78938503BD}"/>
              </a:ext>
            </a:extLst>
          </p:cNvPr>
          <p:cNvSpPr txBox="1"/>
          <p:nvPr/>
        </p:nvSpPr>
        <p:spPr>
          <a:xfrm>
            <a:off x="8599940" y="3940313"/>
            <a:ext cx="3311954" cy="1738938"/>
          </a:xfrm>
          <a:prstGeom prst="rect">
            <a:avLst/>
          </a:prstGeom>
          <a:noFill/>
        </p:spPr>
        <p:txBody>
          <a:bodyPr wrap="square" rtlCol="0">
            <a:spAutoFit/>
          </a:bodyPr>
          <a:lstStyle/>
          <a:p>
            <a:pPr algn="ctr"/>
            <a:r>
              <a:rPr lang="en-AU" sz="1600" b="1" dirty="0">
                <a:latin typeface="Verdana" panose="020B0604030504040204" pitchFamily="34" charset="0"/>
                <a:ea typeface="Verdana" panose="020B0604030504040204" pitchFamily="34" charset="0"/>
                <a:cs typeface="Verdana" panose="020B0604030504040204" pitchFamily="34" charset="0"/>
              </a:rPr>
              <a:t>eResearch Training &amp; Support</a:t>
            </a:r>
          </a:p>
          <a:p>
            <a:pPr marL="285750" indent="-285750">
              <a:buFont typeface="Arial" charset="0"/>
              <a:buChar char="•"/>
            </a:pPr>
            <a:r>
              <a:rPr lang="en-AU" sz="1600" dirty="0">
                <a:latin typeface="Verdana" charset="0"/>
                <a:ea typeface="Verdana" charset="0"/>
                <a:cs typeface="Verdana" charset="0"/>
                <a:hlinkClick r:id="rId15"/>
              </a:rPr>
              <a:t>Monthly Training</a:t>
            </a:r>
            <a:endParaRPr lang="en-AU" sz="1600" dirty="0">
              <a:latin typeface="Verdana" charset="0"/>
              <a:ea typeface="Verdana" charset="0"/>
              <a:cs typeface="Verdana" charset="0"/>
            </a:endParaRPr>
          </a:p>
          <a:p>
            <a:pPr marL="285750" indent="-285750">
              <a:buFont typeface="Arial" charset="0"/>
              <a:buChar char="•"/>
            </a:pPr>
            <a:r>
              <a:rPr lang="en-AU" sz="1600" dirty="0">
                <a:latin typeface="Verdana" charset="0"/>
                <a:ea typeface="Verdana" charset="0"/>
                <a:cs typeface="Verdana" charset="0"/>
                <a:hlinkClick r:id="rId16"/>
              </a:rPr>
              <a:t>Weekly Hacky Hours</a:t>
            </a:r>
            <a:endParaRPr lang="en-AU" sz="1600" dirty="0">
              <a:latin typeface="Verdana" charset="0"/>
              <a:ea typeface="Verdana" charset="0"/>
              <a:cs typeface="Verdana" charset="0"/>
            </a:endParaRPr>
          </a:p>
          <a:p>
            <a:pPr marL="285750" indent="-285750">
              <a:buFont typeface="Arial" panose="020B0604020202020204" pitchFamily="34" charset="0"/>
              <a:buChar char="•"/>
            </a:pPr>
            <a:r>
              <a:rPr lang="en-AU" sz="1600" dirty="0">
                <a:latin typeface="Verdana" charset="0"/>
                <a:ea typeface="Verdana" charset="0"/>
                <a:cs typeface="Verdana" charset="0"/>
              </a:rPr>
              <a:t>Register via:</a:t>
            </a:r>
          </a:p>
          <a:p>
            <a:r>
              <a:rPr lang="en-AU" sz="1100" dirty="0">
                <a:latin typeface="Verdana" charset="0"/>
                <a:ea typeface="Verdana" charset="0"/>
                <a:cs typeface="Verdana" charset="0"/>
                <a:hlinkClick r:id="rId17"/>
              </a:rPr>
              <a:t>https://www.usq.edu.au/research/events/</a:t>
            </a:r>
            <a:r>
              <a:rPr lang="en-AU" sz="1100" dirty="0">
                <a:latin typeface="Verdana" charset="0"/>
                <a:ea typeface="Verdana" charset="0"/>
                <a:cs typeface="Verdana" charset="0"/>
              </a:rPr>
              <a:t> </a:t>
            </a:r>
            <a:endParaRPr lang="en-AU" sz="1600" dirty="0">
              <a:latin typeface="Verdana" charset="0"/>
              <a:ea typeface="Verdana" charset="0"/>
              <a:cs typeface="Verdana" charset="0"/>
            </a:endParaRPr>
          </a:p>
          <a:p>
            <a:pPr algn="ctr"/>
            <a:endParaRPr lang="en-AU" sz="1600" dirty="0">
              <a:latin typeface="Verdana" panose="020B0604030504040204" pitchFamily="34" charset="0"/>
              <a:ea typeface="Verdana" panose="020B0604030504040204" pitchFamily="34" charset="0"/>
              <a:cs typeface="Verdana" panose="020B0604030504040204" pitchFamily="34" charset="0"/>
            </a:endParaRPr>
          </a:p>
        </p:txBody>
      </p:sp>
      <p:pic>
        <p:nvPicPr>
          <p:cNvPr id="95" name="Picture 94">
            <a:extLst>
              <a:ext uri="{FF2B5EF4-FFF2-40B4-BE49-F238E27FC236}">
                <a16:creationId xmlns:a16="http://schemas.microsoft.com/office/drawing/2014/main" id="{02ED3509-263A-1E44-A8F0-D98642013870}"/>
              </a:ext>
            </a:extLst>
          </p:cNvPr>
          <p:cNvPicPr>
            <a:picLocks noChangeAspect="1"/>
          </p:cNvPicPr>
          <p:nvPr/>
        </p:nvPicPr>
        <p:blipFill>
          <a:blip r:embed="rId18"/>
          <a:stretch>
            <a:fillRect/>
          </a:stretch>
        </p:blipFill>
        <p:spPr>
          <a:xfrm>
            <a:off x="4681793" y="2663950"/>
            <a:ext cx="2854271" cy="2428875"/>
          </a:xfrm>
          <a:prstGeom prst="rect">
            <a:avLst/>
          </a:prstGeom>
        </p:spPr>
      </p:pic>
      <p:sp>
        <p:nvSpPr>
          <p:cNvPr id="3" name="Slide Number Placeholder 2">
            <a:extLst>
              <a:ext uri="{FF2B5EF4-FFF2-40B4-BE49-F238E27FC236}">
                <a16:creationId xmlns:a16="http://schemas.microsoft.com/office/drawing/2014/main" id="{DA4FBEC4-EEA9-4E29-BB40-DD95EDF3EECD}"/>
              </a:ext>
            </a:extLst>
          </p:cNvPr>
          <p:cNvSpPr>
            <a:spLocks noGrp="1"/>
          </p:cNvSpPr>
          <p:nvPr>
            <p:ph type="sldNum" sz="quarter" idx="12"/>
          </p:nvPr>
        </p:nvSpPr>
        <p:spPr/>
        <p:txBody>
          <a:bodyPr/>
          <a:lstStyle/>
          <a:p>
            <a:fld id="{9032C8B0-746D-429C-8438-7FB4DA91008F}" type="slidenum">
              <a:rPr lang="en-AU" smtClean="0"/>
              <a:t>55</a:t>
            </a:fld>
            <a:endParaRPr lang="en-AU"/>
          </a:p>
        </p:txBody>
      </p:sp>
    </p:spTree>
    <p:extLst>
      <p:ext uri="{BB962C8B-B14F-4D97-AF65-F5344CB8AC3E}">
        <p14:creationId xmlns:p14="http://schemas.microsoft.com/office/powerpoint/2010/main" val="37919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3"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4"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Graphic spid="4" grpId="2">
        <p:bldAsOne/>
      </p:bldGraphic>
      <p:bldGraphic spid="4" grpId="3">
        <p:bldAsOne/>
      </p:bldGraphic>
      <p:bldGraphic spid="4" grpId="4">
        <p:bldAsOne/>
      </p:bldGraphic>
      <p:bldP spid="43" grpId="0" animBg="1"/>
      <p:bldP spid="44" grpId="0"/>
      <p:bldP spid="46" grpId="0" animBg="1"/>
      <p:bldP spid="48" grpId="0"/>
      <p:bldP spid="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AU" dirty="0"/>
          </a:p>
        </p:txBody>
      </p:sp>
      <p:sp>
        <p:nvSpPr>
          <p:cNvPr id="3" name="Text Placeholder 2"/>
          <p:cNvSpPr>
            <a:spLocks noGrp="1"/>
          </p:cNvSpPr>
          <p:nvPr>
            <p:ph type="body" sz="quarter" idx="12"/>
          </p:nvPr>
        </p:nvSpPr>
        <p:spPr/>
        <p:txBody>
          <a:bodyPr/>
          <a:lstStyle/>
          <a:p>
            <a:r>
              <a:rPr lang="en-AU" dirty="0" err="1"/>
              <a:t>eResearchServices@usq.edu.au</a:t>
            </a:r>
            <a:endParaRPr lang="en-AU" dirty="0"/>
          </a:p>
        </p:txBody>
      </p:sp>
      <p:sp>
        <p:nvSpPr>
          <p:cNvPr id="4" name="Text Placeholder 3"/>
          <p:cNvSpPr>
            <a:spLocks noGrp="1"/>
          </p:cNvSpPr>
          <p:nvPr>
            <p:ph type="body" sz="quarter" idx="13"/>
          </p:nvPr>
        </p:nvSpPr>
        <p:spPr/>
        <p:txBody>
          <a:bodyPr>
            <a:normAutofit lnSpcReduction="10000"/>
          </a:bodyPr>
          <a:lstStyle/>
          <a:p>
            <a:r>
              <a:rPr lang="en-AU" dirty="0">
                <a:hlinkClick r:id="rId2"/>
              </a:rPr>
              <a:t>USQ_eResearch</a:t>
            </a:r>
            <a:endParaRPr lang="en-AU" dirty="0"/>
          </a:p>
        </p:txBody>
      </p:sp>
      <p:sp>
        <p:nvSpPr>
          <p:cNvPr id="5" name="Text Placeholder 4"/>
          <p:cNvSpPr>
            <a:spLocks noGrp="1"/>
          </p:cNvSpPr>
          <p:nvPr>
            <p:ph type="body" sz="quarter" idx="14"/>
          </p:nvPr>
        </p:nvSpPr>
        <p:spPr/>
        <p:txBody>
          <a:bodyPr/>
          <a:lstStyle/>
          <a:p>
            <a:r>
              <a:rPr lang="en-AU" dirty="0"/>
              <a:t>Visit </a:t>
            </a:r>
            <a:r>
              <a:rPr lang="en-AU" dirty="0">
                <a:hlinkClick r:id="rId3"/>
              </a:rPr>
              <a:t>https://www.usq.edu.au/eResearch</a:t>
            </a:r>
            <a:r>
              <a:rPr lang="en-AU" dirty="0"/>
              <a:t> </a:t>
            </a:r>
          </a:p>
        </p:txBody>
      </p:sp>
      <p:sp>
        <p:nvSpPr>
          <p:cNvPr id="6" name="Rectangle 5">
            <a:extLst>
              <a:ext uri="{FF2B5EF4-FFF2-40B4-BE49-F238E27FC236}">
                <a16:creationId xmlns:a16="http://schemas.microsoft.com/office/drawing/2014/main" id="{0F289BD6-1006-42F5-9A9F-678CB97FCAA4}"/>
              </a:ext>
            </a:extLst>
          </p:cNvPr>
          <p:cNvSpPr/>
          <p:nvPr/>
        </p:nvSpPr>
        <p:spPr>
          <a:xfrm>
            <a:off x="273346" y="5963511"/>
            <a:ext cx="379797" cy="3792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078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CC72-168B-9342-8809-19DF85C8DB55}"/>
              </a:ext>
            </a:extLst>
          </p:cNvPr>
          <p:cNvSpPr>
            <a:spLocks noGrp="1"/>
          </p:cNvSpPr>
          <p:nvPr>
            <p:ph type="ctrTitle"/>
          </p:nvPr>
        </p:nvSpPr>
        <p:spPr>
          <a:xfrm>
            <a:off x="659649" y="1225336"/>
            <a:ext cx="10872702" cy="735993"/>
          </a:xfrm>
        </p:spPr>
        <p:txBody>
          <a:bodyPr anchor="b">
            <a:normAutofit/>
          </a:bodyPr>
          <a:lstStyle/>
          <a:p>
            <a:r>
              <a:rPr lang="en-US" dirty="0"/>
              <a:t>Session Plan</a:t>
            </a:r>
          </a:p>
        </p:txBody>
      </p:sp>
      <p:graphicFrame>
        <p:nvGraphicFramePr>
          <p:cNvPr id="14" name="Content Placeholder 2">
            <a:extLst>
              <a:ext uri="{FF2B5EF4-FFF2-40B4-BE49-F238E27FC236}">
                <a16:creationId xmlns:a16="http://schemas.microsoft.com/office/drawing/2014/main" id="{63ECCA01-8641-49D4-91EB-EC4B9DC1CA3C}"/>
              </a:ext>
            </a:extLst>
          </p:cNvPr>
          <p:cNvGraphicFramePr>
            <a:graphicFrameLocks noGrp="1"/>
          </p:cNvGraphicFramePr>
          <p:nvPr>
            <p:ph sz="quarter" idx="16"/>
            <p:extLst>
              <p:ext uri="{D42A27DB-BD31-4B8C-83A1-F6EECF244321}">
                <p14:modId xmlns:p14="http://schemas.microsoft.com/office/powerpoint/2010/main" val="2935531590"/>
              </p:ext>
            </p:extLst>
          </p:nvPr>
        </p:nvGraphicFramePr>
        <p:xfrm>
          <a:off x="659649" y="2124204"/>
          <a:ext cx="10872702" cy="3995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F54FBBDA-B5FA-4548-95E2-DB48B8339A0D}"/>
              </a:ext>
            </a:extLst>
          </p:cNvPr>
          <p:cNvSpPr/>
          <p:nvPr/>
        </p:nvSpPr>
        <p:spPr>
          <a:xfrm>
            <a:off x="3587140" y="6178034"/>
            <a:ext cx="4788490" cy="369332"/>
          </a:xfrm>
          <a:prstGeom prst="rect">
            <a:avLst/>
          </a:prstGeom>
        </p:spPr>
        <p:txBody>
          <a:bodyPr wrap="square">
            <a:spAutoFit/>
          </a:bodyPr>
          <a:lstStyle/>
          <a:p>
            <a:r>
              <a:rPr lang="en-US" dirty="0"/>
              <a:t>10 min break after 50 min presentation</a:t>
            </a:r>
            <a:endParaRPr lang="en-AU" dirty="0"/>
          </a:p>
        </p:txBody>
      </p:sp>
    </p:spTree>
    <p:extLst>
      <p:ext uri="{BB962C8B-B14F-4D97-AF65-F5344CB8AC3E}">
        <p14:creationId xmlns:p14="http://schemas.microsoft.com/office/powerpoint/2010/main" val="145417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184"/>
            <a:ext cx="10515600" cy="446504"/>
          </a:xfrm>
        </p:spPr>
        <p:txBody>
          <a:bodyPr>
            <a:normAutofit/>
          </a:bodyPr>
          <a:lstStyle/>
          <a:p>
            <a:r>
              <a:rPr lang="en-US" sz="2265" b="1" i="1" dirty="0">
                <a:solidFill>
                  <a:schemeClr val="tx2"/>
                </a:solidFill>
              </a:rPr>
              <a:t>Learning Outcomes</a:t>
            </a:r>
          </a:p>
        </p:txBody>
      </p:sp>
      <p:sp>
        <p:nvSpPr>
          <p:cNvPr id="3" name="Content Placeholder 2">
            <a:extLst>
              <a:ext uri="{FF2B5EF4-FFF2-40B4-BE49-F238E27FC236}">
                <a16:creationId xmlns:a16="http://schemas.microsoft.com/office/drawing/2014/main" id="{28706800-D722-48B9-B085-E6E2231F98E6}"/>
              </a:ext>
            </a:extLst>
          </p:cNvPr>
          <p:cNvSpPr>
            <a:spLocks noGrp="1"/>
          </p:cNvSpPr>
          <p:nvPr>
            <p:ph idx="1"/>
          </p:nvPr>
        </p:nvSpPr>
        <p:spPr/>
        <p:txBody>
          <a:bodyPr/>
          <a:lstStyle/>
          <a:p>
            <a:pPr marL="0" indent="0">
              <a:buNone/>
            </a:pPr>
            <a:r>
              <a:rPr lang="en-AU" sz="2000" dirty="0"/>
              <a:t>At the end of this session you will be able to:</a:t>
            </a:r>
          </a:p>
          <a:p>
            <a:pPr marL="0" indent="0">
              <a:buNone/>
            </a:pPr>
            <a:endParaRPr lang="en-AU" sz="2000" dirty="0"/>
          </a:p>
          <a:p>
            <a:pPr lvl="1"/>
            <a:r>
              <a:rPr lang="en-AU" sz="2000" dirty="0"/>
              <a:t>Execute basic operations in Python</a:t>
            </a:r>
          </a:p>
          <a:p>
            <a:pPr lvl="1"/>
            <a:r>
              <a:rPr lang="en-AU" sz="2000" dirty="0"/>
              <a:t>Define the following data types in Python: strings, integers, and floats</a:t>
            </a:r>
          </a:p>
          <a:p>
            <a:pPr lvl="1"/>
            <a:r>
              <a:rPr lang="en-AU" sz="2000" dirty="0"/>
              <a:t>Create a simple function</a:t>
            </a:r>
          </a:p>
          <a:p>
            <a:pPr lvl="1"/>
            <a:r>
              <a:rPr lang="en-AU" sz="2000" dirty="0"/>
              <a:t>Create loops</a:t>
            </a:r>
          </a:p>
          <a:p>
            <a:pPr lvl="1"/>
            <a:r>
              <a:rPr lang="en-AU" sz="2000" dirty="0"/>
              <a:t>Define the following Python structures: lists</a:t>
            </a:r>
          </a:p>
          <a:p>
            <a:pPr lvl="1"/>
            <a:r>
              <a:rPr lang="en-AU" sz="2000" dirty="0"/>
              <a:t>Read data into Python</a:t>
            </a:r>
          </a:p>
          <a:p>
            <a:pPr lvl="1"/>
            <a:endParaRPr lang="en-AU" sz="2241" dirty="0"/>
          </a:p>
          <a:p>
            <a:endParaRPr lang="en-AU" dirty="0"/>
          </a:p>
        </p:txBody>
      </p:sp>
      <p:sp>
        <p:nvSpPr>
          <p:cNvPr id="4" name="Slide Number Placeholder 3">
            <a:extLst>
              <a:ext uri="{FF2B5EF4-FFF2-40B4-BE49-F238E27FC236}">
                <a16:creationId xmlns:a16="http://schemas.microsoft.com/office/drawing/2014/main" id="{95947DEB-984A-4F23-9366-A75BF5DACC80}"/>
              </a:ext>
            </a:extLst>
          </p:cNvPr>
          <p:cNvSpPr>
            <a:spLocks noGrp="1"/>
          </p:cNvSpPr>
          <p:nvPr>
            <p:ph type="sldNum" sz="quarter" idx="12"/>
          </p:nvPr>
        </p:nvSpPr>
        <p:spPr/>
        <p:txBody>
          <a:bodyPr/>
          <a:lstStyle/>
          <a:p>
            <a:fld id="{9032C8B0-746D-429C-8438-7FB4DA91008F}" type="slidenum">
              <a:rPr lang="en-AU" smtClean="0"/>
              <a:t>6</a:t>
            </a:fld>
            <a:endParaRPr lang="en-AU"/>
          </a:p>
        </p:txBody>
      </p:sp>
      <p:sp>
        <p:nvSpPr>
          <p:cNvPr id="5" name="Rectangle 1">
            <a:extLst>
              <a:ext uri="{FF2B5EF4-FFF2-40B4-BE49-F238E27FC236}">
                <a16:creationId xmlns:a16="http://schemas.microsoft.com/office/drawing/2014/main" id="{AA2213A0-6AD2-4D20-AEF6-57C19F4611B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3E6B8BEB-C7D3-4FCA-81F3-2FD71C625B6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55142" y="4093131"/>
            <a:ext cx="3429000" cy="1714500"/>
          </a:xfrm>
          <a:prstGeom prst="rect">
            <a:avLst/>
          </a:prstGeom>
        </p:spPr>
      </p:pic>
      <p:sp>
        <p:nvSpPr>
          <p:cNvPr id="10" name="TextBox 9">
            <a:extLst>
              <a:ext uri="{FF2B5EF4-FFF2-40B4-BE49-F238E27FC236}">
                <a16:creationId xmlns:a16="http://schemas.microsoft.com/office/drawing/2014/main" id="{E2E81EDB-9C3C-4B83-A539-333490944AED}"/>
              </a:ext>
            </a:extLst>
          </p:cNvPr>
          <p:cNvSpPr txBox="1"/>
          <p:nvPr/>
        </p:nvSpPr>
        <p:spPr>
          <a:xfrm>
            <a:off x="8889335" y="5807631"/>
            <a:ext cx="3429000" cy="230832"/>
          </a:xfrm>
          <a:prstGeom prst="rect">
            <a:avLst/>
          </a:prstGeom>
          <a:noFill/>
        </p:spPr>
        <p:txBody>
          <a:bodyPr wrap="square" rtlCol="0">
            <a:spAutoFit/>
          </a:bodyPr>
          <a:lstStyle/>
          <a:p>
            <a:r>
              <a:rPr lang="en-AU" sz="900" dirty="0"/>
              <a:t>Python foundation </a:t>
            </a:r>
            <a:r>
              <a:rPr lang="en-AU" sz="900" dirty="0">
                <a:hlinkClick r:id="rId5" tooltip="https://creativecommons.org/licenses/by-nc/3.0/"/>
              </a:rPr>
              <a:t>CC BY-NC</a:t>
            </a:r>
            <a:endParaRPr lang="en-AU" sz="900" dirty="0"/>
          </a:p>
        </p:txBody>
      </p:sp>
    </p:spTree>
    <p:extLst>
      <p:ext uri="{BB962C8B-B14F-4D97-AF65-F5344CB8AC3E}">
        <p14:creationId xmlns:p14="http://schemas.microsoft.com/office/powerpoint/2010/main" val="2312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072D9-4AC1-4FD2-9FF0-4DA2455ED521}"/>
              </a:ext>
            </a:extLst>
          </p:cNvPr>
          <p:cNvSpPr txBox="1"/>
          <p:nvPr/>
        </p:nvSpPr>
        <p:spPr>
          <a:xfrm>
            <a:off x="5596858" y="3758684"/>
            <a:ext cx="1928733" cy="369332"/>
          </a:xfrm>
          <a:prstGeom prst="rect">
            <a:avLst/>
          </a:prstGeom>
          <a:noFill/>
        </p:spPr>
        <p:txBody>
          <a:bodyPr wrap="none" rtlCol="0">
            <a:spAutoFit/>
          </a:bodyPr>
          <a:lstStyle/>
          <a:p>
            <a:r>
              <a:rPr lang="en-AU" b="1" dirty="0"/>
              <a:t>Python Setup</a:t>
            </a:r>
          </a:p>
        </p:txBody>
      </p:sp>
      <p:pic>
        <p:nvPicPr>
          <p:cNvPr id="4" name="Picture 3" descr="Logo&#10;&#10;Description automatically generated">
            <a:extLst>
              <a:ext uri="{FF2B5EF4-FFF2-40B4-BE49-F238E27FC236}">
                <a16:creationId xmlns:a16="http://schemas.microsoft.com/office/drawing/2014/main" id="{942B6130-83C2-4AAD-81A3-FDE73228EE2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46725" y="4766897"/>
            <a:ext cx="3429000" cy="1714500"/>
          </a:xfrm>
          <a:prstGeom prst="rect">
            <a:avLst/>
          </a:prstGeom>
        </p:spPr>
      </p:pic>
    </p:spTree>
    <p:extLst>
      <p:ext uri="{BB962C8B-B14F-4D97-AF65-F5344CB8AC3E}">
        <p14:creationId xmlns:p14="http://schemas.microsoft.com/office/powerpoint/2010/main" val="324376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6AE8-EE9A-4D02-860E-2A6EFFCF0FFF}"/>
              </a:ext>
            </a:extLst>
          </p:cNvPr>
          <p:cNvSpPr>
            <a:spLocks noGrp="1"/>
          </p:cNvSpPr>
          <p:nvPr>
            <p:ph type="title"/>
          </p:nvPr>
        </p:nvSpPr>
        <p:spPr/>
        <p:txBody>
          <a:bodyPr/>
          <a:lstStyle/>
          <a:p>
            <a:br>
              <a:rPr lang="en-AU" b="1" dirty="0"/>
            </a:br>
            <a:br>
              <a:rPr lang="en-AU" b="1" dirty="0"/>
            </a:br>
            <a:br>
              <a:rPr lang="en-AU" b="1" dirty="0"/>
            </a:br>
            <a:br>
              <a:rPr lang="en-AU" b="1" dirty="0"/>
            </a:br>
            <a:r>
              <a:rPr lang="en-AU" sz="2750" b="1" i="1" dirty="0">
                <a:solidFill>
                  <a:schemeClr val="bg1">
                    <a:lumMod val="50000"/>
                  </a:schemeClr>
                </a:solidFill>
              </a:rPr>
              <a:t>Why Python?</a:t>
            </a:r>
            <a:br>
              <a:rPr lang="en-AU" sz="2750" b="1" i="1" dirty="0">
                <a:solidFill>
                  <a:schemeClr val="bg1">
                    <a:lumMod val="50000"/>
                  </a:schemeClr>
                </a:solidFill>
              </a:rPr>
            </a:br>
            <a:endParaRPr lang="en-AU" sz="2750" i="1" dirty="0">
              <a:solidFill>
                <a:schemeClr val="bg1">
                  <a:lumMod val="50000"/>
                </a:schemeClr>
              </a:solidFill>
            </a:endParaRPr>
          </a:p>
        </p:txBody>
      </p:sp>
      <p:sp>
        <p:nvSpPr>
          <p:cNvPr id="3" name="Content Placeholder 2">
            <a:extLst>
              <a:ext uri="{FF2B5EF4-FFF2-40B4-BE49-F238E27FC236}">
                <a16:creationId xmlns:a16="http://schemas.microsoft.com/office/drawing/2014/main" id="{00518655-95B2-4883-8DEF-80353D2EDF8F}"/>
              </a:ext>
            </a:extLst>
          </p:cNvPr>
          <p:cNvSpPr>
            <a:spLocks noGrp="1"/>
          </p:cNvSpPr>
          <p:nvPr>
            <p:ph idx="1"/>
          </p:nvPr>
        </p:nvSpPr>
        <p:spPr/>
        <p:txBody>
          <a:bodyPr/>
          <a:lstStyle/>
          <a:p>
            <a:r>
              <a:rPr lang="en-AU" sz="2000" dirty="0"/>
              <a:t>Python is an open-source programming language.</a:t>
            </a:r>
          </a:p>
          <a:p>
            <a:r>
              <a:rPr lang="en-AU" sz="2000" dirty="0"/>
              <a:t>Python was built with the goal of getting rid of the complex and keeping only the necessary, because of this is clearer to read and write Python code.</a:t>
            </a:r>
          </a:p>
          <a:p>
            <a:r>
              <a:rPr lang="en-AU" sz="2000" dirty="0"/>
              <a:t>You can run each line of code as soon as you finish writing it and see the results immediately.</a:t>
            </a:r>
          </a:p>
          <a:p>
            <a:r>
              <a:rPr lang="en-AU" sz="2000" dirty="0"/>
              <a:t>It has a rich ecosystem of packages held within </a:t>
            </a:r>
            <a:r>
              <a:rPr lang="en-AU" sz="2000" dirty="0">
                <a:hlinkClick r:id="rId3"/>
              </a:rPr>
              <a:t>The Python Package Index</a:t>
            </a:r>
            <a:r>
              <a:rPr lang="en-AU" sz="2000" dirty="0"/>
              <a:t> (</a:t>
            </a:r>
            <a:r>
              <a:rPr lang="en-AU" sz="2000" dirty="0" err="1"/>
              <a:t>PyPI</a:t>
            </a:r>
            <a:r>
              <a:rPr lang="en-AU" sz="2000" dirty="0"/>
              <a:t>).</a:t>
            </a:r>
          </a:p>
          <a:p>
            <a:r>
              <a:rPr lang="en-AU" sz="2000" dirty="0"/>
              <a:t>Python has an exponentially growing community around data science, machine learning, AI, web dev and more.</a:t>
            </a:r>
          </a:p>
          <a:p>
            <a:r>
              <a:rPr lang="en-AU" sz="2000" dirty="0"/>
              <a:t>If you are interested in data science you need to look into the following libraries: pandas, </a:t>
            </a:r>
            <a:r>
              <a:rPr lang="en-AU" sz="2000" dirty="0" err="1"/>
              <a:t>numpy</a:t>
            </a:r>
            <a:r>
              <a:rPr lang="en-AU" sz="2000" dirty="0"/>
              <a:t>, </a:t>
            </a:r>
            <a:r>
              <a:rPr lang="en-AU" sz="2000" dirty="0" err="1"/>
              <a:t>tensorflow</a:t>
            </a:r>
            <a:r>
              <a:rPr lang="en-AU" sz="2000" dirty="0"/>
              <a:t> and </a:t>
            </a:r>
            <a:r>
              <a:rPr lang="en-AU" sz="2000" dirty="0" err="1"/>
              <a:t>pyspark</a:t>
            </a:r>
            <a:r>
              <a:rPr lang="en-AU" sz="2000" dirty="0"/>
              <a:t>.</a:t>
            </a:r>
          </a:p>
          <a:p>
            <a:r>
              <a:rPr lang="en-AU" sz="2000" dirty="0"/>
              <a:t>Python is used by companies in recruiting, healthcare, financial services, marketing, education and many more. </a:t>
            </a:r>
          </a:p>
          <a:p>
            <a:pPr marL="0" indent="0">
              <a:buNone/>
            </a:pPr>
            <a:r>
              <a:rPr lang="en-AU" sz="2000" dirty="0"/>
              <a:t>Ref: </a:t>
            </a:r>
            <a:r>
              <a:rPr lang="en-AU" sz="2000" dirty="0">
                <a:hlinkClick r:id="rId4"/>
              </a:rPr>
              <a:t>https://codingnomads.co/blog/business/why-learn-python/</a:t>
            </a:r>
            <a:endParaRPr lang="en-AU" sz="2000" dirty="0"/>
          </a:p>
          <a:p>
            <a:pPr marL="0" indent="0">
              <a:buNone/>
            </a:pPr>
            <a:endParaRPr lang="en-AU" sz="2000" dirty="0"/>
          </a:p>
        </p:txBody>
      </p:sp>
      <p:sp>
        <p:nvSpPr>
          <p:cNvPr id="4" name="Slide Number Placeholder 3">
            <a:extLst>
              <a:ext uri="{FF2B5EF4-FFF2-40B4-BE49-F238E27FC236}">
                <a16:creationId xmlns:a16="http://schemas.microsoft.com/office/drawing/2014/main" id="{C6D945BB-3385-42ED-834F-5FBF7E6C70CA}"/>
              </a:ext>
            </a:extLst>
          </p:cNvPr>
          <p:cNvSpPr>
            <a:spLocks noGrp="1"/>
          </p:cNvSpPr>
          <p:nvPr>
            <p:ph type="sldNum" sz="quarter" idx="12"/>
          </p:nvPr>
        </p:nvSpPr>
        <p:spPr/>
        <p:txBody>
          <a:bodyPr/>
          <a:lstStyle/>
          <a:p>
            <a:fld id="{9032C8B0-746D-429C-8438-7FB4DA91008F}" type="slidenum">
              <a:rPr lang="en-AU" smtClean="0"/>
              <a:t>8</a:t>
            </a:fld>
            <a:endParaRPr lang="en-AU"/>
          </a:p>
        </p:txBody>
      </p:sp>
    </p:spTree>
    <p:extLst>
      <p:ext uri="{BB962C8B-B14F-4D97-AF65-F5344CB8AC3E}">
        <p14:creationId xmlns:p14="http://schemas.microsoft.com/office/powerpoint/2010/main" val="323128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Custom 1">
      <a:dk1>
        <a:srgbClr val="000000"/>
      </a:dk1>
      <a:lt1>
        <a:srgbClr val="FFFFFF"/>
      </a:lt1>
      <a:dk2>
        <a:srgbClr val="ACA095"/>
      </a:dk2>
      <a:lt2>
        <a:srgbClr val="EFE9E5"/>
      </a:lt2>
      <a:accent1>
        <a:srgbClr val="76848F"/>
      </a:accent1>
      <a:accent2>
        <a:srgbClr val="FFD100"/>
      </a:accent2>
      <a:accent3>
        <a:srgbClr val="63A945"/>
      </a:accent3>
      <a:accent4>
        <a:srgbClr val="FAA61A"/>
      </a:accent4>
      <a:accent5>
        <a:srgbClr val="0090BA"/>
      </a:accent5>
      <a:accent6>
        <a:srgbClr val="FDBA12"/>
      </a:accent6>
      <a:hlink>
        <a:srgbClr val="0000FF"/>
      </a:hlink>
      <a:folHlink>
        <a:srgbClr val="800080"/>
      </a:folHlink>
    </a:clrScheme>
    <a:fontScheme name="USQ Researc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4D81A02C-4256-4A00-85BB-1B31EF788F4C}" vid="{823301E9-4B73-45F5-94E8-F621B3C299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B122881812E44E8E58ECF43A1779C2" ma:contentTypeVersion="0" ma:contentTypeDescription="Create a new document." ma:contentTypeScope="" ma:versionID="9d970677725bddbda7f525cd82aaa96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723875-DB80-4B8F-B94E-7764A93555D7}">
  <ds:schemaRefs>
    <ds:schemaRef ds:uri="http://schemas.microsoft.com/sharepoint/v3/contenttype/forms"/>
  </ds:schemaRefs>
</ds:datastoreItem>
</file>

<file path=customXml/itemProps2.xml><?xml version="1.0" encoding="utf-8"?>
<ds:datastoreItem xmlns:ds="http://schemas.openxmlformats.org/officeDocument/2006/customXml" ds:itemID="{A851399F-F730-46E3-A3D1-A40132A020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75F4874-2041-4E0C-9E71-EA21F449B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6554</TotalTime>
  <Words>3459</Words>
  <Application>Microsoft Office PowerPoint</Application>
  <PresentationFormat>Widescreen</PresentationFormat>
  <Paragraphs>549</Paragraphs>
  <Slides>57</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57</vt:i4>
      </vt:variant>
    </vt:vector>
  </HeadingPairs>
  <TitlesOfParts>
    <vt:vector size="65" baseType="lpstr">
      <vt:lpstr>Arial</vt:lpstr>
      <vt:lpstr>Calibri</vt:lpstr>
      <vt:lpstr>Calibri Light</vt:lpstr>
      <vt:lpstr>Consolas</vt:lpstr>
      <vt:lpstr>Verdana</vt:lpstr>
      <vt:lpstr>Wingdings</vt:lpstr>
      <vt:lpstr>Office Theme</vt:lpstr>
      <vt:lpstr>Theme2</vt:lpstr>
      <vt:lpstr>Getting started with Python</vt:lpstr>
      <vt:lpstr>Welcome</vt:lpstr>
      <vt:lpstr>PowerPoint Presentation</vt:lpstr>
      <vt:lpstr>Hands-on Training</vt:lpstr>
      <vt:lpstr>PowerPoint Presentation</vt:lpstr>
      <vt:lpstr>Session Plan</vt:lpstr>
      <vt:lpstr>Learning Outcomes</vt:lpstr>
      <vt:lpstr>PowerPoint Presentation</vt:lpstr>
      <vt:lpstr>    Why Python? </vt:lpstr>
      <vt:lpstr>Remember</vt:lpstr>
      <vt:lpstr>Aim </vt:lpstr>
      <vt:lpstr>  Python + IDE</vt:lpstr>
      <vt:lpstr>    Python console vs scripts vs notebooks </vt:lpstr>
      <vt:lpstr>    Exercise 1 – python version  </vt:lpstr>
      <vt:lpstr>    Python notebooks  </vt:lpstr>
      <vt:lpstr>Remember</vt:lpstr>
      <vt:lpstr>Acknowledgement</vt:lpstr>
      <vt:lpstr>    Exercise 2 – We are going to learn Python to do some calculations. Read the instructions(3 min)  </vt:lpstr>
      <vt:lpstr>    Intro to repl.it (1 min)  </vt:lpstr>
      <vt:lpstr>Python syntax</vt:lpstr>
      <vt:lpstr>    Exercise 3 – Add a header (3 min)  </vt:lpstr>
      <vt:lpstr>    Exercise 4 – Copy the prompt to your script (3 min)  </vt:lpstr>
      <vt:lpstr>How to round down in Python?</vt:lpstr>
      <vt:lpstr>Data types</vt:lpstr>
      <vt:lpstr>  Exercise 5 – Try the other cases (3 min) </vt:lpstr>
      <vt:lpstr>Repeating ourselves</vt:lpstr>
      <vt:lpstr>  Exercise 6 – Download the file (5 min) </vt:lpstr>
      <vt:lpstr>break</vt:lpstr>
      <vt:lpstr>Working efficiently</vt:lpstr>
      <vt:lpstr>Variables</vt:lpstr>
      <vt:lpstr>How do we use variables? </vt:lpstr>
      <vt:lpstr>    Functions</vt:lpstr>
      <vt:lpstr>    Functions</vt:lpstr>
      <vt:lpstr>  Exercise 7 – create a function (7 minutes) </vt:lpstr>
      <vt:lpstr>  First part of the problem is solved </vt:lpstr>
      <vt:lpstr>  Python data structures </vt:lpstr>
      <vt:lpstr>  Python data structures </vt:lpstr>
      <vt:lpstr>  Exercise 8 – create a list of masses (3 min) </vt:lpstr>
      <vt:lpstr>  For loop </vt:lpstr>
      <vt:lpstr>  Exercise 9 – Create a new for loop (6 min) </vt:lpstr>
      <vt:lpstr>  Exercise 10 – Discuss for (5 min) </vt:lpstr>
      <vt:lpstr>  Exercise 11 – Save the results to a new list (5 min)</vt:lpstr>
      <vt:lpstr>  Exercise 12 – Sum tests (1 min)</vt:lpstr>
      <vt:lpstr>break</vt:lpstr>
      <vt:lpstr>  Import data</vt:lpstr>
      <vt:lpstr>    Exercise 13 - Importing data into a Python list (4 min) </vt:lpstr>
      <vt:lpstr>    Exercise 14 – Let’s discuss (4 min) </vt:lpstr>
      <vt:lpstr>  Putting it all together</vt:lpstr>
      <vt:lpstr>  Exercise 15 – fill in the blanks with the code you have from before (7 min)  </vt:lpstr>
      <vt:lpstr>     Extra bit </vt:lpstr>
      <vt:lpstr>     Progress, not perfection – look back at what you’ve achieved</vt:lpstr>
      <vt:lpstr>PowerPoint Presentation</vt:lpstr>
      <vt:lpstr>     Feedback</vt:lpstr>
      <vt:lpstr>     Close Project</vt:lpstr>
      <vt:lpstr>PowerPoint Presentation</vt:lpstr>
      <vt:lpstr>eResearch Services across  Research Activity Cycles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Reproducible Research</dc:title>
  <dc:creator>Francis Gacenga</dc:creator>
  <cp:lastModifiedBy>Paula Martinez</cp:lastModifiedBy>
  <cp:revision>1</cp:revision>
  <dcterms:created xsi:type="dcterms:W3CDTF">2020-03-17T13:10:01Z</dcterms:created>
  <dcterms:modified xsi:type="dcterms:W3CDTF">2020-11-26T02:15:15Z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0x0101002FB122881812E44E8E58ECF43A1779C2</vt:lpwstr>
  </property>
</Properties>
</file>