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56"/>
      </p:cViewPr>
      <p:guideLst>
        <p:guide pos="347"/>
        <p:guide pos="7333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B4D83-FF83-4B02-A341-DA3D7449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904C4-91D1-4B84-9924-6C4079E37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3E9BB-D73C-4225-A746-FBBC1873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E4CFB-F174-4AB8-8DB6-3F6EFB50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C5918-850E-4F77-8F87-FDCBBCD0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70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78C48-B9A1-4EBA-968D-701F0EF0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F2F8C-9351-40E1-851D-8F6F7CD5D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D1D88-7A7F-4E90-91EF-D2C7EE7F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D096E-FFFC-4127-ABB9-3F339C9D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AE51D-B098-4AEF-8182-496318A5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3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E27415-C305-43F2-995F-8F7EE8F8E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8419C-651F-4BAC-97F7-5E9E0DFFA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00BEC-EBAF-4759-BE2B-C2B68A9E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D2647-5C98-4CE3-98BE-83111612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C4CA5-B66B-4F56-B288-C2F04C0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3B947-E3A3-4F45-8CF0-EA4A593D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75DD5-13CA-44BB-B646-9842D256A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9C5F6-7BD0-4117-9841-63CD88D7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B6672-5947-4D2D-A7D9-B983EDF4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1872C-3401-42AE-886F-B2D25B4C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BBDBC-EFBD-4EC1-A8A3-885614B0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646D6-0BC6-4DBB-94E1-9158380B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D647A-8567-4264-90CF-95D0D55E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CC484-C542-4E7C-BF26-68E9C178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7C653-33AA-401E-87A3-5CD61A68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6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E0A26-445E-463A-A53C-6A9D95BA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32CA3-C8E6-41CA-B486-4A4B6BADB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E1002-01E4-4C79-A187-9BD9A4CB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3C93F-E1EA-4E6F-81A3-FEC25BF0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DC7EE-5ED7-4344-9326-27E77AC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104BF-41DB-4291-AD8B-9064F4A7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77109-0F99-4AFC-8B73-0CB4EE71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FB757-68AA-47B0-9F13-79427A55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308E04-28CD-4874-B9F4-4E23CA3B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FC73D-DE41-4128-AD14-B5DF68169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BF6C9D-8FAA-4E92-89D6-C550B0D65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8CBA3C-FD8D-4D1B-A636-225A8FE3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576B8-5DC9-4D9C-9093-217B2ADE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51C332-F5B2-46F8-817C-2DE9659F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3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ECC15-49B9-402A-AF5F-90CC9FF5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39A349-F13A-473F-9732-DBF8DBD4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A9D27E-7E03-4B63-9F11-7D0686B5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44A45-70A1-494A-ADF9-6601EE65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8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67F62-2727-4ED5-90B5-3F26BCB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0B73BE-7C5A-4C8F-941F-57529A3C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5352D-4C64-4E9F-9606-E82BBDB2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0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2B5B-6006-4839-8383-FE6AD364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25FD3-3BF3-42FA-A532-4C4CC9B6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3BB43-3886-4368-95F6-E2C73E2C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A15538-1355-4582-BCDB-F06F736B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D5854-02BA-42BE-A8EB-0235BE49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C2B4E-0AF1-4924-B2C9-56DF1C5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3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CCA40-5C0B-43B8-9B5D-1C3DD9B3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1E2A2C-4BEA-4CE6-8D70-B9D2D1175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1D1F2-7D3D-48F9-A9D7-376909128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D03C2-7021-42F8-96FA-D18E1591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97D5D-614D-4B3A-96BB-DCBD300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1E215-BE68-4FC6-8090-5288998F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26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36B80-D67C-4521-ADD7-BEF344A6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7ABF0D-A290-45F4-9B7B-B286F5B0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69F0D-B3CC-432A-9B9E-8698B3738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9E56-C5B9-4FDE-AA5C-C88AE31A0E7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32723-6416-4116-B95F-644F9217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6D04F-3F74-4026-9F82-408A78ECC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A68B-A52E-4899-B33A-277322B0D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0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20000"/>
              </a:schemeClr>
            </a:gs>
            <a:gs pos="83000">
              <a:schemeClr val="bg1">
                <a:lumMod val="95000"/>
              </a:schemeClr>
            </a:gs>
            <a:gs pos="95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5EDF8FDC-5952-4BCE-8A35-3346045E5908}"/>
              </a:ext>
            </a:extLst>
          </p:cNvPr>
          <p:cNvGrpSpPr/>
          <p:nvPr/>
        </p:nvGrpSpPr>
        <p:grpSpPr>
          <a:xfrm>
            <a:off x="550863" y="549274"/>
            <a:ext cx="11090275" cy="5759451"/>
            <a:chOff x="550863" y="549274"/>
            <a:chExt cx="11090275" cy="5759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1B97FE-3597-46F2-92A2-80A430AF43C3}"/>
                </a:ext>
              </a:extLst>
            </p:cNvPr>
            <p:cNvSpPr txBox="1"/>
            <p:nvPr/>
          </p:nvSpPr>
          <p:spPr>
            <a:xfrm>
              <a:off x="1197706" y="1165913"/>
              <a:ext cx="5562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latin typeface="Bodoni MT Black" panose="02070A03080606020203" pitchFamily="18" charset="0"/>
                </a:rPr>
                <a:t>HANGMAN</a:t>
              </a:r>
              <a:endParaRPr lang="ko-KR" altLang="en-US" sz="7200" dirty="0">
                <a:latin typeface="Bodoni MT Black" panose="02070A03080606020203" pitchFamily="18" charset="0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213A58-A139-4805-A2A4-DBE116D91B0D}"/>
                </a:ext>
              </a:extLst>
            </p:cNvPr>
            <p:cNvCxnSpPr>
              <a:cxnSpLocks/>
            </p:cNvCxnSpPr>
            <p:nvPr/>
          </p:nvCxnSpPr>
          <p:spPr>
            <a:xfrm>
              <a:off x="948266" y="549275"/>
              <a:ext cx="0" cy="57594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862D6AC-EC1E-43B8-8477-54AF3B9786A2}"/>
                </a:ext>
              </a:extLst>
            </p:cNvPr>
            <p:cNvCxnSpPr>
              <a:cxnSpLocks/>
            </p:cNvCxnSpPr>
            <p:nvPr/>
          </p:nvCxnSpPr>
          <p:spPr>
            <a:xfrm>
              <a:off x="550863" y="6308725"/>
              <a:ext cx="110902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A42302-190F-4E5C-9919-4F653B402F35}"/>
                </a:ext>
              </a:extLst>
            </p:cNvPr>
            <p:cNvCxnSpPr>
              <a:cxnSpLocks/>
            </p:cNvCxnSpPr>
            <p:nvPr/>
          </p:nvCxnSpPr>
          <p:spPr>
            <a:xfrm>
              <a:off x="948265" y="570256"/>
              <a:ext cx="318346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36B0F14-B44B-42B0-9B1C-C19EBBADD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265" y="549274"/>
              <a:ext cx="677335" cy="7480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E3EB2DB-76CE-44A8-9FA0-20630923EA66}"/>
                </a:ext>
              </a:extLst>
            </p:cNvPr>
            <p:cNvCxnSpPr>
              <a:cxnSpLocks/>
            </p:cNvCxnSpPr>
            <p:nvPr/>
          </p:nvCxnSpPr>
          <p:spPr>
            <a:xfrm>
              <a:off x="3979006" y="570255"/>
              <a:ext cx="0" cy="57467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168908D-B82F-4BEA-88A3-DFBF6278E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464" y="5845986"/>
              <a:ext cx="745069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072B4B1-DD87-494D-AF2C-551AEAB5A3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1370" y="5845985"/>
              <a:ext cx="745069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E0DE262-C3D6-45FB-A6B3-498BB28BA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4191" y="5845985"/>
              <a:ext cx="745069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BA6E789-5F13-4539-B59E-C3ABC1650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645" y="5845985"/>
              <a:ext cx="745069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41C8038-9912-4052-9850-264CFD170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9918" y="5845985"/>
              <a:ext cx="745069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9D49CCE-AED9-4EFC-8D03-5C6B7883B9B1}"/>
              </a:ext>
            </a:extLst>
          </p:cNvPr>
          <p:cNvSpPr txBox="1"/>
          <p:nvPr/>
        </p:nvSpPr>
        <p:spPr>
          <a:xfrm>
            <a:off x="1278464" y="3022750"/>
            <a:ext cx="62513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0" i="0" dirty="0">
                <a:solidFill>
                  <a:srgbClr val="12151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단어를 맞히는 게임</a:t>
            </a:r>
            <a:endParaRPr lang="en-US" altLang="ko-KR" sz="2400" b="0" i="0" dirty="0">
              <a:solidFill>
                <a:srgbClr val="121512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dirty="0">
              <a:solidFill>
                <a:srgbClr val="121512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b="0" i="0" dirty="0">
                <a:solidFill>
                  <a:srgbClr val="12151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플레이어는 알파벳 하나씩 말하면서 정답 단어를 추측</a:t>
            </a:r>
            <a:r>
              <a:rPr lang="en-US" altLang="ko-KR" b="0" i="0" dirty="0">
                <a:solidFill>
                  <a:srgbClr val="12151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r>
              <a:rPr lang="ko-KR" altLang="en-US" b="0" i="0" dirty="0">
                <a:solidFill>
                  <a:srgbClr val="12151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추측한 알파벳이 정답 단어 안에 포함되어 있다면 해당 위치에 알파벳을 채우게 되고</a:t>
            </a:r>
            <a:r>
              <a:rPr lang="en-US" altLang="ko-KR" b="0" i="0" dirty="0">
                <a:solidFill>
                  <a:srgbClr val="12151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b="0" i="0" dirty="0">
                <a:solidFill>
                  <a:srgbClr val="12151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아닌 경우에는 오류 횟수가 증가</a:t>
            </a:r>
            <a:endParaRPr lang="en-US" altLang="ko-KR" b="0" i="0" dirty="0">
              <a:solidFill>
                <a:srgbClr val="121512"/>
              </a:solidFill>
              <a:effectLst/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b="0" i="0" dirty="0">
                <a:solidFill>
                  <a:srgbClr val="12151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플레이어는 정해진 시도 횟수 안에 정답을 맞혀야 합니다</a:t>
            </a:r>
            <a:r>
              <a:rPr lang="en-US" altLang="ko-KR" b="0" i="0" dirty="0">
                <a:solidFill>
                  <a:srgbClr val="121512"/>
                </a:solidFill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9" name="그래픽 38" descr="실행 단색으로 채워진">
            <a:extLst>
              <a:ext uri="{FF2B5EF4-FFF2-40B4-BE49-F238E27FC236}">
                <a16:creationId xmlns:a16="http://schemas.microsoft.com/office/drawing/2014/main" id="{D68E462A-4669-4BFF-9FE9-F8DA121C1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346" y="3429000"/>
            <a:ext cx="2879724" cy="2879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F330E5-0BF3-4CF6-9A73-606C159368AE}"/>
              </a:ext>
            </a:extLst>
          </p:cNvPr>
          <p:cNvSpPr txBox="1"/>
          <p:nvPr/>
        </p:nvSpPr>
        <p:spPr>
          <a:xfrm>
            <a:off x="1418737" y="5357271"/>
            <a:ext cx="452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482B6-50E2-42EF-85B3-B5ADE6D3E436}"/>
              </a:ext>
            </a:extLst>
          </p:cNvPr>
          <p:cNvSpPr txBox="1"/>
          <p:nvPr/>
        </p:nvSpPr>
        <p:spPr>
          <a:xfrm>
            <a:off x="3733931" y="5357271"/>
            <a:ext cx="452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영</a:t>
            </a:r>
            <a:endParaRPr lang="en-US" altLang="ko-KR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32B9D-7A68-407B-B5BB-B60797D69CE3}"/>
              </a:ext>
            </a:extLst>
          </p:cNvPr>
          <p:cNvSpPr txBox="1"/>
          <p:nvPr/>
        </p:nvSpPr>
        <p:spPr>
          <a:xfrm>
            <a:off x="2576334" y="5357271"/>
            <a:ext cx="452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54870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한컴 고딕</vt:lpstr>
      <vt:lpstr>Arial</vt:lpstr>
      <vt:lpstr>Bodoni MT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KDP-27</dc:creator>
  <cp:lastModifiedBy>KDP-27</cp:lastModifiedBy>
  <cp:revision>7</cp:revision>
  <dcterms:created xsi:type="dcterms:W3CDTF">2024-07-09T08:29:08Z</dcterms:created>
  <dcterms:modified xsi:type="dcterms:W3CDTF">2024-07-10T05:06:47Z</dcterms:modified>
</cp:coreProperties>
</file>