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FF459-23B4-4E40-AE0C-E08C0A28E45D}" type="doc">
      <dgm:prSet loTypeId="urn:microsoft.com/office/officeart/2005/8/layout/process4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01C36A0-180B-43F9-A297-D029C7B147AE}">
      <dgm:prSet custT="1"/>
      <dgm:spPr/>
      <dgm:t>
        <a:bodyPr/>
        <a:lstStyle/>
        <a:p>
          <a:r>
            <a:rPr lang="es-ES" sz="1500" dirty="0"/>
            <a:t>Asigna tiempo medio entre arribos</a:t>
          </a:r>
          <a:endParaRPr lang="es-AR" sz="1500" dirty="0"/>
        </a:p>
      </dgm:t>
    </dgm:pt>
    <dgm:pt modelId="{71C05B17-A3DB-4CB6-884D-C085243EC7EC}" type="parTrans" cxnId="{DFE3E3EA-11D9-487A-B6C3-22F196B9FA0B}">
      <dgm:prSet/>
      <dgm:spPr/>
      <dgm:t>
        <a:bodyPr/>
        <a:lstStyle/>
        <a:p>
          <a:endParaRPr lang="es-AR"/>
        </a:p>
      </dgm:t>
    </dgm:pt>
    <dgm:pt modelId="{DCA4D2E5-8B3C-4374-B4CC-8C7BCB192F1B}" type="sibTrans" cxnId="{DFE3E3EA-11D9-487A-B6C3-22F196B9FA0B}">
      <dgm:prSet/>
      <dgm:spPr/>
      <dgm:t>
        <a:bodyPr/>
        <a:lstStyle/>
        <a:p>
          <a:endParaRPr lang="es-AR"/>
        </a:p>
      </dgm:t>
    </dgm:pt>
    <dgm:pt modelId="{C377B108-F2B1-4756-8735-781031627DC0}">
      <dgm:prSet/>
      <dgm:spPr/>
      <dgm:t>
        <a:bodyPr/>
        <a:lstStyle/>
        <a:p>
          <a:r>
            <a:rPr lang="es-AR" dirty="0"/>
            <a:t>Servidores = [Servidor(0,5),  Servidor(0,5),  Servidor(0,5),  Servidor(0,2),  Servidor(0,4),  Servidor(0,6)]</a:t>
          </a:r>
        </a:p>
      </dgm:t>
    </dgm:pt>
    <dgm:pt modelId="{04DAA91F-AC6C-4A26-B07A-A9E8D91D7B98}" type="parTrans" cxnId="{6C0B253B-C049-4629-BE8D-71EB598D82AB}">
      <dgm:prSet/>
      <dgm:spPr/>
      <dgm:t>
        <a:bodyPr/>
        <a:lstStyle/>
        <a:p>
          <a:endParaRPr lang="es-AR"/>
        </a:p>
      </dgm:t>
    </dgm:pt>
    <dgm:pt modelId="{E315CAEA-405D-4DED-BDE9-EA89F3469775}" type="sibTrans" cxnId="{6C0B253B-C049-4629-BE8D-71EB598D82AB}">
      <dgm:prSet/>
      <dgm:spPr/>
      <dgm:t>
        <a:bodyPr/>
        <a:lstStyle/>
        <a:p>
          <a:endParaRPr lang="es-AR"/>
        </a:p>
      </dgm:t>
    </dgm:pt>
    <dgm:pt modelId="{D14EEFC7-742C-42B8-A7BA-ED2C5B7091A2}">
      <dgm:prSet/>
      <dgm:spPr/>
      <dgm:t>
        <a:bodyPr/>
        <a:lstStyle/>
        <a:p>
          <a:r>
            <a:rPr lang="es-AR" dirty="0"/>
            <a:t>Colas = [Cola(), Cola(), Cola(), Cola()]</a:t>
          </a:r>
        </a:p>
      </dgm:t>
    </dgm:pt>
    <dgm:pt modelId="{8C122BC2-FBB7-48DA-B0FA-883D754131D1}" type="parTrans" cxnId="{8412890F-3864-4DEF-9ADE-30BEB45A927B}">
      <dgm:prSet/>
      <dgm:spPr/>
      <dgm:t>
        <a:bodyPr/>
        <a:lstStyle/>
        <a:p>
          <a:endParaRPr lang="es-AR"/>
        </a:p>
      </dgm:t>
    </dgm:pt>
    <dgm:pt modelId="{8B010073-B62D-4930-B85C-F0CAAC44BD25}" type="sibTrans" cxnId="{8412890F-3864-4DEF-9ADE-30BEB45A927B}">
      <dgm:prSet/>
      <dgm:spPr/>
      <dgm:t>
        <a:bodyPr/>
        <a:lstStyle/>
        <a:p>
          <a:endParaRPr lang="es-AR"/>
        </a:p>
      </dgm:t>
    </dgm:pt>
    <dgm:pt modelId="{BA9AC759-A471-499A-8D14-26E370E908DF}">
      <dgm:prSet custT="1"/>
      <dgm:spPr/>
      <dgm:t>
        <a:bodyPr/>
        <a:lstStyle/>
        <a:p>
          <a:r>
            <a:rPr lang="es-AR" sz="1500" dirty="0"/>
            <a:t>Inicializa </a:t>
          </a:r>
          <a:r>
            <a:rPr lang="es-AR" sz="1500" dirty="0" err="1"/>
            <a:t>RelojReloj</a:t>
          </a:r>
          <a:r>
            <a:rPr lang="es-AR" sz="1500" dirty="0"/>
            <a:t> = 0</a:t>
          </a:r>
        </a:p>
      </dgm:t>
    </dgm:pt>
    <dgm:pt modelId="{E53D98E1-B369-4F36-B79C-39FCB254EC3F}" type="parTrans" cxnId="{D6748F54-6B19-4A4A-9DDA-D48AD83660A1}">
      <dgm:prSet/>
      <dgm:spPr/>
      <dgm:t>
        <a:bodyPr/>
        <a:lstStyle/>
        <a:p>
          <a:endParaRPr lang="es-AR"/>
        </a:p>
      </dgm:t>
    </dgm:pt>
    <dgm:pt modelId="{B3F6035F-9847-447E-A80D-64B42ADD430B}" type="sibTrans" cxnId="{D6748F54-6B19-4A4A-9DDA-D48AD83660A1}">
      <dgm:prSet/>
      <dgm:spPr/>
      <dgm:t>
        <a:bodyPr/>
        <a:lstStyle/>
        <a:p>
          <a:endParaRPr lang="es-AR"/>
        </a:p>
      </dgm:t>
    </dgm:pt>
    <dgm:pt modelId="{6A3CDB04-39FD-455A-BD55-ABEFC2AB34DA}">
      <dgm:prSet/>
      <dgm:spPr/>
      <dgm:t>
        <a:bodyPr/>
        <a:lstStyle/>
        <a:p>
          <a:r>
            <a:rPr lang="es-AR" dirty="0"/>
            <a:t>Calcular tiempo del primer arribo y generar un cliente.</a:t>
          </a:r>
        </a:p>
      </dgm:t>
    </dgm:pt>
    <dgm:pt modelId="{A9599375-928B-445A-A6CF-D448F6044AF0}" type="parTrans" cxnId="{CE9081D6-AD84-48D4-9F22-9E04A4B62D85}">
      <dgm:prSet/>
      <dgm:spPr/>
      <dgm:t>
        <a:bodyPr/>
        <a:lstStyle/>
        <a:p>
          <a:endParaRPr lang="es-AR"/>
        </a:p>
      </dgm:t>
    </dgm:pt>
    <dgm:pt modelId="{327350A1-6895-406E-81A1-541238CFB282}" type="sibTrans" cxnId="{CE9081D6-AD84-48D4-9F22-9E04A4B62D85}">
      <dgm:prSet/>
      <dgm:spPr/>
      <dgm:t>
        <a:bodyPr/>
        <a:lstStyle/>
        <a:p>
          <a:endParaRPr lang="es-AR"/>
        </a:p>
      </dgm:t>
    </dgm:pt>
    <dgm:pt modelId="{19D6BD12-A466-44A0-A7B3-223C99D2FDDD}">
      <dgm:prSet/>
      <dgm:spPr/>
      <dgm:t>
        <a:bodyPr/>
        <a:lstStyle/>
        <a:p>
          <a:r>
            <a:rPr lang="es-AR" dirty="0"/>
            <a:t>Cargar Cliente en </a:t>
          </a:r>
          <a:r>
            <a:rPr lang="es-AR" dirty="0" err="1"/>
            <a:t>ProxEvento</a:t>
          </a:r>
          <a:r>
            <a:rPr lang="es-AR" dirty="0"/>
            <a:t> y generar un cliente con tiempo 99999.</a:t>
          </a:r>
        </a:p>
      </dgm:t>
    </dgm:pt>
    <dgm:pt modelId="{4725F679-EE18-4743-BF6E-6417685CCA27}" type="parTrans" cxnId="{AB2DD6A1-22A1-4783-BDBE-92ECE882A783}">
      <dgm:prSet/>
      <dgm:spPr/>
      <dgm:t>
        <a:bodyPr/>
        <a:lstStyle/>
        <a:p>
          <a:endParaRPr lang="es-AR"/>
        </a:p>
      </dgm:t>
    </dgm:pt>
    <dgm:pt modelId="{CA682674-2D61-4C90-95F1-057F3B68C236}" type="sibTrans" cxnId="{AB2DD6A1-22A1-4783-BDBE-92ECE882A783}">
      <dgm:prSet/>
      <dgm:spPr/>
      <dgm:t>
        <a:bodyPr/>
        <a:lstStyle/>
        <a:p>
          <a:endParaRPr lang="es-AR"/>
        </a:p>
      </dgm:t>
    </dgm:pt>
    <dgm:pt modelId="{7321C35A-7849-4B15-A5DC-74A4AA8DDDED}">
      <dgm:prSet phldrT="[Texto]"/>
      <dgm:spPr/>
      <dgm:t>
        <a:bodyPr/>
        <a:lstStyle/>
        <a:p>
          <a:r>
            <a:rPr lang="es-ES" dirty="0" err="1"/>
            <a:t>TMArribo</a:t>
          </a:r>
          <a:r>
            <a:rPr lang="es-ES" dirty="0"/>
            <a:t> = 0,8</a:t>
          </a:r>
          <a:endParaRPr lang="es-AR" dirty="0"/>
        </a:p>
      </dgm:t>
    </dgm:pt>
    <dgm:pt modelId="{E12039F3-3BC9-4ED1-92E6-671F4AD5B65B}" type="parTrans" cxnId="{CCB6C71B-E8DC-43B6-934C-373551F0B952}">
      <dgm:prSet/>
      <dgm:spPr/>
      <dgm:t>
        <a:bodyPr/>
        <a:lstStyle/>
        <a:p>
          <a:endParaRPr lang="es-AR"/>
        </a:p>
      </dgm:t>
    </dgm:pt>
    <dgm:pt modelId="{D5CC88EE-1A56-4A87-969E-36B6928D8FE2}" type="sibTrans" cxnId="{CCB6C71B-E8DC-43B6-934C-373551F0B952}">
      <dgm:prSet/>
      <dgm:spPr/>
      <dgm:t>
        <a:bodyPr/>
        <a:lstStyle/>
        <a:p>
          <a:endParaRPr lang="es-AR"/>
        </a:p>
      </dgm:t>
    </dgm:pt>
    <dgm:pt modelId="{8D12C22A-644B-4490-BCB4-7317AC2E6CA9}">
      <dgm:prSet phldrT="[Texto]" custT="1"/>
      <dgm:spPr/>
      <dgm:t>
        <a:bodyPr/>
        <a:lstStyle/>
        <a:p>
          <a:r>
            <a:rPr lang="es-ES" sz="1500" dirty="0"/>
            <a:t>Genera Servidores</a:t>
          </a:r>
          <a:endParaRPr lang="es-AR" sz="1500" dirty="0"/>
        </a:p>
      </dgm:t>
    </dgm:pt>
    <dgm:pt modelId="{AEA94A39-F272-43C2-B254-41588EAF82C8}" type="parTrans" cxnId="{900B7B17-9422-482A-9D93-778572E7F019}">
      <dgm:prSet/>
      <dgm:spPr/>
      <dgm:t>
        <a:bodyPr/>
        <a:lstStyle/>
        <a:p>
          <a:endParaRPr lang="es-AR"/>
        </a:p>
      </dgm:t>
    </dgm:pt>
    <dgm:pt modelId="{6D034082-9BC0-484A-87DD-6BFBBBAFA185}" type="sibTrans" cxnId="{900B7B17-9422-482A-9D93-778572E7F019}">
      <dgm:prSet/>
      <dgm:spPr/>
      <dgm:t>
        <a:bodyPr/>
        <a:lstStyle/>
        <a:p>
          <a:endParaRPr lang="es-AR"/>
        </a:p>
      </dgm:t>
    </dgm:pt>
    <dgm:pt modelId="{E696CED1-E1EC-4870-8A94-D338A6494EED}">
      <dgm:prSet phldrT="[Texto]" custT="1"/>
      <dgm:spPr/>
      <dgm:t>
        <a:bodyPr/>
        <a:lstStyle/>
        <a:p>
          <a:r>
            <a:rPr lang="es-ES" sz="1500" dirty="0"/>
            <a:t>Genera Colas</a:t>
          </a:r>
          <a:endParaRPr lang="es-AR" sz="1500" dirty="0"/>
        </a:p>
      </dgm:t>
    </dgm:pt>
    <dgm:pt modelId="{597ECDFF-777D-4C9C-BFDA-6F0A77D83A7F}" type="parTrans" cxnId="{4A5E666D-D24A-4F55-9839-37046E2656C0}">
      <dgm:prSet/>
      <dgm:spPr/>
      <dgm:t>
        <a:bodyPr/>
        <a:lstStyle/>
        <a:p>
          <a:endParaRPr lang="es-AR"/>
        </a:p>
      </dgm:t>
    </dgm:pt>
    <dgm:pt modelId="{3A48AF23-3FD4-4EC1-BBA3-AA21FA54B836}" type="sibTrans" cxnId="{4A5E666D-D24A-4F55-9839-37046E2656C0}">
      <dgm:prSet/>
      <dgm:spPr/>
      <dgm:t>
        <a:bodyPr/>
        <a:lstStyle/>
        <a:p>
          <a:endParaRPr lang="es-AR"/>
        </a:p>
      </dgm:t>
    </dgm:pt>
    <dgm:pt modelId="{1D2A8EBC-A085-4371-A18C-3CC2BC12FD0B}">
      <dgm:prSet/>
      <dgm:spPr/>
      <dgm:t>
        <a:bodyPr/>
        <a:lstStyle/>
        <a:p>
          <a:r>
            <a:rPr lang="es-AR"/>
            <a:t>Reloj </a:t>
          </a:r>
          <a:r>
            <a:rPr lang="es-AR" dirty="0"/>
            <a:t>= 0</a:t>
          </a:r>
        </a:p>
      </dgm:t>
    </dgm:pt>
    <dgm:pt modelId="{8B1B0E16-3DDC-474B-BDAB-A28AC3E24A25}" type="parTrans" cxnId="{36FED114-9FA3-4EFC-A030-12D815CB687D}">
      <dgm:prSet/>
      <dgm:spPr/>
      <dgm:t>
        <a:bodyPr/>
        <a:lstStyle/>
        <a:p>
          <a:endParaRPr lang="es-AR"/>
        </a:p>
      </dgm:t>
    </dgm:pt>
    <dgm:pt modelId="{D4D5B1F4-005E-46BB-ADE8-E77D2EA4BFF7}" type="sibTrans" cxnId="{36FED114-9FA3-4EFC-A030-12D815CB687D}">
      <dgm:prSet/>
      <dgm:spPr/>
      <dgm:t>
        <a:bodyPr/>
        <a:lstStyle/>
        <a:p>
          <a:endParaRPr lang="es-AR"/>
        </a:p>
      </dgm:t>
    </dgm:pt>
    <dgm:pt modelId="{DEEDB65B-CFB0-40A5-9402-B902F9641D40}" type="pres">
      <dgm:prSet presAssocID="{19FFF459-23B4-4E40-AE0C-E08C0A28E45D}" presName="Name0" presStyleCnt="0">
        <dgm:presLayoutVars>
          <dgm:dir/>
          <dgm:animLvl val="lvl"/>
          <dgm:resizeHandles val="exact"/>
        </dgm:presLayoutVars>
      </dgm:prSet>
      <dgm:spPr/>
    </dgm:pt>
    <dgm:pt modelId="{4B0CBAB2-9097-4574-964E-7C9A0D4D7A23}" type="pres">
      <dgm:prSet presAssocID="{19D6BD12-A466-44A0-A7B3-223C99D2FDDD}" presName="boxAndChildren" presStyleCnt="0"/>
      <dgm:spPr/>
    </dgm:pt>
    <dgm:pt modelId="{B3F9BD78-1CC7-4D72-9DBD-19BA4CE9267B}" type="pres">
      <dgm:prSet presAssocID="{19D6BD12-A466-44A0-A7B3-223C99D2FDDD}" presName="parentTextBox" presStyleLbl="node1" presStyleIdx="0" presStyleCnt="6"/>
      <dgm:spPr/>
    </dgm:pt>
    <dgm:pt modelId="{22ED7F4C-E1B1-4362-A6ED-00BABF130A2D}" type="pres">
      <dgm:prSet presAssocID="{327350A1-6895-406E-81A1-541238CFB282}" presName="sp" presStyleCnt="0"/>
      <dgm:spPr/>
    </dgm:pt>
    <dgm:pt modelId="{D289D3B0-B731-47F7-AD6F-AD36A3E90858}" type="pres">
      <dgm:prSet presAssocID="{6A3CDB04-39FD-455A-BD55-ABEFC2AB34DA}" presName="arrowAndChildren" presStyleCnt="0"/>
      <dgm:spPr/>
    </dgm:pt>
    <dgm:pt modelId="{09CC1B79-0158-4CD3-9232-8BEEA3FCC210}" type="pres">
      <dgm:prSet presAssocID="{6A3CDB04-39FD-455A-BD55-ABEFC2AB34DA}" presName="parentTextArrow" presStyleLbl="node1" presStyleIdx="1" presStyleCnt="6"/>
      <dgm:spPr/>
    </dgm:pt>
    <dgm:pt modelId="{1484A281-D803-4DE4-BB07-C6E067AEEC04}" type="pres">
      <dgm:prSet presAssocID="{B3F6035F-9847-447E-A80D-64B42ADD430B}" presName="sp" presStyleCnt="0"/>
      <dgm:spPr/>
    </dgm:pt>
    <dgm:pt modelId="{146FC019-BC3B-47E8-B2D6-7EBC49813E5A}" type="pres">
      <dgm:prSet presAssocID="{BA9AC759-A471-499A-8D14-26E370E908DF}" presName="arrowAndChildren" presStyleCnt="0"/>
      <dgm:spPr/>
    </dgm:pt>
    <dgm:pt modelId="{05E78A18-F9C3-4023-9175-09439C33F4F3}" type="pres">
      <dgm:prSet presAssocID="{BA9AC759-A471-499A-8D14-26E370E908DF}" presName="parentTextArrow" presStyleLbl="node1" presStyleIdx="1" presStyleCnt="6"/>
      <dgm:spPr/>
    </dgm:pt>
    <dgm:pt modelId="{16BA82FB-E236-4A83-A10D-0031A6A6DF57}" type="pres">
      <dgm:prSet presAssocID="{BA9AC759-A471-499A-8D14-26E370E908DF}" presName="arrow" presStyleLbl="node1" presStyleIdx="2" presStyleCnt="6"/>
      <dgm:spPr/>
    </dgm:pt>
    <dgm:pt modelId="{36641350-AF7A-4417-99A2-3D5B86B1C7B4}" type="pres">
      <dgm:prSet presAssocID="{BA9AC759-A471-499A-8D14-26E370E908DF}" presName="descendantArrow" presStyleCnt="0"/>
      <dgm:spPr/>
    </dgm:pt>
    <dgm:pt modelId="{8CE14903-68D3-4707-A16A-01A7544D56EC}" type="pres">
      <dgm:prSet presAssocID="{1D2A8EBC-A085-4371-A18C-3CC2BC12FD0B}" presName="childTextArrow" presStyleLbl="fgAccFollowNode1" presStyleIdx="0" presStyleCnt="4">
        <dgm:presLayoutVars>
          <dgm:bulletEnabled val="1"/>
        </dgm:presLayoutVars>
      </dgm:prSet>
      <dgm:spPr/>
    </dgm:pt>
    <dgm:pt modelId="{88EF260E-317F-4854-8F4B-A17E4B740405}" type="pres">
      <dgm:prSet presAssocID="{3A48AF23-3FD4-4EC1-BBA3-AA21FA54B836}" presName="sp" presStyleCnt="0"/>
      <dgm:spPr/>
    </dgm:pt>
    <dgm:pt modelId="{1BA58046-1719-402C-BA11-462B04D008B4}" type="pres">
      <dgm:prSet presAssocID="{E696CED1-E1EC-4870-8A94-D338A6494EED}" presName="arrowAndChildren" presStyleCnt="0"/>
      <dgm:spPr/>
    </dgm:pt>
    <dgm:pt modelId="{A98A6734-63E4-4075-BCC4-0B7A04F3C103}" type="pres">
      <dgm:prSet presAssocID="{E696CED1-E1EC-4870-8A94-D338A6494EED}" presName="parentTextArrow" presStyleLbl="node1" presStyleIdx="2" presStyleCnt="6"/>
      <dgm:spPr/>
    </dgm:pt>
    <dgm:pt modelId="{BDE29B1A-517F-488E-A6EA-EB79732F895E}" type="pres">
      <dgm:prSet presAssocID="{E696CED1-E1EC-4870-8A94-D338A6494EED}" presName="arrow" presStyleLbl="node1" presStyleIdx="3" presStyleCnt="6"/>
      <dgm:spPr/>
    </dgm:pt>
    <dgm:pt modelId="{854F5359-F650-465E-88C6-BDD8FD07DA2D}" type="pres">
      <dgm:prSet presAssocID="{E696CED1-E1EC-4870-8A94-D338A6494EED}" presName="descendantArrow" presStyleCnt="0"/>
      <dgm:spPr/>
    </dgm:pt>
    <dgm:pt modelId="{88FA4B2E-E38F-4A80-B9D4-FBF5BC705B68}" type="pres">
      <dgm:prSet presAssocID="{D14EEFC7-742C-42B8-A7BA-ED2C5B7091A2}" presName="childTextArrow" presStyleLbl="fgAccFollowNode1" presStyleIdx="1" presStyleCnt="4">
        <dgm:presLayoutVars>
          <dgm:bulletEnabled val="1"/>
        </dgm:presLayoutVars>
      </dgm:prSet>
      <dgm:spPr/>
    </dgm:pt>
    <dgm:pt modelId="{724ABA73-A822-417C-B94B-0C82A8222DFE}" type="pres">
      <dgm:prSet presAssocID="{6D034082-9BC0-484A-87DD-6BFBBBAFA185}" presName="sp" presStyleCnt="0"/>
      <dgm:spPr/>
    </dgm:pt>
    <dgm:pt modelId="{2DED9A74-A56F-4580-BF79-FC9470766633}" type="pres">
      <dgm:prSet presAssocID="{8D12C22A-644B-4490-BCB4-7317AC2E6CA9}" presName="arrowAndChildren" presStyleCnt="0"/>
      <dgm:spPr/>
    </dgm:pt>
    <dgm:pt modelId="{0AD0101C-E31E-4284-9B7B-49F814879007}" type="pres">
      <dgm:prSet presAssocID="{8D12C22A-644B-4490-BCB4-7317AC2E6CA9}" presName="parentTextArrow" presStyleLbl="node1" presStyleIdx="3" presStyleCnt="6"/>
      <dgm:spPr/>
    </dgm:pt>
    <dgm:pt modelId="{F9003EC3-27A5-4E11-BEF6-B2428DB4AB6E}" type="pres">
      <dgm:prSet presAssocID="{8D12C22A-644B-4490-BCB4-7317AC2E6CA9}" presName="arrow" presStyleLbl="node1" presStyleIdx="4" presStyleCnt="6"/>
      <dgm:spPr/>
    </dgm:pt>
    <dgm:pt modelId="{1A434CCA-553F-403B-9FB1-76F7085D4922}" type="pres">
      <dgm:prSet presAssocID="{8D12C22A-644B-4490-BCB4-7317AC2E6CA9}" presName="descendantArrow" presStyleCnt="0"/>
      <dgm:spPr/>
    </dgm:pt>
    <dgm:pt modelId="{7FA3D67C-C64E-4987-B41C-8821D6789855}" type="pres">
      <dgm:prSet presAssocID="{C377B108-F2B1-4756-8735-781031627DC0}" presName="childTextArrow" presStyleLbl="fgAccFollowNode1" presStyleIdx="2" presStyleCnt="4">
        <dgm:presLayoutVars>
          <dgm:bulletEnabled val="1"/>
        </dgm:presLayoutVars>
      </dgm:prSet>
      <dgm:spPr/>
    </dgm:pt>
    <dgm:pt modelId="{1ECD76EC-56DE-4EE3-A481-D9182E1671F2}" type="pres">
      <dgm:prSet presAssocID="{DCA4D2E5-8B3C-4374-B4CC-8C7BCB192F1B}" presName="sp" presStyleCnt="0"/>
      <dgm:spPr/>
    </dgm:pt>
    <dgm:pt modelId="{18193655-464A-43BF-9B8E-5D13859AD646}" type="pres">
      <dgm:prSet presAssocID="{301C36A0-180B-43F9-A297-D029C7B147AE}" presName="arrowAndChildren" presStyleCnt="0"/>
      <dgm:spPr/>
    </dgm:pt>
    <dgm:pt modelId="{5B88F61F-D285-4648-BCE4-17254373467B}" type="pres">
      <dgm:prSet presAssocID="{301C36A0-180B-43F9-A297-D029C7B147AE}" presName="parentTextArrow" presStyleLbl="node1" presStyleIdx="4" presStyleCnt="6"/>
      <dgm:spPr/>
    </dgm:pt>
    <dgm:pt modelId="{853AFAC4-685A-42FC-A69E-47B9487B7DF2}" type="pres">
      <dgm:prSet presAssocID="{301C36A0-180B-43F9-A297-D029C7B147AE}" presName="arrow" presStyleLbl="node1" presStyleIdx="5" presStyleCnt="6"/>
      <dgm:spPr/>
    </dgm:pt>
    <dgm:pt modelId="{96D51349-4DE7-400F-982C-835DECF5C28D}" type="pres">
      <dgm:prSet presAssocID="{301C36A0-180B-43F9-A297-D029C7B147AE}" presName="descendantArrow" presStyleCnt="0"/>
      <dgm:spPr/>
    </dgm:pt>
    <dgm:pt modelId="{9D738A05-BA0D-4487-BBFA-B9D3065DB237}" type="pres">
      <dgm:prSet presAssocID="{7321C35A-7849-4B15-A5DC-74A4AA8DDDED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8412890F-3864-4DEF-9ADE-30BEB45A927B}" srcId="{E696CED1-E1EC-4870-8A94-D338A6494EED}" destId="{D14EEFC7-742C-42B8-A7BA-ED2C5B7091A2}" srcOrd="0" destOrd="0" parTransId="{8C122BC2-FBB7-48DA-B0FA-883D754131D1}" sibTransId="{8B010073-B62D-4930-B85C-F0CAAC44BD25}"/>
    <dgm:cxn modelId="{108D4912-3DF9-4399-B493-49088744481D}" type="presOf" srcId="{BA9AC759-A471-499A-8D14-26E370E908DF}" destId="{16BA82FB-E236-4A83-A10D-0031A6A6DF57}" srcOrd="1" destOrd="0" presId="urn:microsoft.com/office/officeart/2005/8/layout/process4"/>
    <dgm:cxn modelId="{36FED114-9FA3-4EFC-A030-12D815CB687D}" srcId="{BA9AC759-A471-499A-8D14-26E370E908DF}" destId="{1D2A8EBC-A085-4371-A18C-3CC2BC12FD0B}" srcOrd="0" destOrd="0" parTransId="{8B1B0E16-3DDC-474B-BDAB-A28AC3E24A25}" sibTransId="{D4D5B1F4-005E-46BB-ADE8-E77D2EA4BFF7}"/>
    <dgm:cxn modelId="{900B7B17-9422-482A-9D93-778572E7F019}" srcId="{19FFF459-23B4-4E40-AE0C-E08C0A28E45D}" destId="{8D12C22A-644B-4490-BCB4-7317AC2E6CA9}" srcOrd="1" destOrd="0" parTransId="{AEA94A39-F272-43C2-B254-41588EAF82C8}" sibTransId="{6D034082-9BC0-484A-87DD-6BFBBBAFA185}"/>
    <dgm:cxn modelId="{CCB6C71B-E8DC-43B6-934C-373551F0B952}" srcId="{301C36A0-180B-43F9-A297-D029C7B147AE}" destId="{7321C35A-7849-4B15-A5DC-74A4AA8DDDED}" srcOrd="0" destOrd="0" parTransId="{E12039F3-3BC9-4ED1-92E6-671F4AD5B65B}" sibTransId="{D5CC88EE-1A56-4A87-969E-36B6928D8FE2}"/>
    <dgm:cxn modelId="{57C22022-3CE0-4B01-BEAA-921659C2A91F}" type="presOf" srcId="{D14EEFC7-742C-42B8-A7BA-ED2C5B7091A2}" destId="{88FA4B2E-E38F-4A80-B9D4-FBF5BC705B68}" srcOrd="0" destOrd="0" presId="urn:microsoft.com/office/officeart/2005/8/layout/process4"/>
    <dgm:cxn modelId="{8B74DF32-FE0A-40BA-BE42-A601FE6ED455}" type="presOf" srcId="{7321C35A-7849-4B15-A5DC-74A4AA8DDDED}" destId="{9D738A05-BA0D-4487-BBFA-B9D3065DB237}" srcOrd="0" destOrd="0" presId="urn:microsoft.com/office/officeart/2005/8/layout/process4"/>
    <dgm:cxn modelId="{6C0B253B-C049-4629-BE8D-71EB598D82AB}" srcId="{8D12C22A-644B-4490-BCB4-7317AC2E6CA9}" destId="{C377B108-F2B1-4756-8735-781031627DC0}" srcOrd="0" destOrd="0" parTransId="{04DAA91F-AC6C-4A26-B07A-A9E8D91D7B98}" sibTransId="{E315CAEA-405D-4DED-BDE9-EA89F3469775}"/>
    <dgm:cxn modelId="{4A5E666D-D24A-4F55-9839-37046E2656C0}" srcId="{19FFF459-23B4-4E40-AE0C-E08C0A28E45D}" destId="{E696CED1-E1EC-4870-8A94-D338A6494EED}" srcOrd="2" destOrd="0" parTransId="{597ECDFF-777D-4C9C-BFDA-6F0A77D83A7F}" sibTransId="{3A48AF23-3FD4-4EC1-BBA3-AA21FA54B836}"/>
    <dgm:cxn modelId="{D6748F54-6B19-4A4A-9DDA-D48AD83660A1}" srcId="{19FFF459-23B4-4E40-AE0C-E08C0A28E45D}" destId="{BA9AC759-A471-499A-8D14-26E370E908DF}" srcOrd="3" destOrd="0" parTransId="{E53D98E1-B369-4F36-B79C-39FCB254EC3F}" sibTransId="{B3F6035F-9847-447E-A80D-64B42ADD430B}"/>
    <dgm:cxn modelId="{968F5086-BE85-4BA3-8868-734418E91C82}" type="presOf" srcId="{1D2A8EBC-A085-4371-A18C-3CC2BC12FD0B}" destId="{8CE14903-68D3-4707-A16A-01A7544D56EC}" srcOrd="0" destOrd="0" presId="urn:microsoft.com/office/officeart/2005/8/layout/process4"/>
    <dgm:cxn modelId="{A9711993-CC6C-4A61-8606-D09FFA9414A6}" type="presOf" srcId="{19FFF459-23B4-4E40-AE0C-E08C0A28E45D}" destId="{DEEDB65B-CFB0-40A5-9402-B902F9641D40}" srcOrd="0" destOrd="0" presId="urn:microsoft.com/office/officeart/2005/8/layout/process4"/>
    <dgm:cxn modelId="{86E31094-ABE2-4686-B45D-075C58F9930F}" type="presOf" srcId="{19D6BD12-A466-44A0-A7B3-223C99D2FDDD}" destId="{B3F9BD78-1CC7-4D72-9DBD-19BA4CE9267B}" srcOrd="0" destOrd="0" presId="urn:microsoft.com/office/officeart/2005/8/layout/process4"/>
    <dgm:cxn modelId="{AB2DD6A1-22A1-4783-BDBE-92ECE882A783}" srcId="{19FFF459-23B4-4E40-AE0C-E08C0A28E45D}" destId="{19D6BD12-A466-44A0-A7B3-223C99D2FDDD}" srcOrd="5" destOrd="0" parTransId="{4725F679-EE18-4743-BF6E-6417685CCA27}" sibTransId="{CA682674-2D61-4C90-95F1-057F3B68C236}"/>
    <dgm:cxn modelId="{26CACDA8-D604-494C-9DB9-B5E6D057FAE9}" type="presOf" srcId="{301C36A0-180B-43F9-A297-D029C7B147AE}" destId="{853AFAC4-685A-42FC-A69E-47B9487B7DF2}" srcOrd="1" destOrd="0" presId="urn:microsoft.com/office/officeart/2005/8/layout/process4"/>
    <dgm:cxn modelId="{79FA9FAD-3E44-42D2-B0EC-2B6071986017}" type="presOf" srcId="{C377B108-F2B1-4756-8735-781031627DC0}" destId="{7FA3D67C-C64E-4987-B41C-8821D6789855}" srcOrd="0" destOrd="0" presId="urn:microsoft.com/office/officeart/2005/8/layout/process4"/>
    <dgm:cxn modelId="{D73594B7-8A3D-4FA9-B005-C65BA49239D3}" type="presOf" srcId="{6A3CDB04-39FD-455A-BD55-ABEFC2AB34DA}" destId="{09CC1B79-0158-4CD3-9232-8BEEA3FCC210}" srcOrd="0" destOrd="0" presId="urn:microsoft.com/office/officeart/2005/8/layout/process4"/>
    <dgm:cxn modelId="{190765C4-2F8A-456A-8EEE-62D7B22B297B}" type="presOf" srcId="{8D12C22A-644B-4490-BCB4-7317AC2E6CA9}" destId="{F9003EC3-27A5-4E11-BEF6-B2428DB4AB6E}" srcOrd="1" destOrd="0" presId="urn:microsoft.com/office/officeart/2005/8/layout/process4"/>
    <dgm:cxn modelId="{AEB6FEC7-4AAD-4C5D-8ABD-7AEB27242BAF}" type="presOf" srcId="{301C36A0-180B-43F9-A297-D029C7B147AE}" destId="{5B88F61F-D285-4648-BCE4-17254373467B}" srcOrd="0" destOrd="0" presId="urn:microsoft.com/office/officeart/2005/8/layout/process4"/>
    <dgm:cxn modelId="{D239D9C8-8497-4C61-B832-5880C2CCF9DB}" type="presOf" srcId="{E696CED1-E1EC-4870-8A94-D338A6494EED}" destId="{BDE29B1A-517F-488E-A6EA-EB79732F895E}" srcOrd="1" destOrd="0" presId="urn:microsoft.com/office/officeart/2005/8/layout/process4"/>
    <dgm:cxn modelId="{7E148ED3-CB3C-4B97-BC37-5C3BC3A0CC9E}" type="presOf" srcId="{E696CED1-E1EC-4870-8A94-D338A6494EED}" destId="{A98A6734-63E4-4075-BCC4-0B7A04F3C103}" srcOrd="0" destOrd="0" presId="urn:microsoft.com/office/officeart/2005/8/layout/process4"/>
    <dgm:cxn modelId="{925F56D4-03F3-4AC9-8C91-44F15C2EF7E6}" type="presOf" srcId="{BA9AC759-A471-499A-8D14-26E370E908DF}" destId="{05E78A18-F9C3-4023-9175-09439C33F4F3}" srcOrd="0" destOrd="0" presId="urn:microsoft.com/office/officeart/2005/8/layout/process4"/>
    <dgm:cxn modelId="{CE9081D6-AD84-48D4-9F22-9E04A4B62D85}" srcId="{19FFF459-23B4-4E40-AE0C-E08C0A28E45D}" destId="{6A3CDB04-39FD-455A-BD55-ABEFC2AB34DA}" srcOrd="4" destOrd="0" parTransId="{A9599375-928B-445A-A6CF-D448F6044AF0}" sibTransId="{327350A1-6895-406E-81A1-541238CFB282}"/>
    <dgm:cxn modelId="{DCC520DD-2068-4B9A-8E16-5D4D32EB8190}" type="presOf" srcId="{8D12C22A-644B-4490-BCB4-7317AC2E6CA9}" destId="{0AD0101C-E31E-4284-9B7B-49F814879007}" srcOrd="0" destOrd="0" presId="urn:microsoft.com/office/officeart/2005/8/layout/process4"/>
    <dgm:cxn modelId="{DFE3E3EA-11D9-487A-B6C3-22F196B9FA0B}" srcId="{19FFF459-23B4-4E40-AE0C-E08C0A28E45D}" destId="{301C36A0-180B-43F9-A297-D029C7B147AE}" srcOrd="0" destOrd="0" parTransId="{71C05B17-A3DB-4CB6-884D-C085243EC7EC}" sibTransId="{DCA4D2E5-8B3C-4374-B4CC-8C7BCB192F1B}"/>
    <dgm:cxn modelId="{B8EEBC20-253A-4738-BC55-04767BE3C4A0}" type="presParOf" srcId="{DEEDB65B-CFB0-40A5-9402-B902F9641D40}" destId="{4B0CBAB2-9097-4574-964E-7C9A0D4D7A23}" srcOrd="0" destOrd="0" presId="urn:microsoft.com/office/officeart/2005/8/layout/process4"/>
    <dgm:cxn modelId="{BC1C79A8-004F-46F5-9FF2-161A0F7A5C7D}" type="presParOf" srcId="{4B0CBAB2-9097-4574-964E-7C9A0D4D7A23}" destId="{B3F9BD78-1CC7-4D72-9DBD-19BA4CE9267B}" srcOrd="0" destOrd="0" presId="urn:microsoft.com/office/officeart/2005/8/layout/process4"/>
    <dgm:cxn modelId="{0728AAEA-E658-438B-ABA2-409CE455258D}" type="presParOf" srcId="{DEEDB65B-CFB0-40A5-9402-B902F9641D40}" destId="{22ED7F4C-E1B1-4362-A6ED-00BABF130A2D}" srcOrd="1" destOrd="0" presId="urn:microsoft.com/office/officeart/2005/8/layout/process4"/>
    <dgm:cxn modelId="{378E1CE9-3468-4DDC-9DF6-F70509E91EE3}" type="presParOf" srcId="{DEEDB65B-CFB0-40A5-9402-B902F9641D40}" destId="{D289D3B0-B731-47F7-AD6F-AD36A3E90858}" srcOrd="2" destOrd="0" presId="urn:microsoft.com/office/officeart/2005/8/layout/process4"/>
    <dgm:cxn modelId="{27F36B5C-174D-4657-9123-86CC77291A8C}" type="presParOf" srcId="{D289D3B0-B731-47F7-AD6F-AD36A3E90858}" destId="{09CC1B79-0158-4CD3-9232-8BEEA3FCC210}" srcOrd="0" destOrd="0" presId="urn:microsoft.com/office/officeart/2005/8/layout/process4"/>
    <dgm:cxn modelId="{D7D6A430-7B84-4C7E-B3DC-CD3D6613633D}" type="presParOf" srcId="{DEEDB65B-CFB0-40A5-9402-B902F9641D40}" destId="{1484A281-D803-4DE4-BB07-C6E067AEEC04}" srcOrd="3" destOrd="0" presId="urn:microsoft.com/office/officeart/2005/8/layout/process4"/>
    <dgm:cxn modelId="{3EDB0437-7D7C-47EC-A79B-06DC3F49B88A}" type="presParOf" srcId="{DEEDB65B-CFB0-40A5-9402-B902F9641D40}" destId="{146FC019-BC3B-47E8-B2D6-7EBC49813E5A}" srcOrd="4" destOrd="0" presId="urn:microsoft.com/office/officeart/2005/8/layout/process4"/>
    <dgm:cxn modelId="{61830A56-BD7C-4FDE-9AA2-BC887FECB819}" type="presParOf" srcId="{146FC019-BC3B-47E8-B2D6-7EBC49813E5A}" destId="{05E78A18-F9C3-4023-9175-09439C33F4F3}" srcOrd="0" destOrd="0" presId="urn:microsoft.com/office/officeart/2005/8/layout/process4"/>
    <dgm:cxn modelId="{07A4B1B7-D08F-488E-8BED-534395B76B05}" type="presParOf" srcId="{146FC019-BC3B-47E8-B2D6-7EBC49813E5A}" destId="{16BA82FB-E236-4A83-A10D-0031A6A6DF57}" srcOrd="1" destOrd="0" presId="urn:microsoft.com/office/officeart/2005/8/layout/process4"/>
    <dgm:cxn modelId="{18EBD859-63EC-436B-A9A9-CBF0FC2029AE}" type="presParOf" srcId="{146FC019-BC3B-47E8-B2D6-7EBC49813E5A}" destId="{36641350-AF7A-4417-99A2-3D5B86B1C7B4}" srcOrd="2" destOrd="0" presId="urn:microsoft.com/office/officeart/2005/8/layout/process4"/>
    <dgm:cxn modelId="{74B57828-3ACD-4031-8334-5D8A3D40B0CA}" type="presParOf" srcId="{36641350-AF7A-4417-99A2-3D5B86B1C7B4}" destId="{8CE14903-68D3-4707-A16A-01A7544D56EC}" srcOrd="0" destOrd="0" presId="urn:microsoft.com/office/officeart/2005/8/layout/process4"/>
    <dgm:cxn modelId="{76BF2FDE-F1D0-4502-A012-82C07BBB7742}" type="presParOf" srcId="{DEEDB65B-CFB0-40A5-9402-B902F9641D40}" destId="{88EF260E-317F-4854-8F4B-A17E4B740405}" srcOrd="5" destOrd="0" presId="urn:microsoft.com/office/officeart/2005/8/layout/process4"/>
    <dgm:cxn modelId="{AEC41A68-2D7C-484A-BB81-59FDEACE3E6A}" type="presParOf" srcId="{DEEDB65B-CFB0-40A5-9402-B902F9641D40}" destId="{1BA58046-1719-402C-BA11-462B04D008B4}" srcOrd="6" destOrd="0" presId="urn:microsoft.com/office/officeart/2005/8/layout/process4"/>
    <dgm:cxn modelId="{DDF8785F-046C-48BD-8A21-72BA9466DBCE}" type="presParOf" srcId="{1BA58046-1719-402C-BA11-462B04D008B4}" destId="{A98A6734-63E4-4075-BCC4-0B7A04F3C103}" srcOrd="0" destOrd="0" presId="urn:microsoft.com/office/officeart/2005/8/layout/process4"/>
    <dgm:cxn modelId="{42093526-1B62-43D5-88DB-A0184DF0985A}" type="presParOf" srcId="{1BA58046-1719-402C-BA11-462B04D008B4}" destId="{BDE29B1A-517F-488E-A6EA-EB79732F895E}" srcOrd="1" destOrd="0" presId="urn:microsoft.com/office/officeart/2005/8/layout/process4"/>
    <dgm:cxn modelId="{968C819A-0104-4EFB-B6F8-1ECAB0CFFB0B}" type="presParOf" srcId="{1BA58046-1719-402C-BA11-462B04D008B4}" destId="{854F5359-F650-465E-88C6-BDD8FD07DA2D}" srcOrd="2" destOrd="0" presId="urn:microsoft.com/office/officeart/2005/8/layout/process4"/>
    <dgm:cxn modelId="{CE8A4CA2-A440-4D67-89B0-70FF1F430FA7}" type="presParOf" srcId="{854F5359-F650-465E-88C6-BDD8FD07DA2D}" destId="{88FA4B2E-E38F-4A80-B9D4-FBF5BC705B68}" srcOrd="0" destOrd="0" presId="urn:microsoft.com/office/officeart/2005/8/layout/process4"/>
    <dgm:cxn modelId="{C3442E3D-DE3D-4B9B-9F68-302399FE1FDA}" type="presParOf" srcId="{DEEDB65B-CFB0-40A5-9402-B902F9641D40}" destId="{724ABA73-A822-417C-B94B-0C82A8222DFE}" srcOrd="7" destOrd="0" presId="urn:microsoft.com/office/officeart/2005/8/layout/process4"/>
    <dgm:cxn modelId="{4098D9FD-06C5-49EC-87AB-407F4580B95F}" type="presParOf" srcId="{DEEDB65B-CFB0-40A5-9402-B902F9641D40}" destId="{2DED9A74-A56F-4580-BF79-FC9470766633}" srcOrd="8" destOrd="0" presId="urn:microsoft.com/office/officeart/2005/8/layout/process4"/>
    <dgm:cxn modelId="{CF4ACD45-A6ED-48F1-AC97-F5F716B4D3E2}" type="presParOf" srcId="{2DED9A74-A56F-4580-BF79-FC9470766633}" destId="{0AD0101C-E31E-4284-9B7B-49F814879007}" srcOrd="0" destOrd="0" presId="urn:microsoft.com/office/officeart/2005/8/layout/process4"/>
    <dgm:cxn modelId="{DB29F44B-00A7-49E8-B55F-362F2CC49090}" type="presParOf" srcId="{2DED9A74-A56F-4580-BF79-FC9470766633}" destId="{F9003EC3-27A5-4E11-BEF6-B2428DB4AB6E}" srcOrd="1" destOrd="0" presId="urn:microsoft.com/office/officeart/2005/8/layout/process4"/>
    <dgm:cxn modelId="{D671EFA7-09E0-41D7-B8AB-B37EECB32DD4}" type="presParOf" srcId="{2DED9A74-A56F-4580-BF79-FC9470766633}" destId="{1A434CCA-553F-403B-9FB1-76F7085D4922}" srcOrd="2" destOrd="0" presId="urn:microsoft.com/office/officeart/2005/8/layout/process4"/>
    <dgm:cxn modelId="{B0A16F2D-7BCB-47F2-838E-212E2F6247D5}" type="presParOf" srcId="{1A434CCA-553F-403B-9FB1-76F7085D4922}" destId="{7FA3D67C-C64E-4987-B41C-8821D6789855}" srcOrd="0" destOrd="0" presId="urn:microsoft.com/office/officeart/2005/8/layout/process4"/>
    <dgm:cxn modelId="{E7CCD578-426A-4FDA-B8BD-0D9AF14C123C}" type="presParOf" srcId="{DEEDB65B-CFB0-40A5-9402-B902F9641D40}" destId="{1ECD76EC-56DE-4EE3-A481-D9182E1671F2}" srcOrd="9" destOrd="0" presId="urn:microsoft.com/office/officeart/2005/8/layout/process4"/>
    <dgm:cxn modelId="{04305012-D930-4338-95B5-A5CDE2B3D92B}" type="presParOf" srcId="{DEEDB65B-CFB0-40A5-9402-B902F9641D40}" destId="{18193655-464A-43BF-9B8E-5D13859AD646}" srcOrd="10" destOrd="0" presId="urn:microsoft.com/office/officeart/2005/8/layout/process4"/>
    <dgm:cxn modelId="{BD1E6355-3D6F-481D-B67E-B747C3CEF1F7}" type="presParOf" srcId="{18193655-464A-43BF-9B8E-5D13859AD646}" destId="{5B88F61F-D285-4648-BCE4-17254373467B}" srcOrd="0" destOrd="0" presId="urn:microsoft.com/office/officeart/2005/8/layout/process4"/>
    <dgm:cxn modelId="{4DB3FA6E-C922-4B47-AA29-E2F232FF49A0}" type="presParOf" srcId="{18193655-464A-43BF-9B8E-5D13859AD646}" destId="{853AFAC4-685A-42FC-A69E-47B9487B7DF2}" srcOrd="1" destOrd="0" presId="urn:microsoft.com/office/officeart/2005/8/layout/process4"/>
    <dgm:cxn modelId="{F0A2154C-1571-4F54-B98A-B9EF8A61F613}" type="presParOf" srcId="{18193655-464A-43BF-9B8E-5D13859AD646}" destId="{96D51349-4DE7-400F-982C-835DECF5C28D}" srcOrd="2" destOrd="0" presId="urn:microsoft.com/office/officeart/2005/8/layout/process4"/>
    <dgm:cxn modelId="{59B91FAF-23D0-470B-AD74-72F51854EC1D}" type="presParOf" srcId="{96D51349-4DE7-400F-982C-835DECF5C28D}" destId="{9D738A05-BA0D-4487-BBFA-B9D3065DB23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9DDCD-0F58-4883-A325-CE87A8DFCF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765779-829E-4100-9ABA-4673C9B7E5A0}">
      <dgm:prSet/>
      <dgm:spPr/>
      <dgm:t>
        <a:bodyPr/>
        <a:lstStyle/>
        <a:p>
          <a:r>
            <a:rPr lang="es-AR" noProof="0" dirty="0"/>
            <a:t>Invoca</a:t>
          </a:r>
          <a:r>
            <a:rPr lang="en-US" baseline="0" dirty="0"/>
            <a:t> al </a:t>
          </a:r>
          <a:r>
            <a:rPr lang="en-US" baseline="0" dirty="0" err="1"/>
            <a:t>método</a:t>
          </a:r>
          <a:r>
            <a:rPr lang="en-US" baseline="0" dirty="0"/>
            <a:t> </a:t>
          </a:r>
          <a:r>
            <a:rPr lang="en-US" baseline="0" dirty="0" err="1"/>
            <a:t>Inicialización</a:t>
          </a:r>
          <a:r>
            <a:rPr lang="en-US" baseline="0" dirty="0"/>
            <a:t>.</a:t>
          </a:r>
          <a:endParaRPr lang="en-US" dirty="0"/>
        </a:p>
      </dgm:t>
    </dgm:pt>
    <dgm:pt modelId="{9F3519C2-B1C2-4047-9F5E-70CE6A11B16D}" type="parTrans" cxnId="{0FC6EB73-D9C9-414C-A94A-C206092E316D}">
      <dgm:prSet/>
      <dgm:spPr/>
      <dgm:t>
        <a:bodyPr/>
        <a:lstStyle/>
        <a:p>
          <a:endParaRPr lang="en-US"/>
        </a:p>
      </dgm:t>
    </dgm:pt>
    <dgm:pt modelId="{06123351-5CBD-4C40-8222-7DA5A032AB9B}" type="sibTrans" cxnId="{0FC6EB73-D9C9-414C-A94A-C206092E316D}">
      <dgm:prSet/>
      <dgm:spPr/>
      <dgm:t>
        <a:bodyPr/>
        <a:lstStyle/>
        <a:p>
          <a:endParaRPr lang="en-US"/>
        </a:p>
      </dgm:t>
    </dgm:pt>
    <dgm:pt modelId="{385546F1-192B-4401-8F28-B578FB063D9A}">
      <dgm:prSet/>
      <dgm:spPr/>
      <dgm:t>
        <a:bodyPr/>
        <a:lstStyle/>
        <a:p>
          <a:r>
            <a:rPr lang="es-ES" dirty="0"/>
            <a:t>Mientras el valor del reloj sea menor a 500.</a:t>
          </a:r>
          <a:endParaRPr lang="en-US" dirty="0"/>
        </a:p>
      </dgm:t>
    </dgm:pt>
    <dgm:pt modelId="{7DBC5EE2-DFD5-4488-A32B-A936177F015C}" type="parTrans" cxnId="{FE40A51D-E494-45DC-B12E-CA0CB94F0D85}">
      <dgm:prSet/>
      <dgm:spPr/>
      <dgm:t>
        <a:bodyPr/>
        <a:lstStyle/>
        <a:p>
          <a:endParaRPr lang="en-US"/>
        </a:p>
      </dgm:t>
    </dgm:pt>
    <dgm:pt modelId="{F15D6BB8-B225-4F27-9E11-A1F66A0934E9}" type="sibTrans" cxnId="{FE40A51D-E494-45DC-B12E-CA0CB94F0D85}">
      <dgm:prSet/>
      <dgm:spPr/>
      <dgm:t>
        <a:bodyPr/>
        <a:lstStyle/>
        <a:p>
          <a:endParaRPr lang="en-US"/>
        </a:p>
      </dgm:t>
    </dgm:pt>
    <dgm:pt modelId="{0CE42C84-9D41-41A4-8AD3-9E5F8AD66435}">
      <dgm:prSet/>
      <dgm:spPr/>
      <dgm:t>
        <a:bodyPr/>
        <a:lstStyle/>
        <a:p>
          <a:r>
            <a:rPr lang="en-US" dirty="0" err="1"/>
            <a:t>Invoca</a:t>
          </a:r>
          <a:r>
            <a:rPr lang="en-US" dirty="0"/>
            <a:t> al </a:t>
          </a:r>
          <a:r>
            <a:rPr lang="en-US" dirty="0" err="1"/>
            <a:t>método</a:t>
          </a:r>
          <a:r>
            <a:rPr lang="en-US" dirty="0"/>
            <a:t> </a:t>
          </a:r>
          <a:r>
            <a:rPr lang="en-US" dirty="0" err="1"/>
            <a:t>Tiempos</a:t>
          </a:r>
          <a:r>
            <a:rPr lang="en-US" dirty="0"/>
            <a:t>.</a:t>
          </a:r>
        </a:p>
      </dgm:t>
    </dgm:pt>
    <dgm:pt modelId="{B961BC6E-8673-4795-AAC5-A3620175E213}" type="parTrans" cxnId="{A1BF1FA3-D21A-43BE-95FE-2A78632DA68C}">
      <dgm:prSet/>
      <dgm:spPr/>
      <dgm:t>
        <a:bodyPr/>
        <a:lstStyle/>
        <a:p>
          <a:endParaRPr lang="en-US"/>
        </a:p>
      </dgm:t>
    </dgm:pt>
    <dgm:pt modelId="{6BF063B1-D6BA-4AC6-94FF-2D02C3FABD9B}" type="sibTrans" cxnId="{A1BF1FA3-D21A-43BE-95FE-2A78632DA68C}">
      <dgm:prSet/>
      <dgm:spPr/>
      <dgm:t>
        <a:bodyPr/>
        <a:lstStyle/>
        <a:p>
          <a:endParaRPr lang="en-US"/>
        </a:p>
      </dgm:t>
    </dgm:pt>
    <dgm:pt modelId="{DE4F9B24-858D-43D0-AA4F-7076D3A5595A}">
      <dgm:prSet/>
      <dgm:spPr/>
      <dgm:t>
        <a:bodyPr/>
        <a:lstStyle/>
        <a:p>
          <a:r>
            <a:rPr lang="en-US" dirty="0" err="1"/>
            <a:t>Finalmente</a:t>
          </a:r>
          <a:r>
            <a:rPr lang="en-US" dirty="0"/>
            <a:t>, </a:t>
          </a:r>
          <a:r>
            <a:rPr lang="en-US" dirty="0" err="1"/>
            <a:t>invoco</a:t>
          </a:r>
          <a:r>
            <a:rPr lang="en-US" dirty="0"/>
            <a:t> al </a:t>
          </a:r>
          <a:r>
            <a:rPr lang="en-US" dirty="0" err="1"/>
            <a:t>método</a:t>
          </a:r>
          <a:r>
            <a:rPr lang="en-US" dirty="0"/>
            <a:t> </a:t>
          </a:r>
          <a:r>
            <a:rPr lang="en-US" dirty="0" err="1"/>
            <a:t>Reporte</a:t>
          </a:r>
          <a:r>
            <a:rPr lang="en-US"/>
            <a:t>.</a:t>
          </a:r>
          <a:endParaRPr lang="en-US" dirty="0"/>
        </a:p>
      </dgm:t>
    </dgm:pt>
    <dgm:pt modelId="{4B4D2434-F0AB-4A72-A4B1-833B6937CCE9}" type="parTrans" cxnId="{56C0C920-ED8E-48E9-BFF6-4A8DEF2CF9F8}">
      <dgm:prSet/>
      <dgm:spPr/>
      <dgm:t>
        <a:bodyPr/>
        <a:lstStyle/>
        <a:p>
          <a:endParaRPr lang="en-US"/>
        </a:p>
      </dgm:t>
    </dgm:pt>
    <dgm:pt modelId="{D73331F1-C256-4A41-B820-26E3B63F621D}" type="sibTrans" cxnId="{56C0C920-ED8E-48E9-BFF6-4A8DEF2CF9F8}">
      <dgm:prSet/>
      <dgm:spPr/>
      <dgm:t>
        <a:bodyPr/>
        <a:lstStyle/>
        <a:p>
          <a:endParaRPr lang="en-US"/>
        </a:p>
      </dgm:t>
    </dgm:pt>
    <dgm:pt modelId="{3CAC7BE8-D855-446F-BB94-0636F8D83F67}">
      <dgm:prSet/>
      <dgm:spPr/>
      <dgm:t>
        <a:bodyPr/>
        <a:lstStyle/>
        <a:p>
          <a:endParaRPr lang="en-US" dirty="0"/>
        </a:p>
      </dgm:t>
    </dgm:pt>
    <dgm:pt modelId="{F067CA1E-2470-4136-B50A-C899FABBCAFA}" type="parTrans" cxnId="{FDD52FF5-E388-442A-9DF3-E5F818A02AB2}">
      <dgm:prSet/>
      <dgm:spPr/>
      <dgm:t>
        <a:bodyPr/>
        <a:lstStyle/>
        <a:p>
          <a:endParaRPr lang="en-US"/>
        </a:p>
      </dgm:t>
    </dgm:pt>
    <dgm:pt modelId="{4A1C891A-AF31-4BE8-B3F0-8773A53CCDD9}" type="sibTrans" cxnId="{FDD52FF5-E388-442A-9DF3-E5F818A02AB2}">
      <dgm:prSet/>
      <dgm:spPr/>
      <dgm:t>
        <a:bodyPr/>
        <a:lstStyle/>
        <a:p>
          <a:endParaRPr lang="en-US"/>
        </a:p>
      </dgm:t>
    </dgm:pt>
    <dgm:pt modelId="{1CA741FB-A594-4273-9961-E83CE0B1C38E}" type="pres">
      <dgm:prSet presAssocID="{76F9DDCD-0F58-4883-A325-CE87A8DFCFDD}" presName="linear" presStyleCnt="0">
        <dgm:presLayoutVars>
          <dgm:animLvl val="lvl"/>
          <dgm:resizeHandles val="exact"/>
        </dgm:presLayoutVars>
      </dgm:prSet>
      <dgm:spPr/>
    </dgm:pt>
    <dgm:pt modelId="{3DBF747B-EE7D-4955-831E-2DA10A870937}" type="pres">
      <dgm:prSet presAssocID="{0E765779-829E-4100-9ABA-4673C9B7E5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3C1412-C397-4435-95A7-A44A99E8437D}" type="pres">
      <dgm:prSet presAssocID="{06123351-5CBD-4C40-8222-7DA5A032AB9B}" presName="spacer" presStyleCnt="0"/>
      <dgm:spPr/>
    </dgm:pt>
    <dgm:pt modelId="{35E44F50-7C95-462A-86C7-ACD68C2C028B}" type="pres">
      <dgm:prSet presAssocID="{385546F1-192B-4401-8F28-B578FB063D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EFA733-8445-4758-B990-06EB96BEAD1A}" type="pres">
      <dgm:prSet presAssocID="{385546F1-192B-4401-8F28-B578FB063D9A}" presName="childText" presStyleLbl="revTx" presStyleIdx="0" presStyleCnt="2">
        <dgm:presLayoutVars>
          <dgm:bulletEnabled val="1"/>
        </dgm:presLayoutVars>
      </dgm:prSet>
      <dgm:spPr/>
    </dgm:pt>
    <dgm:pt modelId="{75FD78A2-7449-414C-81BB-77F23B2A03E2}" type="pres">
      <dgm:prSet presAssocID="{DE4F9B24-858D-43D0-AA4F-7076D3A5595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167C2E6-997D-4C84-8857-8BD28B772937}" type="pres">
      <dgm:prSet presAssocID="{DE4F9B24-858D-43D0-AA4F-7076D3A5595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B47606-228A-4750-A417-7ADF7D80D020}" type="presOf" srcId="{DE4F9B24-858D-43D0-AA4F-7076D3A5595A}" destId="{75FD78A2-7449-414C-81BB-77F23B2A03E2}" srcOrd="0" destOrd="0" presId="urn:microsoft.com/office/officeart/2005/8/layout/vList2"/>
    <dgm:cxn modelId="{FE40A51D-E494-45DC-B12E-CA0CB94F0D85}" srcId="{76F9DDCD-0F58-4883-A325-CE87A8DFCFDD}" destId="{385546F1-192B-4401-8F28-B578FB063D9A}" srcOrd="1" destOrd="0" parTransId="{7DBC5EE2-DFD5-4488-A32B-A936177F015C}" sibTransId="{F15D6BB8-B225-4F27-9E11-A1F66A0934E9}"/>
    <dgm:cxn modelId="{56C0C920-ED8E-48E9-BFF6-4A8DEF2CF9F8}" srcId="{76F9DDCD-0F58-4883-A325-CE87A8DFCFDD}" destId="{DE4F9B24-858D-43D0-AA4F-7076D3A5595A}" srcOrd="2" destOrd="0" parTransId="{4B4D2434-F0AB-4A72-A4B1-833B6937CCE9}" sibTransId="{D73331F1-C256-4A41-B820-26E3B63F621D}"/>
    <dgm:cxn modelId="{7BF4B530-0CD9-4770-ADA6-E4A46AC3B90B}" type="presOf" srcId="{0E765779-829E-4100-9ABA-4673C9B7E5A0}" destId="{3DBF747B-EE7D-4955-831E-2DA10A870937}" srcOrd="0" destOrd="0" presId="urn:microsoft.com/office/officeart/2005/8/layout/vList2"/>
    <dgm:cxn modelId="{ABDABA6F-3A2E-4A3A-8E84-AD503946B46D}" type="presOf" srcId="{385546F1-192B-4401-8F28-B578FB063D9A}" destId="{35E44F50-7C95-462A-86C7-ACD68C2C028B}" srcOrd="0" destOrd="0" presId="urn:microsoft.com/office/officeart/2005/8/layout/vList2"/>
    <dgm:cxn modelId="{0FC6EB73-D9C9-414C-A94A-C206092E316D}" srcId="{76F9DDCD-0F58-4883-A325-CE87A8DFCFDD}" destId="{0E765779-829E-4100-9ABA-4673C9B7E5A0}" srcOrd="0" destOrd="0" parTransId="{9F3519C2-B1C2-4047-9F5E-70CE6A11B16D}" sibTransId="{06123351-5CBD-4C40-8222-7DA5A032AB9B}"/>
    <dgm:cxn modelId="{6608C0A0-A74F-4FCE-B83E-2065FF67357A}" type="presOf" srcId="{3CAC7BE8-D855-446F-BB94-0636F8D83F67}" destId="{D167C2E6-997D-4C84-8857-8BD28B772937}" srcOrd="0" destOrd="0" presId="urn:microsoft.com/office/officeart/2005/8/layout/vList2"/>
    <dgm:cxn modelId="{A1BF1FA3-D21A-43BE-95FE-2A78632DA68C}" srcId="{385546F1-192B-4401-8F28-B578FB063D9A}" destId="{0CE42C84-9D41-41A4-8AD3-9E5F8AD66435}" srcOrd="0" destOrd="0" parTransId="{B961BC6E-8673-4795-AAC5-A3620175E213}" sibTransId="{6BF063B1-D6BA-4AC6-94FF-2D02C3FABD9B}"/>
    <dgm:cxn modelId="{FD0D67C0-A3B4-4DC9-9F10-A1FFFAE8F7B7}" type="presOf" srcId="{76F9DDCD-0F58-4883-A325-CE87A8DFCFDD}" destId="{1CA741FB-A594-4273-9961-E83CE0B1C38E}" srcOrd="0" destOrd="0" presId="urn:microsoft.com/office/officeart/2005/8/layout/vList2"/>
    <dgm:cxn modelId="{B54CBAED-C165-4FB2-AD58-8E4956818922}" type="presOf" srcId="{0CE42C84-9D41-41A4-8AD3-9E5F8AD66435}" destId="{60EFA733-8445-4758-B990-06EB96BEAD1A}" srcOrd="0" destOrd="0" presId="urn:microsoft.com/office/officeart/2005/8/layout/vList2"/>
    <dgm:cxn modelId="{FDD52FF5-E388-442A-9DF3-E5F818A02AB2}" srcId="{DE4F9B24-858D-43D0-AA4F-7076D3A5595A}" destId="{3CAC7BE8-D855-446F-BB94-0636F8D83F67}" srcOrd="0" destOrd="0" parTransId="{F067CA1E-2470-4136-B50A-C899FABBCAFA}" sibTransId="{4A1C891A-AF31-4BE8-B3F0-8773A53CCDD9}"/>
    <dgm:cxn modelId="{DBBBAD5B-CF7A-4E25-BB7D-6C7EDC5DD5BF}" type="presParOf" srcId="{1CA741FB-A594-4273-9961-E83CE0B1C38E}" destId="{3DBF747B-EE7D-4955-831E-2DA10A870937}" srcOrd="0" destOrd="0" presId="urn:microsoft.com/office/officeart/2005/8/layout/vList2"/>
    <dgm:cxn modelId="{8B57BFA4-D058-46B3-8714-C6ABB304F311}" type="presParOf" srcId="{1CA741FB-A594-4273-9961-E83CE0B1C38E}" destId="{B13C1412-C397-4435-95A7-A44A99E8437D}" srcOrd="1" destOrd="0" presId="urn:microsoft.com/office/officeart/2005/8/layout/vList2"/>
    <dgm:cxn modelId="{4615743B-94D9-4D16-8839-0EE8E51CA05E}" type="presParOf" srcId="{1CA741FB-A594-4273-9961-E83CE0B1C38E}" destId="{35E44F50-7C95-462A-86C7-ACD68C2C028B}" srcOrd="2" destOrd="0" presId="urn:microsoft.com/office/officeart/2005/8/layout/vList2"/>
    <dgm:cxn modelId="{D280F190-6195-49BC-9BD1-A383FE57489D}" type="presParOf" srcId="{1CA741FB-A594-4273-9961-E83CE0B1C38E}" destId="{60EFA733-8445-4758-B990-06EB96BEAD1A}" srcOrd="3" destOrd="0" presId="urn:microsoft.com/office/officeart/2005/8/layout/vList2"/>
    <dgm:cxn modelId="{B21A30E9-C65E-4118-B44C-52EA2E94F2A4}" type="presParOf" srcId="{1CA741FB-A594-4273-9961-E83CE0B1C38E}" destId="{75FD78A2-7449-414C-81BB-77F23B2A03E2}" srcOrd="4" destOrd="0" presId="urn:microsoft.com/office/officeart/2005/8/layout/vList2"/>
    <dgm:cxn modelId="{AF637B74-19F5-4831-AC5A-CA2A37D18231}" type="presParOf" srcId="{1CA741FB-A594-4273-9961-E83CE0B1C38E}" destId="{D167C2E6-997D-4C84-8857-8BD28B77293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E513C3-84C4-4F94-888D-81368B3ADCF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AR"/>
        </a:p>
      </dgm:t>
    </dgm:pt>
    <dgm:pt modelId="{4215E4DB-A571-47D2-8F26-7F8A770688B7}">
      <dgm:prSet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s-ES" dirty="0">
              <a:solidFill>
                <a:schemeClr val="tx1">
                  <a:lumMod val="95000"/>
                </a:schemeClr>
              </a:solidFill>
            </a:rPr>
            <a:t>Comprueba si va primero el arribo o la partida</a:t>
          </a:r>
          <a:endParaRPr lang="es-AR" dirty="0">
            <a:solidFill>
              <a:schemeClr val="tx1">
                <a:lumMod val="95000"/>
              </a:schemeClr>
            </a:solidFill>
          </a:endParaRPr>
        </a:p>
      </dgm:t>
    </dgm:pt>
    <dgm:pt modelId="{BC931520-DCA2-4A34-89EC-2E814A56BCEE}" type="parTrans" cxnId="{D47F0330-8CEA-4F23-A4F5-DF386BE59C1A}">
      <dgm:prSet/>
      <dgm:spPr/>
      <dgm:t>
        <a:bodyPr/>
        <a:lstStyle/>
        <a:p>
          <a:endParaRPr lang="es-AR"/>
        </a:p>
      </dgm:t>
    </dgm:pt>
    <dgm:pt modelId="{7567CF67-80CF-4F06-B4B0-E145F83D38A9}" type="sibTrans" cxnId="{D47F0330-8CEA-4F23-A4F5-DF386BE59C1A}">
      <dgm:prSet/>
      <dgm:spPr/>
      <dgm:t>
        <a:bodyPr/>
        <a:lstStyle/>
        <a:p>
          <a:endParaRPr lang="es-AR"/>
        </a:p>
      </dgm:t>
    </dgm:pt>
    <dgm:pt modelId="{C5CF9882-2FF2-4B41-8EDF-710E31689E0A}">
      <dgm:prSet/>
      <dgm:spPr>
        <a:solidFill>
          <a:schemeClr val="bg2">
            <a:lumMod val="75000"/>
            <a:lumOff val="25000"/>
            <a:alpha val="90000"/>
          </a:schemeClr>
        </a:solidFill>
      </dgm:spPr>
      <dgm:t>
        <a:bodyPr/>
        <a:lstStyle/>
        <a:p>
          <a:r>
            <a:rPr lang="es-AR" dirty="0">
              <a:solidFill>
                <a:schemeClr val="tx1">
                  <a:lumMod val="95000"/>
                </a:schemeClr>
              </a:solidFill>
            </a:rPr>
            <a:t>Arribo</a:t>
          </a:r>
        </a:p>
      </dgm:t>
    </dgm:pt>
    <dgm:pt modelId="{719E4E34-3790-420C-B176-AEE982A291EE}" type="parTrans" cxnId="{51F90C9A-0942-4F16-A60F-9CAD9D02D370}">
      <dgm:prSet/>
      <dgm:spPr/>
      <dgm:t>
        <a:bodyPr/>
        <a:lstStyle/>
        <a:p>
          <a:endParaRPr lang="es-AR"/>
        </a:p>
      </dgm:t>
    </dgm:pt>
    <dgm:pt modelId="{09EFCC5B-0F75-4DFD-8AE7-DD7F8829C9FF}" type="sibTrans" cxnId="{51F90C9A-0942-4F16-A60F-9CAD9D02D370}">
      <dgm:prSet/>
      <dgm:spPr/>
      <dgm:t>
        <a:bodyPr/>
        <a:lstStyle/>
        <a:p>
          <a:endParaRPr lang="es-AR"/>
        </a:p>
      </dgm:t>
    </dgm:pt>
    <dgm:pt modelId="{015CD84F-E0C7-4E54-80C4-8913D3B63753}">
      <dgm:prSet/>
      <dgm:spPr/>
      <dgm:t>
        <a:bodyPr/>
        <a:lstStyle/>
        <a:p>
          <a:r>
            <a:rPr lang="es-AR" dirty="0">
              <a:solidFill>
                <a:schemeClr val="tx1">
                  <a:lumMod val="95000"/>
                </a:schemeClr>
              </a:solidFill>
            </a:rPr>
            <a:t>Reasigna el Reloj.</a:t>
          </a:r>
        </a:p>
      </dgm:t>
    </dgm:pt>
    <dgm:pt modelId="{5C70CE77-9B16-400C-A911-8CA2150504CE}" type="parTrans" cxnId="{D0C874C2-C6AF-4E40-AC9A-73EAEC251FD2}">
      <dgm:prSet/>
      <dgm:spPr/>
      <dgm:t>
        <a:bodyPr/>
        <a:lstStyle/>
        <a:p>
          <a:endParaRPr lang="es-AR"/>
        </a:p>
      </dgm:t>
    </dgm:pt>
    <dgm:pt modelId="{83027613-FA28-4DF3-81C2-595319F4391E}" type="sibTrans" cxnId="{D0C874C2-C6AF-4E40-AC9A-73EAEC251FD2}">
      <dgm:prSet/>
      <dgm:spPr/>
      <dgm:t>
        <a:bodyPr/>
        <a:lstStyle/>
        <a:p>
          <a:endParaRPr lang="es-AR"/>
        </a:p>
      </dgm:t>
    </dgm:pt>
    <dgm:pt modelId="{A95AE88E-E136-4545-A5DB-454A38D8F023}">
      <dgm:prSet/>
      <dgm:spPr/>
      <dgm:t>
        <a:bodyPr/>
        <a:lstStyle/>
        <a:p>
          <a:r>
            <a:rPr lang="es-AR" dirty="0">
              <a:solidFill>
                <a:schemeClr val="tx1">
                  <a:lumMod val="95000"/>
                </a:schemeClr>
              </a:solidFill>
            </a:rPr>
            <a:t>Invoca el método arribos con la cola de la que proviene y el cliente.</a:t>
          </a:r>
        </a:p>
      </dgm:t>
    </dgm:pt>
    <dgm:pt modelId="{A6B3E2DE-AA7A-4742-8371-873C64BF7D34}" type="parTrans" cxnId="{E5D074F1-8096-4CE9-AB41-42909F469DED}">
      <dgm:prSet/>
      <dgm:spPr/>
      <dgm:t>
        <a:bodyPr/>
        <a:lstStyle/>
        <a:p>
          <a:endParaRPr lang="es-AR"/>
        </a:p>
      </dgm:t>
    </dgm:pt>
    <dgm:pt modelId="{5215522D-0D26-46A1-A526-F11FE7DDD407}" type="sibTrans" cxnId="{E5D074F1-8096-4CE9-AB41-42909F469DED}">
      <dgm:prSet/>
      <dgm:spPr/>
      <dgm:t>
        <a:bodyPr/>
        <a:lstStyle/>
        <a:p>
          <a:endParaRPr lang="es-AR"/>
        </a:p>
      </dgm:t>
    </dgm:pt>
    <dgm:pt modelId="{9071A45F-CF3F-4ED3-B1BA-6AC79A5A028E}">
      <dgm:prSet/>
      <dgm:spPr>
        <a:solidFill>
          <a:schemeClr val="tx2">
            <a:lumMod val="50000"/>
            <a:alpha val="90000"/>
          </a:schemeClr>
        </a:solidFill>
      </dgm:spPr>
      <dgm:t>
        <a:bodyPr/>
        <a:lstStyle/>
        <a:p>
          <a:r>
            <a:rPr lang="es-AR" dirty="0">
              <a:solidFill>
                <a:schemeClr val="tx1">
                  <a:lumMod val="95000"/>
                </a:schemeClr>
              </a:solidFill>
            </a:rPr>
            <a:t>Partida</a:t>
          </a:r>
        </a:p>
      </dgm:t>
    </dgm:pt>
    <dgm:pt modelId="{E04893DB-679C-4650-A678-EB85F5867083}" type="parTrans" cxnId="{D6ED1A2C-A07A-4448-BCCF-654FF5EFFAD8}">
      <dgm:prSet/>
      <dgm:spPr/>
      <dgm:t>
        <a:bodyPr/>
        <a:lstStyle/>
        <a:p>
          <a:endParaRPr lang="es-AR"/>
        </a:p>
      </dgm:t>
    </dgm:pt>
    <dgm:pt modelId="{9AADB8D4-B369-47C6-8FBE-22B45D0D1476}" type="sibTrans" cxnId="{D6ED1A2C-A07A-4448-BCCF-654FF5EFFAD8}">
      <dgm:prSet/>
      <dgm:spPr/>
      <dgm:t>
        <a:bodyPr/>
        <a:lstStyle/>
        <a:p>
          <a:endParaRPr lang="es-AR"/>
        </a:p>
      </dgm:t>
    </dgm:pt>
    <dgm:pt modelId="{F02536AF-19EB-4D28-AAA7-BC78567645D1}">
      <dgm:prSet/>
      <dgm:spPr/>
      <dgm:t>
        <a:bodyPr/>
        <a:lstStyle/>
        <a:p>
          <a:r>
            <a:rPr lang="es-AR" dirty="0">
              <a:solidFill>
                <a:schemeClr val="tx1">
                  <a:lumMod val="95000"/>
                </a:schemeClr>
              </a:solidFill>
            </a:rPr>
            <a:t>Reasigna el Reloj.</a:t>
          </a:r>
        </a:p>
      </dgm:t>
    </dgm:pt>
    <dgm:pt modelId="{7D72FDE0-0C81-4D3F-BC30-7865E173F7BD}" type="parTrans" cxnId="{93479EB5-8AE0-4A4B-A49F-7C4CE1F2B7E6}">
      <dgm:prSet/>
      <dgm:spPr/>
      <dgm:t>
        <a:bodyPr/>
        <a:lstStyle/>
        <a:p>
          <a:endParaRPr lang="es-AR"/>
        </a:p>
      </dgm:t>
    </dgm:pt>
    <dgm:pt modelId="{9F57FBB3-957E-47C1-ADD2-37DE9E0F1C35}" type="sibTrans" cxnId="{93479EB5-8AE0-4A4B-A49F-7C4CE1F2B7E6}">
      <dgm:prSet/>
      <dgm:spPr/>
      <dgm:t>
        <a:bodyPr/>
        <a:lstStyle/>
        <a:p>
          <a:endParaRPr lang="es-AR"/>
        </a:p>
      </dgm:t>
    </dgm:pt>
    <dgm:pt modelId="{506CDE82-DCDE-4F71-BBF5-ADCAC57316C2}">
      <dgm:prSet/>
      <dgm:spPr/>
      <dgm:t>
        <a:bodyPr/>
        <a:lstStyle/>
        <a:p>
          <a:r>
            <a:rPr lang="es-AR" dirty="0">
              <a:solidFill>
                <a:schemeClr val="tx1">
                  <a:lumMod val="95000"/>
                </a:schemeClr>
              </a:solidFill>
            </a:rPr>
            <a:t>Invoca el método partida con el servidor del que proviene y el cliente.</a:t>
          </a:r>
        </a:p>
      </dgm:t>
    </dgm:pt>
    <dgm:pt modelId="{74B7F1BF-6BA8-4D83-8463-4ED2E8FED3FE}" type="parTrans" cxnId="{43A0D32F-6F72-4E7D-98F0-AFD12D32A4EF}">
      <dgm:prSet/>
      <dgm:spPr/>
      <dgm:t>
        <a:bodyPr/>
        <a:lstStyle/>
        <a:p>
          <a:endParaRPr lang="es-AR"/>
        </a:p>
      </dgm:t>
    </dgm:pt>
    <dgm:pt modelId="{51F8B4D1-9CD1-4F9C-9A0D-DC1534E81406}" type="sibTrans" cxnId="{43A0D32F-6F72-4E7D-98F0-AFD12D32A4EF}">
      <dgm:prSet/>
      <dgm:spPr/>
      <dgm:t>
        <a:bodyPr/>
        <a:lstStyle/>
        <a:p>
          <a:endParaRPr lang="es-AR"/>
        </a:p>
      </dgm:t>
    </dgm:pt>
    <dgm:pt modelId="{90E5DB8B-C890-444B-9860-79D2CAC8621D}" type="pres">
      <dgm:prSet presAssocID="{90E513C3-84C4-4F94-888D-81368B3ADCF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7208C76-B7E0-46F8-92C4-E100B120A53F}" type="pres">
      <dgm:prSet presAssocID="{4215E4DB-A571-47D2-8F26-7F8A770688B7}" presName="circle1" presStyleLbl="node1" presStyleIdx="0" presStyleCnt="3"/>
      <dgm:spPr/>
    </dgm:pt>
    <dgm:pt modelId="{C141EC62-D852-4BF4-8AB1-37D3F27C1AC1}" type="pres">
      <dgm:prSet presAssocID="{4215E4DB-A571-47D2-8F26-7F8A770688B7}" presName="space" presStyleCnt="0"/>
      <dgm:spPr/>
    </dgm:pt>
    <dgm:pt modelId="{296AD390-222F-4BFD-ACF7-55A38BF6C116}" type="pres">
      <dgm:prSet presAssocID="{4215E4DB-A571-47D2-8F26-7F8A770688B7}" presName="rect1" presStyleLbl="alignAcc1" presStyleIdx="0" presStyleCnt="3"/>
      <dgm:spPr/>
    </dgm:pt>
    <dgm:pt modelId="{3CC5AD0F-BE4F-4A41-8855-C1BBB937D3D2}" type="pres">
      <dgm:prSet presAssocID="{C5CF9882-2FF2-4B41-8EDF-710E31689E0A}" presName="vertSpace2" presStyleLbl="node1" presStyleIdx="0" presStyleCnt="3"/>
      <dgm:spPr/>
    </dgm:pt>
    <dgm:pt modelId="{039011B3-4EE7-428B-A781-7E36A6C72264}" type="pres">
      <dgm:prSet presAssocID="{C5CF9882-2FF2-4B41-8EDF-710E31689E0A}" presName="circle2" presStyleLbl="node1" presStyleIdx="1" presStyleCnt="3"/>
      <dgm:spPr/>
    </dgm:pt>
    <dgm:pt modelId="{985D5DBE-D98D-45F4-923F-BD3FF9E767D5}" type="pres">
      <dgm:prSet presAssocID="{C5CF9882-2FF2-4B41-8EDF-710E31689E0A}" presName="rect2" presStyleLbl="alignAcc1" presStyleIdx="1" presStyleCnt="3"/>
      <dgm:spPr/>
    </dgm:pt>
    <dgm:pt modelId="{B32CD3C9-C6F8-4239-9B10-7CD5ADDBA770}" type="pres">
      <dgm:prSet presAssocID="{9071A45F-CF3F-4ED3-B1BA-6AC79A5A028E}" presName="vertSpace3" presStyleLbl="node1" presStyleIdx="1" presStyleCnt="3"/>
      <dgm:spPr/>
    </dgm:pt>
    <dgm:pt modelId="{09FF2790-03CD-4E28-93F5-ED944B7876A8}" type="pres">
      <dgm:prSet presAssocID="{9071A45F-CF3F-4ED3-B1BA-6AC79A5A028E}" presName="circle3" presStyleLbl="node1" presStyleIdx="2" presStyleCnt="3"/>
      <dgm:spPr/>
    </dgm:pt>
    <dgm:pt modelId="{BF60337C-3241-475E-872A-CB993B09A229}" type="pres">
      <dgm:prSet presAssocID="{9071A45F-CF3F-4ED3-B1BA-6AC79A5A028E}" presName="rect3" presStyleLbl="alignAcc1" presStyleIdx="2" presStyleCnt="3"/>
      <dgm:spPr/>
    </dgm:pt>
    <dgm:pt modelId="{797A7B24-3CD1-429C-A6AD-95C99F8DC452}" type="pres">
      <dgm:prSet presAssocID="{4215E4DB-A571-47D2-8F26-7F8A770688B7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650DCB85-1642-497A-9E7D-C7D60F0F8867}" type="pres">
      <dgm:prSet presAssocID="{4215E4DB-A571-47D2-8F26-7F8A770688B7}" presName="rect1ChTx" presStyleLbl="alignAcc1" presStyleIdx="2" presStyleCnt="3">
        <dgm:presLayoutVars>
          <dgm:bulletEnabled val="1"/>
        </dgm:presLayoutVars>
      </dgm:prSet>
      <dgm:spPr/>
    </dgm:pt>
    <dgm:pt modelId="{DFAEB73A-73D5-4FEA-9943-57D22E172974}" type="pres">
      <dgm:prSet presAssocID="{C5CF9882-2FF2-4B41-8EDF-710E31689E0A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71A76EAE-3974-4F72-BB29-C0957C2BFC3D}" type="pres">
      <dgm:prSet presAssocID="{C5CF9882-2FF2-4B41-8EDF-710E31689E0A}" presName="rect2ChTx" presStyleLbl="alignAcc1" presStyleIdx="2" presStyleCnt="3">
        <dgm:presLayoutVars>
          <dgm:bulletEnabled val="1"/>
        </dgm:presLayoutVars>
      </dgm:prSet>
      <dgm:spPr/>
    </dgm:pt>
    <dgm:pt modelId="{8F3E410A-4935-4828-A72C-9F6B3626E829}" type="pres">
      <dgm:prSet presAssocID="{9071A45F-CF3F-4ED3-B1BA-6AC79A5A028E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313FB9DD-5BB1-40EE-93A5-02C2783975E8}" type="pres">
      <dgm:prSet presAssocID="{9071A45F-CF3F-4ED3-B1BA-6AC79A5A028E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4046AE02-F6E6-4187-A634-A7F96FFA2061}" type="presOf" srcId="{015CD84F-E0C7-4E54-80C4-8913D3B63753}" destId="{71A76EAE-3974-4F72-BB29-C0957C2BFC3D}" srcOrd="0" destOrd="0" presId="urn:microsoft.com/office/officeart/2005/8/layout/target3"/>
    <dgm:cxn modelId="{934A4505-EC64-46F9-A889-343D583DD7EF}" type="presOf" srcId="{4215E4DB-A571-47D2-8F26-7F8A770688B7}" destId="{296AD390-222F-4BFD-ACF7-55A38BF6C116}" srcOrd="0" destOrd="0" presId="urn:microsoft.com/office/officeart/2005/8/layout/target3"/>
    <dgm:cxn modelId="{D6ED1A2C-A07A-4448-BCCF-654FF5EFFAD8}" srcId="{90E513C3-84C4-4F94-888D-81368B3ADCFF}" destId="{9071A45F-CF3F-4ED3-B1BA-6AC79A5A028E}" srcOrd="2" destOrd="0" parTransId="{E04893DB-679C-4650-A678-EB85F5867083}" sibTransId="{9AADB8D4-B369-47C6-8FBE-22B45D0D1476}"/>
    <dgm:cxn modelId="{43A0D32F-6F72-4E7D-98F0-AFD12D32A4EF}" srcId="{9071A45F-CF3F-4ED3-B1BA-6AC79A5A028E}" destId="{506CDE82-DCDE-4F71-BBF5-ADCAC57316C2}" srcOrd="1" destOrd="0" parTransId="{74B7F1BF-6BA8-4D83-8463-4ED2E8FED3FE}" sibTransId="{51F8B4D1-9CD1-4F9C-9A0D-DC1534E81406}"/>
    <dgm:cxn modelId="{D47F0330-8CEA-4F23-A4F5-DF386BE59C1A}" srcId="{90E513C3-84C4-4F94-888D-81368B3ADCFF}" destId="{4215E4DB-A571-47D2-8F26-7F8A770688B7}" srcOrd="0" destOrd="0" parTransId="{BC931520-DCA2-4A34-89EC-2E814A56BCEE}" sibTransId="{7567CF67-80CF-4F06-B4B0-E145F83D38A9}"/>
    <dgm:cxn modelId="{8CC10066-F14E-4B12-BC36-ADCACCCB4123}" type="presOf" srcId="{F02536AF-19EB-4D28-AAA7-BC78567645D1}" destId="{313FB9DD-5BB1-40EE-93A5-02C2783975E8}" srcOrd="0" destOrd="0" presId="urn:microsoft.com/office/officeart/2005/8/layout/target3"/>
    <dgm:cxn modelId="{99B6224A-2194-4069-84CA-66905CD37E6F}" type="presOf" srcId="{A95AE88E-E136-4545-A5DB-454A38D8F023}" destId="{71A76EAE-3974-4F72-BB29-C0957C2BFC3D}" srcOrd="0" destOrd="1" presId="urn:microsoft.com/office/officeart/2005/8/layout/target3"/>
    <dgm:cxn modelId="{683BED77-EEC3-4FC8-A3A5-794B579FBFF1}" type="presOf" srcId="{C5CF9882-2FF2-4B41-8EDF-710E31689E0A}" destId="{985D5DBE-D98D-45F4-923F-BD3FF9E767D5}" srcOrd="0" destOrd="0" presId="urn:microsoft.com/office/officeart/2005/8/layout/target3"/>
    <dgm:cxn modelId="{C7513E58-49DB-491F-9B33-768480852333}" type="presOf" srcId="{9071A45F-CF3F-4ED3-B1BA-6AC79A5A028E}" destId="{8F3E410A-4935-4828-A72C-9F6B3626E829}" srcOrd="1" destOrd="0" presId="urn:microsoft.com/office/officeart/2005/8/layout/target3"/>
    <dgm:cxn modelId="{F34A228A-AA54-4197-B64C-EBBE09374AE7}" type="presOf" srcId="{9071A45F-CF3F-4ED3-B1BA-6AC79A5A028E}" destId="{BF60337C-3241-475E-872A-CB993B09A229}" srcOrd="0" destOrd="0" presId="urn:microsoft.com/office/officeart/2005/8/layout/target3"/>
    <dgm:cxn modelId="{51F90C9A-0942-4F16-A60F-9CAD9D02D370}" srcId="{90E513C3-84C4-4F94-888D-81368B3ADCFF}" destId="{C5CF9882-2FF2-4B41-8EDF-710E31689E0A}" srcOrd="1" destOrd="0" parTransId="{719E4E34-3790-420C-B176-AEE982A291EE}" sibTransId="{09EFCC5B-0F75-4DFD-8AE7-DD7F8829C9FF}"/>
    <dgm:cxn modelId="{93479EB5-8AE0-4A4B-A49F-7C4CE1F2B7E6}" srcId="{9071A45F-CF3F-4ED3-B1BA-6AC79A5A028E}" destId="{F02536AF-19EB-4D28-AAA7-BC78567645D1}" srcOrd="0" destOrd="0" parTransId="{7D72FDE0-0C81-4D3F-BC30-7865E173F7BD}" sibTransId="{9F57FBB3-957E-47C1-ADD2-37DE9E0F1C35}"/>
    <dgm:cxn modelId="{5FE85ABE-D20C-4200-94E2-4BDE9E3CB569}" type="presOf" srcId="{506CDE82-DCDE-4F71-BBF5-ADCAC57316C2}" destId="{313FB9DD-5BB1-40EE-93A5-02C2783975E8}" srcOrd="0" destOrd="1" presId="urn:microsoft.com/office/officeart/2005/8/layout/target3"/>
    <dgm:cxn modelId="{D0C874C2-C6AF-4E40-AC9A-73EAEC251FD2}" srcId="{C5CF9882-2FF2-4B41-8EDF-710E31689E0A}" destId="{015CD84F-E0C7-4E54-80C4-8913D3B63753}" srcOrd="0" destOrd="0" parTransId="{5C70CE77-9B16-400C-A911-8CA2150504CE}" sibTransId="{83027613-FA28-4DF3-81C2-595319F4391E}"/>
    <dgm:cxn modelId="{BA6C6AE5-4725-4B3C-96B1-7D389085A97A}" type="presOf" srcId="{4215E4DB-A571-47D2-8F26-7F8A770688B7}" destId="{797A7B24-3CD1-429C-A6AD-95C99F8DC452}" srcOrd="1" destOrd="0" presId="urn:microsoft.com/office/officeart/2005/8/layout/target3"/>
    <dgm:cxn modelId="{C15BA0E5-1B5C-4772-9FB6-1B6DB0A9B995}" type="presOf" srcId="{C5CF9882-2FF2-4B41-8EDF-710E31689E0A}" destId="{DFAEB73A-73D5-4FEA-9943-57D22E172974}" srcOrd="1" destOrd="0" presId="urn:microsoft.com/office/officeart/2005/8/layout/target3"/>
    <dgm:cxn modelId="{E5D074F1-8096-4CE9-AB41-42909F469DED}" srcId="{C5CF9882-2FF2-4B41-8EDF-710E31689E0A}" destId="{A95AE88E-E136-4545-A5DB-454A38D8F023}" srcOrd="1" destOrd="0" parTransId="{A6B3E2DE-AA7A-4742-8371-873C64BF7D34}" sibTransId="{5215522D-0D26-46A1-A526-F11FE7DDD407}"/>
    <dgm:cxn modelId="{3ADD1BF8-E98D-4D0F-A1EB-C1343E241CED}" type="presOf" srcId="{90E513C3-84C4-4F94-888D-81368B3ADCFF}" destId="{90E5DB8B-C890-444B-9860-79D2CAC8621D}" srcOrd="0" destOrd="0" presId="urn:microsoft.com/office/officeart/2005/8/layout/target3"/>
    <dgm:cxn modelId="{8D8C8CDA-91D4-4A93-A0EE-50034444DDCF}" type="presParOf" srcId="{90E5DB8B-C890-444B-9860-79D2CAC8621D}" destId="{A7208C76-B7E0-46F8-92C4-E100B120A53F}" srcOrd="0" destOrd="0" presId="urn:microsoft.com/office/officeart/2005/8/layout/target3"/>
    <dgm:cxn modelId="{BD6057E1-0C39-4933-A0DE-5654A2CC2E8C}" type="presParOf" srcId="{90E5DB8B-C890-444B-9860-79D2CAC8621D}" destId="{C141EC62-D852-4BF4-8AB1-37D3F27C1AC1}" srcOrd="1" destOrd="0" presId="urn:microsoft.com/office/officeart/2005/8/layout/target3"/>
    <dgm:cxn modelId="{95F35E27-C873-4C6F-BDA6-A638A660CE98}" type="presParOf" srcId="{90E5DB8B-C890-444B-9860-79D2CAC8621D}" destId="{296AD390-222F-4BFD-ACF7-55A38BF6C116}" srcOrd="2" destOrd="0" presId="urn:microsoft.com/office/officeart/2005/8/layout/target3"/>
    <dgm:cxn modelId="{673EDD6D-A0DC-4F0A-BBB7-495CBC34DECD}" type="presParOf" srcId="{90E5DB8B-C890-444B-9860-79D2CAC8621D}" destId="{3CC5AD0F-BE4F-4A41-8855-C1BBB937D3D2}" srcOrd="3" destOrd="0" presId="urn:microsoft.com/office/officeart/2005/8/layout/target3"/>
    <dgm:cxn modelId="{0A24612C-3938-41D6-A65C-7CCF74D18868}" type="presParOf" srcId="{90E5DB8B-C890-444B-9860-79D2CAC8621D}" destId="{039011B3-4EE7-428B-A781-7E36A6C72264}" srcOrd="4" destOrd="0" presId="urn:microsoft.com/office/officeart/2005/8/layout/target3"/>
    <dgm:cxn modelId="{CE38D640-DCA1-45B3-A516-5EFFD08FD635}" type="presParOf" srcId="{90E5DB8B-C890-444B-9860-79D2CAC8621D}" destId="{985D5DBE-D98D-45F4-923F-BD3FF9E767D5}" srcOrd="5" destOrd="0" presId="urn:microsoft.com/office/officeart/2005/8/layout/target3"/>
    <dgm:cxn modelId="{78299B69-625C-4C12-AACF-608A2A8CDA66}" type="presParOf" srcId="{90E5DB8B-C890-444B-9860-79D2CAC8621D}" destId="{B32CD3C9-C6F8-4239-9B10-7CD5ADDBA770}" srcOrd="6" destOrd="0" presId="urn:microsoft.com/office/officeart/2005/8/layout/target3"/>
    <dgm:cxn modelId="{6EA61AB8-534D-4263-96EC-A2800E591723}" type="presParOf" srcId="{90E5DB8B-C890-444B-9860-79D2CAC8621D}" destId="{09FF2790-03CD-4E28-93F5-ED944B7876A8}" srcOrd="7" destOrd="0" presId="urn:microsoft.com/office/officeart/2005/8/layout/target3"/>
    <dgm:cxn modelId="{9623483F-1946-42E8-8F76-2D110F4092E6}" type="presParOf" srcId="{90E5DB8B-C890-444B-9860-79D2CAC8621D}" destId="{BF60337C-3241-475E-872A-CB993B09A229}" srcOrd="8" destOrd="0" presId="urn:microsoft.com/office/officeart/2005/8/layout/target3"/>
    <dgm:cxn modelId="{2823255C-15BC-4B83-AD42-B3BC36E8CD99}" type="presParOf" srcId="{90E5DB8B-C890-444B-9860-79D2CAC8621D}" destId="{797A7B24-3CD1-429C-A6AD-95C99F8DC452}" srcOrd="9" destOrd="0" presId="urn:microsoft.com/office/officeart/2005/8/layout/target3"/>
    <dgm:cxn modelId="{9EED23DA-45B1-4648-B553-C6F5C8801BFF}" type="presParOf" srcId="{90E5DB8B-C890-444B-9860-79D2CAC8621D}" destId="{650DCB85-1642-497A-9E7D-C7D60F0F8867}" srcOrd="10" destOrd="0" presId="urn:microsoft.com/office/officeart/2005/8/layout/target3"/>
    <dgm:cxn modelId="{F8E20169-3C44-4A28-BA1F-D816BED55E3B}" type="presParOf" srcId="{90E5DB8B-C890-444B-9860-79D2CAC8621D}" destId="{DFAEB73A-73D5-4FEA-9943-57D22E172974}" srcOrd="11" destOrd="0" presId="urn:microsoft.com/office/officeart/2005/8/layout/target3"/>
    <dgm:cxn modelId="{38175003-6C04-4E54-AC20-12D490249BF3}" type="presParOf" srcId="{90E5DB8B-C890-444B-9860-79D2CAC8621D}" destId="{71A76EAE-3974-4F72-BB29-C0957C2BFC3D}" srcOrd="12" destOrd="0" presId="urn:microsoft.com/office/officeart/2005/8/layout/target3"/>
    <dgm:cxn modelId="{C54C1D05-FCE8-4473-84C4-FED34ABAEDB9}" type="presParOf" srcId="{90E5DB8B-C890-444B-9860-79D2CAC8621D}" destId="{8F3E410A-4935-4828-A72C-9F6B3626E829}" srcOrd="13" destOrd="0" presId="urn:microsoft.com/office/officeart/2005/8/layout/target3"/>
    <dgm:cxn modelId="{54BA47AB-1E9E-4609-A523-96E42E1B47F8}" type="presParOf" srcId="{90E5DB8B-C890-444B-9860-79D2CAC8621D}" destId="{313FB9DD-5BB1-40EE-93A5-02C2783975E8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F9DDCD-0F58-4883-A325-CE87A8DFCF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765779-829E-4100-9ABA-4673C9B7E5A0}">
      <dgm:prSet/>
      <dgm:spPr/>
      <dgm:t>
        <a:bodyPr/>
        <a:lstStyle/>
        <a:p>
          <a:r>
            <a:rPr lang="es-ES" dirty="0"/>
            <a:t>Evalúa a cual servidor va y si esta disponible (</a:t>
          </a:r>
          <a:r>
            <a:rPr lang="es-ES" dirty="0" err="1"/>
            <a:t>Evaluar_Servidor</a:t>
          </a:r>
          <a:r>
            <a:rPr lang="es-ES" dirty="0"/>
            <a:t>)</a:t>
          </a:r>
          <a:endParaRPr lang="en-US" dirty="0"/>
        </a:p>
      </dgm:t>
    </dgm:pt>
    <dgm:pt modelId="{9F3519C2-B1C2-4047-9F5E-70CE6A11B16D}" type="parTrans" cxnId="{0FC6EB73-D9C9-414C-A94A-C206092E316D}">
      <dgm:prSet/>
      <dgm:spPr/>
      <dgm:t>
        <a:bodyPr/>
        <a:lstStyle/>
        <a:p>
          <a:endParaRPr lang="en-US"/>
        </a:p>
      </dgm:t>
    </dgm:pt>
    <dgm:pt modelId="{06123351-5CBD-4C40-8222-7DA5A032AB9B}" type="sibTrans" cxnId="{0FC6EB73-D9C9-414C-A94A-C206092E316D}">
      <dgm:prSet/>
      <dgm:spPr/>
      <dgm:t>
        <a:bodyPr/>
        <a:lstStyle/>
        <a:p>
          <a:endParaRPr lang="en-US"/>
        </a:p>
      </dgm:t>
    </dgm:pt>
    <dgm:pt modelId="{385546F1-192B-4401-8F28-B578FB063D9A}">
      <dgm:prSet/>
      <dgm:spPr/>
      <dgm:t>
        <a:bodyPr/>
        <a:lstStyle/>
        <a:p>
          <a:r>
            <a:rPr lang="es-ES" dirty="0"/>
            <a:t>Servidor Ocupado</a:t>
          </a:r>
          <a:endParaRPr lang="en-US" dirty="0"/>
        </a:p>
      </dgm:t>
    </dgm:pt>
    <dgm:pt modelId="{7DBC5EE2-DFD5-4488-A32B-A936177F015C}" type="parTrans" cxnId="{FE40A51D-E494-45DC-B12E-CA0CB94F0D85}">
      <dgm:prSet/>
      <dgm:spPr/>
      <dgm:t>
        <a:bodyPr/>
        <a:lstStyle/>
        <a:p>
          <a:endParaRPr lang="en-US"/>
        </a:p>
      </dgm:t>
    </dgm:pt>
    <dgm:pt modelId="{F15D6BB8-B225-4F27-9E11-A1F66A0934E9}" type="sibTrans" cxnId="{FE40A51D-E494-45DC-B12E-CA0CB94F0D85}">
      <dgm:prSet/>
      <dgm:spPr/>
      <dgm:t>
        <a:bodyPr/>
        <a:lstStyle/>
        <a:p>
          <a:endParaRPr lang="en-US"/>
        </a:p>
      </dgm:t>
    </dgm:pt>
    <dgm:pt modelId="{0CE42C84-9D41-41A4-8AD3-9E5F8AD66435}">
      <dgm:prSet/>
      <dgm:spPr/>
      <dgm:t>
        <a:bodyPr/>
        <a:lstStyle/>
        <a:p>
          <a:r>
            <a:rPr lang="es-AR"/>
            <a:t>Calcula areaQdeT.</a:t>
          </a:r>
          <a:endParaRPr lang="en-US"/>
        </a:p>
      </dgm:t>
    </dgm:pt>
    <dgm:pt modelId="{B961BC6E-8673-4795-AAC5-A3620175E213}" type="parTrans" cxnId="{A1BF1FA3-D21A-43BE-95FE-2A78632DA68C}">
      <dgm:prSet/>
      <dgm:spPr/>
      <dgm:t>
        <a:bodyPr/>
        <a:lstStyle/>
        <a:p>
          <a:endParaRPr lang="en-US"/>
        </a:p>
      </dgm:t>
    </dgm:pt>
    <dgm:pt modelId="{6BF063B1-D6BA-4AC6-94FF-2D02C3FABD9B}" type="sibTrans" cxnId="{A1BF1FA3-D21A-43BE-95FE-2A78632DA68C}">
      <dgm:prSet/>
      <dgm:spPr/>
      <dgm:t>
        <a:bodyPr/>
        <a:lstStyle/>
        <a:p>
          <a:endParaRPr lang="en-US"/>
        </a:p>
      </dgm:t>
    </dgm:pt>
    <dgm:pt modelId="{8C616638-B979-44AE-8EFE-B99966DCC41B}">
      <dgm:prSet/>
      <dgm:spPr/>
      <dgm:t>
        <a:bodyPr/>
        <a:lstStyle/>
        <a:p>
          <a:r>
            <a:rPr lang="es-AR" dirty="0"/>
            <a:t>Si esta en la cola 1 saca al cliente de la cola de Arribos.</a:t>
          </a:r>
          <a:endParaRPr lang="en-US" dirty="0"/>
        </a:p>
      </dgm:t>
    </dgm:pt>
    <dgm:pt modelId="{4BCE7186-6F3B-42F0-8F61-622D0AB71951}" type="parTrans" cxnId="{F63CA673-5C12-48D0-B019-0437A2A3ED34}">
      <dgm:prSet/>
      <dgm:spPr/>
      <dgm:t>
        <a:bodyPr/>
        <a:lstStyle/>
        <a:p>
          <a:endParaRPr lang="en-US"/>
        </a:p>
      </dgm:t>
    </dgm:pt>
    <dgm:pt modelId="{4A4CBF82-420F-4BDB-8ABE-BD9F7F7D1CCC}" type="sibTrans" cxnId="{F63CA673-5C12-48D0-B019-0437A2A3ED34}">
      <dgm:prSet/>
      <dgm:spPr/>
      <dgm:t>
        <a:bodyPr/>
        <a:lstStyle/>
        <a:p>
          <a:endParaRPr lang="en-US"/>
        </a:p>
      </dgm:t>
    </dgm:pt>
    <dgm:pt modelId="{613E4635-CE65-4AD2-B26B-7DA82A514774}">
      <dgm:prSet/>
      <dgm:spPr/>
      <dgm:t>
        <a:bodyPr/>
        <a:lstStyle/>
        <a:p>
          <a:r>
            <a:rPr lang="es-AR"/>
            <a:t>Ingresa al cliente en la cola de espera</a:t>
          </a:r>
          <a:endParaRPr lang="en-US"/>
        </a:p>
      </dgm:t>
    </dgm:pt>
    <dgm:pt modelId="{EFBCF1D6-3722-49A9-B297-0E32CB5ACFE8}" type="parTrans" cxnId="{933991C6-B48F-41DB-996B-4E7A4BBA524A}">
      <dgm:prSet/>
      <dgm:spPr/>
      <dgm:t>
        <a:bodyPr/>
        <a:lstStyle/>
        <a:p>
          <a:endParaRPr lang="en-US"/>
        </a:p>
      </dgm:t>
    </dgm:pt>
    <dgm:pt modelId="{9278AC9D-4303-4CB4-8A27-34004C5A9C6C}" type="sibTrans" cxnId="{933991C6-B48F-41DB-996B-4E7A4BBA524A}">
      <dgm:prSet/>
      <dgm:spPr/>
      <dgm:t>
        <a:bodyPr/>
        <a:lstStyle/>
        <a:p>
          <a:endParaRPr lang="en-US"/>
        </a:p>
      </dgm:t>
    </dgm:pt>
    <dgm:pt modelId="{DE4F9B24-858D-43D0-AA4F-7076D3A5595A}">
      <dgm:prSet/>
      <dgm:spPr/>
      <dgm:t>
        <a:bodyPr/>
        <a:lstStyle/>
        <a:p>
          <a:r>
            <a:rPr lang="es-AR"/>
            <a:t>Servidor Disponible</a:t>
          </a:r>
          <a:endParaRPr lang="en-US"/>
        </a:p>
      </dgm:t>
    </dgm:pt>
    <dgm:pt modelId="{4B4D2434-F0AB-4A72-A4B1-833B6937CCE9}" type="parTrans" cxnId="{56C0C920-ED8E-48E9-BFF6-4A8DEF2CF9F8}">
      <dgm:prSet/>
      <dgm:spPr/>
      <dgm:t>
        <a:bodyPr/>
        <a:lstStyle/>
        <a:p>
          <a:endParaRPr lang="en-US"/>
        </a:p>
      </dgm:t>
    </dgm:pt>
    <dgm:pt modelId="{D73331F1-C256-4A41-B820-26E3B63F621D}" type="sibTrans" cxnId="{56C0C920-ED8E-48E9-BFF6-4A8DEF2CF9F8}">
      <dgm:prSet/>
      <dgm:spPr/>
      <dgm:t>
        <a:bodyPr/>
        <a:lstStyle/>
        <a:p>
          <a:endParaRPr lang="en-US"/>
        </a:p>
      </dgm:t>
    </dgm:pt>
    <dgm:pt modelId="{3CAC7BE8-D855-446F-BB94-0636F8D83F67}">
      <dgm:prSet/>
      <dgm:spPr/>
      <dgm:t>
        <a:bodyPr/>
        <a:lstStyle/>
        <a:p>
          <a:r>
            <a:rPr lang="es-AR"/>
            <a:t>Genera partida.</a:t>
          </a:r>
          <a:endParaRPr lang="en-US"/>
        </a:p>
      </dgm:t>
    </dgm:pt>
    <dgm:pt modelId="{F067CA1E-2470-4136-B50A-C899FABBCAFA}" type="parTrans" cxnId="{FDD52FF5-E388-442A-9DF3-E5F818A02AB2}">
      <dgm:prSet/>
      <dgm:spPr/>
      <dgm:t>
        <a:bodyPr/>
        <a:lstStyle/>
        <a:p>
          <a:endParaRPr lang="en-US"/>
        </a:p>
      </dgm:t>
    </dgm:pt>
    <dgm:pt modelId="{4A1C891A-AF31-4BE8-B3F0-8773A53CCDD9}" type="sibTrans" cxnId="{FDD52FF5-E388-442A-9DF3-E5F818A02AB2}">
      <dgm:prSet/>
      <dgm:spPr/>
      <dgm:t>
        <a:bodyPr/>
        <a:lstStyle/>
        <a:p>
          <a:endParaRPr lang="en-US"/>
        </a:p>
      </dgm:t>
    </dgm:pt>
    <dgm:pt modelId="{9C9A50AE-A110-454E-BABE-EAA3A79F7094}">
      <dgm:prSet/>
      <dgm:spPr/>
      <dgm:t>
        <a:bodyPr/>
        <a:lstStyle/>
        <a:p>
          <a:r>
            <a:rPr lang="es-AR"/>
            <a:t>Asigna cliente al servidor.</a:t>
          </a:r>
          <a:endParaRPr lang="en-US"/>
        </a:p>
      </dgm:t>
    </dgm:pt>
    <dgm:pt modelId="{F5E179CF-F6DB-4207-829E-B7F6200BB1D5}" type="parTrans" cxnId="{C5E9047F-7258-4CFD-B1CB-36CC2995EED9}">
      <dgm:prSet/>
      <dgm:spPr/>
      <dgm:t>
        <a:bodyPr/>
        <a:lstStyle/>
        <a:p>
          <a:endParaRPr lang="en-US"/>
        </a:p>
      </dgm:t>
    </dgm:pt>
    <dgm:pt modelId="{D4FB8B65-0142-416E-9E71-AF212F81D68C}" type="sibTrans" cxnId="{C5E9047F-7258-4CFD-B1CB-36CC2995EED9}">
      <dgm:prSet/>
      <dgm:spPr/>
      <dgm:t>
        <a:bodyPr/>
        <a:lstStyle/>
        <a:p>
          <a:endParaRPr lang="en-US"/>
        </a:p>
      </dgm:t>
    </dgm:pt>
    <dgm:pt modelId="{B35DF25F-3891-4405-A964-7CF69C4612A4}">
      <dgm:prSet/>
      <dgm:spPr/>
      <dgm:t>
        <a:bodyPr/>
        <a:lstStyle/>
        <a:p>
          <a:r>
            <a:rPr lang="es-AR"/>
            <a:t>Guarda el tiempo de entrada del cliente al servidor.</a:t>
          </a:r>
          <a:endParaRPr lang="en-US"/>
        </a:p>
      </dgm:t>
    </dgm:pt>
    <dgm:pt modelId="{35025F24-86CC-4436-AD4E-375AA2C5F0EF}" type="parTrans" cxnId="{0B5ABAB8-1A6D-4B75-9807-5EA9740A39E9}">
      <dgm:prSet/>
      <dgm:spPr/>
      <dgm:t>
        <a:bodyPr/>
        <a:lstStyle/>
        <a:p>
          <a:endParaRPr lang="en-US"/>
        </a:p>
      </dgm:t>
    </dgm:pt>
    <dgm:pt modelId="{0E575001-8306-4644-996A-31FBB1A682AE}" type="sibTrans" cxnId="{0B5ABAB8-1A6D-4B75-9807-5EA9740A39E9}">
      <dgm:prSet/>
      <dgm:spPr/>
      <dgm:t>
        <a:bodyPr/>
        <a:lstStyle/>
        <a:p>
          <a:endParaRPr lang="en-US"/>
        </a:p>
      </dgm:t>
    </dgm:pt>
    <dgm:pt modelId="{F44C63E7-77E5-42F0-B5CE-17B4DA542854}">
      <dgm:prSet/>
      <dgm:spPr/>
      <dgm:t>
        <a:bodyPr/>
        <a:lstStyle/>
        <a:p>
          <a:r>
            <a:rPr lang="es-AR"/>
            <a:t>Si esta en la cola 1 saca el cliente de la cola de Arribos.</a:t>
          </a:r>
          <a:endParaRPr lang="en-US"/>
        </a:p>
      </dgm:t>
    </dgm:pt>
    <dgm:pt modelId="{C5E2D1EA-612F-4F94-A36D-8317C55B3E58}" type="parTrans" cxnId="{D39807E8-D50D-47C3-A193-0F7253C324B9}">
      <dgm:prSet/>
      <dgm:spPr/>
      <dgm:t>
        <a:bodyPr/>
        <a:lstStyle/>
        <a:p>
          <a:endParaRPr lang="en-US"/>
        </a:p>
      </dgm:t>
    </dgm:pt>
    <dgm:pt modelId="{1D37849A-66C9-4550-90F4-A54A76B812CA}" type="sibTrans" cxnId="{D39807E8-D50D-47C3-A193-0F7253C324B9}">
      <dgm:prSet/>
      <dgm:spPr/>
      <dgm:t>
        <a:bodyPr/>
        <a:lstStyle/>
        <a:p>
          <a:endParaRPr lang="en-US"/>
        </a:p>
      </dgm:t>
    </dgm:pt>
    <dgm:pt modelId="{C5B9B415-916E-4275-A827-0B6FA455E328}">
      <dgm:prSet/>
      <dgm:spPr/>
      <dgm:t>
        <a:bodyPr/>
        <a:lstStyle/>
        <a:p>
          <a:r>
            <a:rPr lang="es-AR"/>
            <a:t>Evalúa cual es la partida mas cercana y la asigna a ProxEvento.</a:t>
          </a:r>
          <a:endParaRPr lang="en-US"/>
        </a:p>
      </dgm:t>
    </dgm:pt>
    <dgm:pt modelId="{2C6D7CAF-1138-471D-93E5-1283E241E12E}" type="parTrans" cxnId="{9466E309-B1AD-4977-A975-937383851CC2}">
      <dgm:prSet/>
      <dgm:spPr/>
      <dgm:t>
        <a:bodyPr/>
        <a:lstStyle/>
        <a:p>
          <a:endParaRPr lang="en-US"/>
        </a:p>
      </dgm:t>
    </dgm:pt>
    <dgm:pt modelId="{6583AADA-1E7B-42C2-82B1-5BC3493B7B15}" type="sibTrans" cxnId="{9466E309-B1AD-4977-A975-937383851CC2}">
      <dgm:prSet/>
      <dgm:spPr/>
      <dgm:t>
        <a:bodyPr/>
        <a:lstStyle/>
        <a:p>
          <a:endParaRPr lang="en-US"/>
        </a:p>
      </dgm:t>
    </dgm:pt>
    <dgm:pt modelId="{132EADAC-5313-4380-A9CA-D40C858081B3}">
      <dgm:prSet/>
      <dgm:spPr/>
      <dgm:t>
        <a:bodyPr/>
        <a:lstStyle/>
        <a:p>
          <a:r>
            <a:rPr lang="es-AR"/>
            <a:t>Si el arribo proviene de la cola 1 se genera un nuevo arribo</a:t>
          </a:r>
          <a:endParaRPr lang="en-US"/>
        </a:p>
      </dgm:t>
    </dgm:pt>
    <dgm:pt modelId="{266F7D60-D167-40B9-81C3-27D4245788B2}" type="parTrans" cxnId="{D5476068-8934-47B7-98A0-40B26AE5F6FB}">
      <dgm:prSet/>
      <dgm:spPr/>
      <dgm:t>
        <a:bodyPr/>
        <a:lstStyle/>
        <a:p>
          <a:endParaRPr lang="en-US"/>
        </a:p>
      </dgm:t>
    </dgm:pt>
    <dgm:pt modelId="{002E69D6-4404-4D0F-9F90-DEFDECBA2BBE}" type="sibTrans" cxnId="{D5476068-8934-47B7-98A0-40B26AE5F6FB}">
      <dgm:prSet/>
      <dgm:spPr/>
      <dgm:t>
        <a:bodyPr/>
        <a:lstStyle/>
        <a:p>
          <a:endParaRPr lang="en-US"/>
        </a:p>
      </dgm:t>
    </dgm:pt>
    <dgm:pt modelId="{1CA741FB-A594-4273-9961-E83CE0B1C38E}" type="pres">
      <dgm:prSet presAssocID="{76F9DDCD-0F58-4883-A325-CE87A8DFCFDD}" presName="linear" presStyleCnt="0">
        <dgm:presLayoutVars>
          <dgm:animLvl val="lvl"/>
          <dgm:resizeHandles val="exact"/>
        </dgm:presLayoutVars>
      </dgm:prSet>
      <dgm:spPr/>
    </dgm:pt>
    <dgm:pt modelId="{3DBF747B-EE7D-4955-831E-2DA10A870937}" type="pres">
      <dgm:prSet presAssocID="{0E765779-829E-4100-9ABA-4673C9B7E5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3C1412-C397-4435-95A7-A44A99E8437D}" type="pres">
      <dgm:prSet presAssocID="{06123351-5CBD-4C40-8222-7DA5A032AB9B}" presName="spacer" presStyleCnt="0"/>
      <dgm:spPr/>
    </dgm:pt>
    <dgm:pt modelId="{35E44F50-7C95-462A-86C7-ACD68C2C028B}" type="pres">
      <dgm:prSet presAssocID="{385546F1-192B-4401-8F28-B578FB063D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0EFA733-8445-4758-B990-06EB96BEAD1A}" type="pres">
      <dgm:prSet presAssocID="{385546F1-192B-4401-8F28-B578FB063D9A}" presName="childText" presStyleLbl="revTx" presStyleIdx="0" presStyleCnt="2">
        <dgm:presLayoutVars>
          <dgm:bulletEnabled val="1"/>
        </dgm:presLayoutVars>
      </dgm:prSet>
      <dgm:spPr/>
    </dgm:pt>
    <dgm:pt modelId="{75FD78A2-7449-414C-81BB-77F23B2A03E2}" type="pres">
      <dgm:prSet presAssocID="{DE4F9B24-858D-43D0-AA4F-7076D3A559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67C2E6-997D-4C84-8857-8BD28B772937}" type="pres">
      <dgm:prSet presAssocID="{DE4F9B24-858D-43D0-AA4F-7076D3A5595A}" presName="childText" presStyleLbl="revTx" presStyleIdx="1" presStyleCnt="2">
        <dgm:presLayoutVars>
          <dgm:bulletEnabled val="1"/>
        </dgm:presLayoutVars>
      </dgm:prSet>
      <dgm:spPr/>
    </dgm:pt>
    <dgm:pt modelId="{78984488-7939-4DF8-B02B-7A84D62DFB34}" type="pres">
      <dgm:prSet presAssocID="{132EADAC-5313-4380-A9CA-D40C858081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B47606-228A-4750-A417-7ADF7D80D020}" type="presOf" srcId="{DE4F9B24-858D-43D0-AA4F-7076D3A5595A}" destId="{75FD78A2-7449-414C-81BB-77F23B2A03E2}" srcOrd="0" destOrd="0" presId="urn:microsoft.com/office/officeart/2005/8/layout/vList2"/>
    <dgm:cxn modelId="{9466E309-B1AD-4977-A975-937383851CC2}" srcId="{DE4F9B24-858D-43D0-AA4F-7076D3A5595A}" destId="{C5B9B415-916E-4275-A827-0B6FA455E328}" srcOrd="4" destOrd="0" parTransId="{2C6D7CAF-1138-471D-93E5-1283E241E12E}" sibTransId="{6583AADA-1E7B-42C2-82B1-5BC3493B7B15}"/>
    <dgm:cxn modelId="{FE40A51D-E494-45DC-B12E-CA0CB94F0D85}" srcId="{76F9DDCD-0F58-4883-A325-CE87A8DFCFDD}" destId="{385546F1-192B-4401-8F28-B578FB063D9A}" srcOrd="1" destOrd="0" parTransId="{7DBC5EE2-DFD5-4488-A32B-A936177F015C}" sibTransId="{F15D6BB8-B225-4F27-9E11-A1F66A0934E9}"/>
    <dgm:cxn modelId="{56C0C920-ED8E-48E9-BFF6-4A8DEF2CF9F8}" srcId="{76F9DDCD-0F58-4883-A325-CE87A8DFCFDD}" destId="{DE4F9B24-858D-43D0-AA4F-7076D3A5595A}" srcOrd="2" destOrd="0" parTransId="{4B4D2434-F0AB-4A72-A4B1-833B6937CCE9}" sibTransId="{D73331F1-C256-4A41-B820-26E3B63F621D}"/>
    <dgm:cxn modelId="{7BF4B530-0CD9-4770-ADA6-E4A46AC3B90B}" type="presOf" srcId="{0E765779-829E-4100-9ABA-4673C9B7E5A0}" destId="{3DBF747B-EE7D-4955-831E-2DA10A870937}" srcOrd="0" destOrd="0" presId="urn:microsoft.com/office/officeart/2005/8/layout/vList2"/>
    <dgm:cxn modelId="{518D5C3F-1EA6-4807-A619-B344823933F0}" type="presOf" srcId="{613E4635-CE65-4AD2-B26B-7DA82A514774}" destId="{60EFA733-8445-4758-B990-06EB96BEAD1A}" srcOrd="0" destOrd="2" presId="urn:microsoft.com/office/officeart/2005/8/layout/vList2"/>
    <dgm:cxn modelId="{B6BA5762-A723-42BC-858C-B6BC6DBBB517}" type="presOf" srcId="{B35DF25F-3891-4405-A964-7CF69C4612A4}" destId="{D167C2E6-997D-4C84-8857-8BD28B772937}" srcOrd="0" destOrd="2" presId="urn:microsoft.com/office/officeart/2005/8/layout/vList2"/>
    <dgm:cxn modelId="{CF9FEE45-2382-44A4-921E-F1A204D0E856}" type="presOf" srcId="{132EADAC-5313-4380-A9CA-D40C858081B3}" destId="{78984488-7939-4DF8-B02B-7A84D62DFB34}" srcOrd="0" destOrd="0" presId="urn:microsoft.com/office/officeart/2005/8/layout/vList2"/>
    <dgm:cxn modelId="{D5476068-8934-47B7-98A0-40B26AE5F6FB}" srcId="{76F9DDCD-0F58-4883-A325-CE87A8DFCFDD}" destId="{132EADAC-5313-4380-A9CA-D40C858081B3}" srcOrd="3" destOrd="0" parTransId="{266F7D60-D167-40B9-81C3-27D4245788B2}" sibTransId="{002E69D6-4404-4D0F-9F90-DEFDECBA2BBE}"/>
    <dgm:cxn modelId="{ABDABA6F-3A2E-4A3A-8E84-AD503946B46D}" type="presOf" srcId="{385546F1-192B-4401-8F28-B578FB063D9A}" destId="{35E44F50-7C95-462A-86C7-ACD68C2C028B}" srcOrd="0" destOrd="0" presId="urn:microsoft.com/office/officeart/2005/8/layout/vList2"/>
    <dgm:cxn modelId="{F63CA673-5C12-48D0-B019-0437A2A3ED34}" srcId="{385546F1-192B-4401-8F28-B578FB063D9A}" destId="{8C616638-B979-44AE-8EFE-B99966DCC41B}" srcOrd="1" destOrd="0" parTransId="{4BCE7186-6F3B-42F0-8F61-622D0AB71951}" sibTransId="{4A4CBF82-420F-4BDB-8ABE-BD9F7F7D1CCC}"/>
    <dgm:cxn modelId="{0FC6EB73-D9C9-414C-A94A-C206092E316D}" srcId="{76F9DDCD-0F58-4883-A325-CE87A8DFCFDD}" destId="{0E765779-829E-4100-9ABA-4673C9B7E5A0}" srcOrd="0" destOrd="0" parTransId="{9F3519C2-B1C2-4047-9F5E-70CE6A11B16D}" sibTransId="{06123351-5CBD-4C40-8222-7DA5A032AB9B}"/>
    <dgm:cxn modelId="{C5E9047F-7258-4CFD-B1CB-36CC2995EED9}" srcId="{DE4F9B24-858D-43D0-AA4F-7076D3A5595A}" destId="{9C9A50AE-A110-454E-BABE-EAA3A79F7094}" srcOrd="1" destOrd="0" parTransId="{F5E179CF-F6DB-4207-829E-B7F6200BB1D5}" sibTransId="{D4FB8B65-0142-416E-9E71-AF212F81D68C}"/>
    <dgm:cxn modelId="{62A7F49B-6CA3-4B5E-854D-C89156E2A5F6}" type="presOf" srcId="{9C9A50AE-A110-454E-BABE-EAA3A79F7094}" destId="{D167C2E6-997D-4C84-8857-8BD28B772937}" srcOrd="0" destOrd="1" presId="urn:microsoft.com/office/officeart/2005/8/layout/vList2"/>
    <dgm:cxn modelId="{6608C0A0-A74F-4FCE-B83E-2065FF67357A}" type="presOf" srcId="{3CAC7BE8-D855-446F-BB94-0636F8D83F67}" destId="{D167C2E6-997D-4C84-8857-8BD28B772937}" srcOrd="0" destOrd="0" presId="urn:microsoft.com/office/officeart/2005/8/layout/vList2"/>
    <dgm:cxn modelId="{A1BF1FA3-D21A-43BE-95FE-2A78632DA68C}" srcId="{385546F1-192B-4401-8F28-B578FB063D9A}" destId="{0CE42C84-9D41-41A4-8AD3-9E5F8AD66435}" srcOrd="0" destOrd="0" parTransId="{B961BC6E-8673-4795-AAC5-A3620175E213}" sibTransId="{6BF063B1-D6BA-4AC6-94FF-2D02C3FABD9B}"/>
    <dgm:cxn modelId="{BB03CFB5-58A1-4D51-886E-01AEA459EC3A}" type="presOf" srcId="{C5B9B415-916E-4275-A827-0B6FA455E328}" destId="{D167C2E6-997D-4C84-8857-8BD28B772937}" srcOrd="0" destOrd="4" presId="urn:microsoft.com/office/officeart/2005/8/layout/vList2"/>
    <dgm:cxn modelId="{0B5ABAB8-1A6D-4B75-9807-5EA9740A39E9}" srcId="{DE4F9B24-858D-43D0-AA4F-7076D3A5595A}" destId="{B35DF25F-3891-4405-A964-7CF69C4612A4}" srcOrd="2" destOrd="0" parTransId="{35025F24-86CC-4436-AD4E-375AA2C5F0EF}" sibTransId="{0E575001-8306-4644-996A-31FBB1A682AE}"/>
    <dgm:cxn modelId="{4FC568B9-E253-48FD-B951-5D6B9EF8C9C2}" type="presOf" srcId="{8C616638-B979-44AE-8EFE-B99966DCC41B}" destId="{60EFA733-8445-4758-B990-06EB96BEAD1A}" srcOrd="0" destOrd="1" presId="urn:microsoft.com/office/officeart/2005/8/layout/vList2"/>
    <dgm:cxn modelId="{FD0D67C0-A3B4-4DC9-9F10-A1FFFAE8F7B7}" type="presOf" srcId="{76F9DDCD-0F58-4883-A325-CE87A8DFCFDD}" destId="{1CA741FB-A594-4273-9961-E83CE0B1C38E}" srcOrd="0" destOrd="0" presId="urn:microsoft.com/office/officeart/2005/8/layout/vList2"/>
    <dgm:cxn modelId="{933991C6-B48F-41DB-996B-4E7A4BBA524A}" srcId="{385546F1-192B-4401-8F28-B578FB063D9A}" destId="{613E4635-CE65-4AD2-B26B-7DA82A514774}" srcOrd="2" destOrd="0" parTransId="{EFBCF1D6-3722-49A9-B297-0E32CB5ACFE8}" sibTransId="{9278AC9D-4303-4CB4-8A27-34004C5A9C6C}"/>
    <dgm:cxn modelId="{D39807E8-D50D-47C3-A193-0F7253C324B9}" srcId="{DE4F9B24-858D-43D0-AA4F-7076D3A5595A}" destId="{F44C63E7-77E5-42F0-B5CE-17B4DA542854}" srcOrd="3" destOrd="0" parTransId="{C5E2D1EA-612F-4F94-A36D-8317C55B3E58}" sibTransId="{1D37849A-66C9-4550-90F4-A54A76B812CA}"/>
    <dgm:cxn modelId="{B54CBAED-C165-4FB2-AD58-8E4956818922}" type="presOf" srcId="{0CE42C84-9D41-41A4-8AD3-9E5F8AD66435}" destId="{60EFA733-8445-4758-B990-06EB96BEAD1A}" srcOrd="0" destOrd="0" presId="urn:microsoft.com/office/officeart/2005/8/layout/vList2"/>
    <dgm:cxn modelId="{8B67DAF1-423A-47F6-8B36-CAEAD48DA74E}" type="presOf" srcId="{F44C63E7-77E5-42F0-B5CE-17B4DA542854}" destId="{D167C2E6-997D-4C84-8857-8BD28B772937}" srcOrd="0" destOrd="3" presId="urn:microsoft.com/office/officeart/2005/8/layout/vList2"/>
    <dgm:cxn modelId="{FDD52FF5-E388-442A-9DF3-E5F818A02AB2}" srcId="{DE4F9B24-858D-43D0-AA4F-7076D3A5595A}" destId="{3CAC7BE8-D855-446F-BB94-0636F8D83F67}" srcOrd="0" destOrd="0" parTransId="{F067CA1E-2470-4136-B50A-C899FABBCAFA}" sibTransId="{4A1C891A-AF31-4BE8-B3F0-8773A53CCDD9}"/>
    <dgm:cxn modelId="{DBBBAD5B-CF7A-4E25-BB7D-6C7EDC5DD5BF}" type="presParOf" srcId="{1CA741FB-A594-4273-9961-E83CE0B1C38E}" destId="{3DBF747B-EE7D-4955-831E-2DA10A870937}" srcOrd="0" destOrd="0" presId="urn:microsoft.com/office/officeart/2005/8/layout/vList2"/>
    <dgm:cxn modelId="{8B57BFA4-D058-46B3-8714-C6ABB304F311}" type="presParOf" srcId="{1CA741FB-A594-4273-9961-E83CE0B1C38E}" destId="{B13C1412-C397-4435-95A7-A44A99E8437D}" srcOrd="1" destOrd="0" presId="urn:microsoft.com/office/officeart/2005/8/layout/vList2"/>
    <dgm:cxn modelId="{4615743B-94D9-4D16-8839-0EE8E51CA05E}" type="presParOf" srcId="{1CA741FB-A594-4273-9961-E83CE0B1C38E}" destId="{35E44F50-7C95-462A-86C7-ACD68C2C028B}" srcOrd="2" destOrd="0" presId="urn:microsoft.com/office/officeart/2005/8/layout/vList2"/>
    <dgm:cxn modelId="{D280F190-6195-49BC-9BD1-A383FE57489D}" type="presParOf" srcId="{1CA741FB-A594-4273-9961-E83CE0B1C38E}" destId="{60EFA733-8445-4758-B990-06EB96BEAD1A}" srcOrd="3" destOrd="0" presId="urn:microsoft.com/office/officeart/2005/8/layout/vList2"/>
    <dgm:cxn modelId="{B21A30E9-C65E-4118-B44C-52EA2E94F2A4}" type="presParOf" srcId="{1CA741FB-A594-4273-9961-E83CE0B1C38E}" destId="{75FD78A2-7449-414C-81BB-77F23B2A03E2}" srcOrd="4" destOrd="0" presId="urn:microsoft.com/office/officeart/2005/8/layout/vList2"/>
    <dgm:cxn modelId="{AF637B74-19F5-4831-AC5A-CA2A37D18231}" type="presParOf" srcId="{1CA741FB-A594-4273-9961-E83CE0B1C38E}" destId="{D167C2E6-997D-4C84-8857-8BD28B772937}" srcOrd="5" destOrd="0" presId="urn:microsoft.com/office/officeart/2005/8/layout/vList2"/>
    <dgm:cxn modelId="{9A299FBD-AAEB-47D0-A6CE-C234054698C1}" type="presParOf" srcId="{1CA741FB-A594-4273-9961-E83CE0B1C38E}" destId="{78984488-7939-4DF8-B02B-7A84D62DFB3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A48A0F-CC29-4D07-B811-4BAFBD7392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D22E9E-5DCF-4EF5-9088-B75B9816F7A2}">
      <dgm:prSet/>
      <dgm:spPr/>
      <dgm:t>
        <a:bodyPr/>
        <a:lstStyle/>
        <a:p>
          <a:r>
            <a:rPr lang="es-ES"/>
            <a:t>Analiza si la partida proviene del servidor 1, 2 o 3</a:t>
          </a:r>
          <a:endParaRPr lang="en-US"/>
        </a:p>
      </dgm:t>
    </dgm:pt>
    <dgm:pt modelId="{208C41A8-8A42-4DDA-BFA2-6BEB5AC4A9E9}" type="parTrans" cxnId="{5EC5533D-AA5B-4D88-9AD6-4E304A5A807F}">
      <dgm:prSet/>
      <dgm:spPr/>
      <dgm:t>
        <a:bodyPr/>
        <a:lstStyle/>
        <a:p>
          <a:endParaRPr lang="en-US"/>
        </a:p>
      </dgm:t>
    </dgm:pt>
    <dgm:pt modelId="{A650355E-9A39-4446-8AF6-E90CF8C53ADF}" type="sibTrans" cxnId="{5EC5533D-AA5B-4D88-9AD6-4E304A5A807F}">
      <dgm:prSet/>
      <dgm:spPr/>
      <dgm:t>
        <a:bodyPr/>
        <a:lstStyle/>
        <a:p>
          <a:endParaRPr lang="en-US"/>
        </a:p>
      </dgm:t>
    </dgm:pt>
    <dgm:pt modelId="{C9604610-485A-4E16-9FC0-3FE81E43F590}">
      <dgm:prSet/>
      <dgm:spPr/>
      <dgm:t>
        <a:bodyPr/>
        <a:lstStyle/>
        <a:p>
          <a:r>
            <a:rPr lang="es-ES"/>
            <a:t>Evalúa a cual cola irá el cliente.</a:t>
          </a:r>
          <a:endParaRPr lang="en-US"/>
        </a:p>
      </dgm:t>
    </dgm:pt>
    <dgm:pt modelId="{A09070B2-66AC-417F-BD8E-5CD60F768855}" type="parTrans" cxnId="{5936EEBA-2234-4CF8-BAA7-E0B1C57B1724}">
      <dgm:prSet/>
      <dgm:spPr/>
      <dgm:t>
        <a:bodyPr/>
        <a:lstStyle/>
        <a:p>
          <a:endParaRPr lang="en-US"/>
        </a:p>
      </dgm:t>
    </dgm:pt>
    <dgm:pt modelId="{6FEA9E5D-FD0E-4FAD-98B7-965BD7E60597}" type="sibTrans" cxnId="{5936EEBA-2234-4CF8-BAA7-E0B1C57B1724}">
      <dgm:prSet/>
      <dgm:spPr/>
      <dgm:t>
        <a:bodyPr/>
        <a:lstStyle/>
        <a:p>
          <a:endParaRPr lang="en-US"/>
        </a:p>
      </dgm:t>
    </dgm:pt>
    <dgm:pt modelId="{19094756-9DFF-4F42-A776-95FAFA844741}">
      <dgm:prSet/>
      <dgm:spPr/>
      <dgm:t>
        <a:bodyPr/>
        <a:lstStyle/>
        <a:p>
          <a:r>
            <a:rPr lang="es-ES"/>
            <a:t>Invoca un Arribo.</a:t>
          </a:r>
          <a:endParaRPr lang="en-US"/>
        </a:p>
      </dgm:t>
    </dgm:pt>
    <dgm:pt modelId="{7ED5CDD2-FC53-4154-9631-2F713AAD2CE5}" type="parTrans" cxnId="{544BDD9A-DD6C-449C-AB3E-36AEE225227B}">
      <dgm:prSet/>
      <dgm:spPr/>
      <dgm:t>
        <a:bodyPr/>
        <a:lstStyle/>
        <a:p>
          <a:endParaRPr lang="en-US"/>
        </a:p>
      </dgm:t>
    </dgm:pt>
    <dgm:pt modelId="{C1B2FF13-A6D0-4C98-B2FE-DB2D8459FAD5}" type="sibTrans" cxnId="{544BDD9A-DD6C-449C-AB3E-36AEE225227B}">
      <dgm:prSet/>
      <dgm:spPr/>
      <dgm:t>
        <a:bodyPr/>
        <a:lstStyle/>
        <a:p>
          <a:endParaRPr lang="en-US"/>
        </a:p>
      </dgm:t>
    </dgm:pt>
    <dgm:pt modelId="{55ED07DC-8518-41D2-9078-1367153D979E}">
      <dgm:prSet/>
      <dgm:spPr/>
      <dgm:t>
        <a:bodyPr/>
        <a:lstStyle/>
        <a:p>
          <a:r>
            <a:rPr lang="es-ES"/>
            <a:t>Si proviene del servidor 4, 5 o 6 </a:t>
          </a:r>
          <a:r>
            <a:rPr lang="es-AR"/>
            <a:t> calcula el tiempo de servicio</a:t>
          </a:r>
          <a:endParaRPr lang="en-US"/>
        </a:p>
      </dgm:t>
    </dgm:pt>
    <dgm:pt modelId="{1BDDDAC3-B2EA-41D4-A2CB-5C68DA587B26}" type="parTrans" cxnId="{260B884E-E92B-4BF5-9973-B328E6AAAA71}">
      <dgm:prSet/>
      <dgm:spPr/>
      <dgm:t>
        <a:bodyPr/>
        <a:lstStyle/>
        <a:p>
          <a:endParaRPr lang="en-US"/>
        </a:p>
      </dgm:t>
    </dgm:pt>
    <dgm:pt modelId="{390264D2-1C9C-4167-8837-5694CB126215}" type="sibTrans" cxnId="{260B884E-E92B-4BF5-9973-B328E6AAAA71}">
      <dgm:prSet/>
      <dgm:spPr/>
      <dgm:t>
        <a:bodyPr/>
        <a:lstStyle/>
        <a:p>
          <a:endParaRPr lang="en-US"/>
        </a:p>
      </dgm:t>
    </dgm:pt>
    <dgm:pt modelId="{3321EC3D-E9CF-42F4-920C-9535004AA19C}">
      <dgm:prSet/>
      <dgm:spPr/>
      <dgm:t>
        <a:bodyPr/>
        <a:lstStyle/>
        <a:p>
          <a:r>
            <a:rPr lang="es-AR"/>
            <a:t>Calcula areaBdeT</a:t>
          </a:r>
          <a:endParaRPr lang="en-US"/>
        </a:p>
      </dgm:t>
    </dgm:pt>
    <dgm:pt modelId="{A539CD07-40E9-41C5-8EFA-CC9FF6657B5D}" type="parTrans" cxnId="{E024A971-A5F4-4C9C-8889-4688EE406DD8}">
      <dgm:prSet/>
      <dgm:spPr/>
      <dgm:t>
        <a:bodyPr/>
        <a:lstStyle/>
        <a:p>
          <a:endParaRPr lang="en-US"/>
        </a:p>
      </dgm:t>
    </dgm:pt>
    <dgm:pt modelId="{F5724B33-73FE-4388-9FC8-5A0F394F4E6A}" type="sibTrans" cxnId="{E024A971-A5F4-4C9C-8889-4688EE406DD8}">
      <dgm:prSet/>
      <dgm:spPr/>
      <dgm:t>
        <a:bodyPr/>
        <a:lstStyle/>
        <a:p>
          <a:endParaRPr lang="en-US"/>
        </a:p>
      </dgm:t>
    </dgm:pt>
    <dgm:pt modelId="{EEE6EF62-AF77-440C-A6CF-B53F7CBC510B}">
      <dgm:prSet/>
      <dgm:spPr/>
      <dgm:t>
        <a:bodyPr/>
        <a:lstStyle/>
        <a:p>
          <a:r>
            <a:rPr lang="es-ES"/>
            <a:t>Evalúa de que cola vino el cliente y controla si hay clientes esperando</a:t>
          </a:r>
          <a:endParaRPr lang="en-US"/>
        </a:p>
      </dgm:t>
    </dgm:pt>
    <dgm:pt modelId="{B87A32DA-422E-4D48-9DF3-2DE1D2BC15FD}" type="parTrans" cxnId="{19DD99CE-5A7D-4116-9A5F-69060A735DD5}">
      <dgm:prSet/>
      <dgm:spPr/>
      <dgm:t>
        <a:bodyPr/>
        <a:lstStyle/>
        <a:p>
          <a:endParaRPr lang="en-US"/>
        </a:p>
      </dgm:t>
    </dgm:pt>
    <dgm:pt modelId="{2C7A7DA7-E664-467D-9CB3-AE9F582AD0E9}" type="sibTrans" cxnId="{19DD99CE-5A7D-4116-9A5F-69060A735DD5}">
      <dgm:prSet/>
      <dgm:spPr/>
      <dgm:t>
        <a:bodyPr/>
        <a:lstStyle/>
        <a:p>
          <a:endParaRPr lang="en-US"/>
        </a:p>
      </dgm:t>
    </dgm:pt>
    <dgm:pt modelId="{43E5263A-6E13-40B6-907B-E26C6FD14AA6}">
      <dgm:prSet/>
      <dgm:spPr/>
      <dgm:t>
        <a:bodyPr/>
        <a:lstStyle/>
        <a:p>
          <a:r>
            <a:rPr lang="es-ES"/>
            <a:t>Cola de espera vacía</a:t>
          </a:r>
          <a:endParaRPr lang="en-US"/>
        </a:p>
      </dgm:t>
    </dgm:pt>
    <dgm:pt modelId="{FD1F38A4-6CF0-4823-B08F-6EF3B10489F2}" type="parTrans" cxnId="{11EFE9BC-E54B-45E3-B59F-6360FF2D0068}">
      <dgm:prSet/>
      <dgm:spPr/>
      <dgm:t>
        <a:bodyPr/>
        <a:lstStyle/>
        <a:p>
          <a:endParaRPr lang="en-US"/>
        </a:p>
      </dgm:t>
    </dgm:pt>
    <dgm:pt modelId="{5B640784-CBF8-4C01-A066-6C89F714F5B5}" type="sibTrans" cxnId="{11EFE9BC-E54B-45E3-B59F-6360FF2D0068}">
      <dgm:prSet/>
      <dgm:spPr/>
      <dgm:t>
        <a:bodyPr/>
        <a:lstStyle/>
        <a:p>
          <a:endParaRPr lang="en-US"/>
        </a:p>
      </dgm:t>
    </dgm:pt>
    <dgm:pt modelId="{6C0482CB-E441-4E12-8EE9-ECFE574C6C62}">
      <dgm:prSet/>
      <dgm:spPr/>
      <dgm:t>
        <a:bodyPr/>
        <a:lstStyle/>
        <a:p>
          <a:r>
            <a:rPr lang="es-ES"/>
            <a:t>Vacía el Servidor</a:t>
          </a:r>
          <a:endParaRPr lang="en-US"/>
        </a:p>
      </dgm:t>
    </dgm:pt>
    <dgm:pt modelId="{22C35712-6840-4E49-B65A-06C0923CADD1}" type="parTrans" cxnId="{A08F854F-96CE-44BE-A9E3-A156BA34EEBD}">
      <dgm:prSet/>
      <dgm:spPr/>
      <dgm:t>
        <a:bodyPr/>
        <a:lstStyle/>
        <a:p>
          <a:endParaRPr lang="en-US"/>
        </a:p>
      </dgm:t>
    </dgm:pt>
    <dgm:pt modelId="{C3372DAB-CFA8-494C-8188-B81ADD61CBC9}" type="sibTrans" cxnId="{A08F854F-96CE-44BE-A9E3-A156BA34EEBD}">
      <dgm:prSet/>
      <dgm:spPr/>
      <dgm:t>
        <a:bodyPr/>
        <a:lstStyle/>
        <a:p>
          <a:endParaRPr lang="en-US"/>
        </a:p>
      </dgm:t>
    </dgm:pt>
    <dgm:pt modelId="{1088F7CE-EA93-4858-81F7-6D54F3EC4DA1}">
      <dgm:prSet/>
      <dgm:spPr/>
      <dgm:t>
        <a:bodyPr/>
        <a:lstStyle/>
        <a:p>
          <a:r>
            <a:rPr lang="es-ES"/>
            <a:t>Hay cliente en cola de espera</a:t>
          </a:r>
          <a:endParaRPr lang="en-US"/>
        </a:p>
      </dgm:t>
    </dgm:pt>
    <dgm:pt modelId="{1E79950E-1526-4D13-B951-DCB9AABC495E}" type="parTrans" cxnId="{E9839183-3851-4EA4-A335-4D60056EC112}">
      <dgm:prSet/>
      <dgm:spPr/>
      <dgm:t>
        <a:bodyPr/>
        <a:lstStyle/>
        <a:p>
          <a:endParaRPr lang="en-US"/>
        </a:p>
      </dgm:t>
    </dgm:pt>
    <dgm:pt modelId="{96FBBFE6-879C-459F-B84E-D76017E6823C}" type="sibTrans" cxnId="{E9839183-3851-4EA4-A335-4D60056EC112}">
      <dgm:prSet/>
      <dgm:spPr/>
      <dgm:t>
        <a:bodyPr/>
        <a:lstStyle/>
        <a:p>
          <a:endParaRPr lang="en-US"/>
        </a:p>
      </dgm:t>
    </dgm:pt>
    <dgm:pt modelId="{E10A56E5-08F0-4C11-A64B-AA7A7E449C17}">
      <dgm:prSet/>
      <dgm:spPr/>
      <dgm:t>
        <a:bodyPr/>
        <a:lstStyle/>
        <a:p>
          <a:r>
            <a:rPr lang="es-ES"/>
            <a:t>Evalúa algoritmo de selección de cliente en cola.</a:t>
          </a:r>
          <a:endParaRPr lang="en-US"/>
        </a:p>
      </dgm:t>
    </dgm:pt>
    <dgm:pt modelId="{636A9ACF-3A5D-4D4D-BD7B-32DADEE4A1DA}" type="parTrans" cxnId="{9401D9AF-6620-48E3-BE09-7463642C09AF}">
      <dgm:prSet/>
      <dgm:spPr/>
      <dgm:t>
        <a:bodyPr/>
        <a:lstStyle/>
        <a:p>
          <a:endParaRPr lang="en-US"/>
        </a:p>
      </dgm:t>
    </dgm:pt>
    <dgm:pt modelId="{66E77CE9-F6DF-4E61-B921-0748A2D7A8C8}" type="sibTrans" cxnId="{9401D9AF-6620-48E3-BE09-7463642C09AF}">
      <dgm:prSet/>
      <dgm:spPr/>
      <dgm:t>
        <a:bodyPr/>
        <a:lstStyle/>
        <a:p>
          <a:endParaRPr lang="en-US"/>
        </a:p>
      </dgm:t>
    </dgm:pt>
    <dgm:pt modelId="{66B8BE70-868B-4484-BEED-D81F1DCFA4FC}">
      <dgm:prSet/>
      <dgm:spPr/>
      <dgm:t>
        <a:bodyPr/>
        <a:lstStyle/>
        <a:p>
          <a:r>
            <a:rPr lang="es-ES"/>
            <a:t>Genero nueva partida y asigno tiempo de entrada al servidor del cliente.</a:t>
          </a:r>
          <a:endParaRPr lang="en-US"/>
        </a:p>
      </dgm:t>
    </dgm:pt>
    <dgm:pt modelId="{7CA6C016-F438-4724-A0D2-466936E4E1BA}" type="parTrans" cxnId="{56A853AB-4331-47A3-9908-58138E616FEE}">
      <dgm:prSet/>
      <dgm:spPr/>
      <dgm:t>
        <a:bodyPr/>
        <a:lstStyle/>
        <a:p>
          <a:endParaRPr lang="en-US"/>
        </a:p>
      </dgm:t>
    </dgm:pt>
    <dgm:pt modelId="{28B9B92C-786C-4D17-BCEB-BCAE6548C4EB}" type="sibTrans" cxnId="{56A853AB-4331-47A3-9908-58138E616FEE}">
      <dgm:prSet/>
      <dgm:spPr/>
      <dgm:t>
        <a:bodyPr/>
        <a:lstStyle/>
        <a:p>
          <a:endParaRPr lang="en-US"/>
        </a:p>
      </dgm:t>
    </dgm:pt>
    <dgm:pt modelId="{D5E99276-3628-4E80-AE1E-C8CE5221AE35}">
      <dgm:prSet/>
      <dgm:spPr/>
      <dgm:t>
        <a:bodyPr/>
        <a:lstStyle/>
        <a:p>
          <a:r>
            <a:rPr lang="es-ES"/>
            <a:t>Asigno el cliente al servidor</a:t>
          </a:r>
          <a:endParaRPr lang="en-US"/>
        </a:p>
      </dgm:t>
    </dgm:pt>
    <dgm:pt modelId="{5ED84A66-1D0D-47D1-A116-20068B32C84E}" type="parTrans" cxnId="{BF5E9979-71DE-4A84-BD8A-77B73AD37224}">
      <dgm:prSet/>
      <dgm:spPr/>
      <dgm:t>
        <a:bodyPr/>
        <a:lstStyle/>
        <a:p>
          <a:endParaRPr lang="en-US"/>
        </a:p>
      </dgm:t>
    </dgm:pt>
    <dgm:pt modelId="{4F73192F-A808-4626-8271-74F32E64A1AC}" type="sibTrans" cxnId="{BF5E9979-71DE-4A84-BD8A-77B73AD37224}">
      <dgm:prSet/>
      <dgm:spPr/>
      <dgm:t>
        <a:bodyPr/>
        <a:lstStyle/>
        <a:p>
          <a:endParaRPr lang="en-US"/>
        </a:p>
      </dgm:t>
    </dgm:pt>
    <dgm:pt modelId="{FA8D1535-2531-4D76-9F57-9B0B2DB79EDB}">
      <dgm:prSet/>
      <dgm:spPr/>
      <dgm:t>
        <a:bodyPr/>
        <a:lstStyle/>
        <a:p>
          <a:r>
            <a:rPr lang="es-ES"/>
            <a:t>Calculo areaQdeT.</a:t>
          </a:r>
          <a:endParaRPr lang="en-US"/>
        </a:p>
      </dgm:t>
    </dgm:pt>
    <dgm:pt modelId="{DE2508B3-9A64-4448-9CCB-9240AAADA3BF}" type="parTrans" cxnId="{41293782-68E2-4472-9DAE-E853FB5C774C}">
      <dgm:prSet/>
      <dgm:spPr/>
      <dgm:t>
        <a:bodyPr/>
        <a:lstStyle/>
        <a:p>
          <a:endParaRPr lang="en-US"/>
        </a:p>
      </dgm:t>
    </dgm:pt>
    <dgm:pt modelId="{460FC7A7-395D-48C8-A79D-DE1E8E107749}" type="sibTrans" cxnId="{41293782-68E2-4472-9DAE-E853FB5C774C}">
      <dgm:prSet/>
      <dgm:spPr/>
      <dgm:t>
        <a:bodyPr/>
        <a:lstStyle/>
        <a:p>
          <a:endParaRPr lang="en-US"/>
        </a:p>
      </dgm:t>
    </dgm:pt>
    <dgm:pt modelId="{C9E3FAD1-D625-47B5-B442-A04E3DA396D9}">
      <dgm:prSet/>
      <dgm:spPr/>
      <dgm:t>
        <a:bodyPr/>
        <a:lstStyle/>
        <a:p>
          <a:r>
            <a:rPr lang="es-ES"/>
            <a:t>Quito al cliente de la cola de espera.</a:t>
          </a:r>
          <a:endParaRPr lang="en-US"/>
        </a:p>
      </dgm:t>
    </dgm:pt>
    <dgm:pt modelId="{1F1B157F-154F-4F94-9828-E1CACA490525}" type="parTrans" cxnId="{47AC119F-FAFB-4A1E-9C0D-D5F09DB3DD37}">
      <dgm:prSet/>
      <dgm:spPr/>
      <dgm:t>
        <a:bodyPr/>
        <a:lstStyle/>
        <a:p>
          <a:endParaRPr lang="en-US"/>
        </a:p>
      </dgm:t>
    </dgm:pt>
    <dgm:pt modelId="{8038AC84-E6DF-4523-8FC9-BFA93D237B16}" type="sibTrans" cxnId="{47AC119F-FAFB-4A1E-9C0D-D5F09DB3DD37}">
      <dgm:prSet/>
      <dgm:spPr/>
      <dgm:t>
        <a:bodyPr/>
        <a:lstStyle/>
        <a:p>
          <a:endParaRPr lang="en-US"/>
        </a:p>
      </dgm:t>
    </dgm:pt>
    <dgm:pt modelId="{95DD6B19-D94A-4770-BEE8-6C6895D9FB4C}">
      <dgm:prSet/>
      <dgm:spPr/>
      <dgm:t>
        <a:bodyPr/>
        <a:lstStyle/>
        <a:p>
          <a:r>
            <a:rPr lang="es-ES"/>
            <a:t>Evalúo si todos los servidores están vacíos (no hay clientes en el sistema)</a:t>
          </a:r>
          <a:endParaRPr lang="en-US"/>
        </a:p>
      </dgm:t>
    </dgm:pt>
    <dgm:pt modelId="{BDA7B18B-6961-4451-B4D3-ADF009E365E0}" type="parTrans" cxnId="{23434764-D00B-4084-9EF7-44B6A7204F32}">
      <dgm:prSet/>
      <dgm:spPr/>
      <dgm:t>
        <a:bodyPr/>
        <a:lstStyle/>
        <a:p>
          <a:endParaRPr lang="en-US"/>
        </a:p>
      </dgm:t>
    </dgm:pt>
    <dgm:pt modelId="{C97934FF-4CB1-43FA-966E-DB6BF97C4621}" type="sibTrans" cxnId="{23434764-D00B-4084-9EF7-44B6A7204F32}">
      <dgm:prSet/>
      <dgm:spPr/>
      <dgm:t>
        <a:bodyPr/>
        <a:lstStyle/>
        <a:p>
          <a:endParaRPr lang="en-US"/>
        </a:p>
      </dgm:t>
    </dgm:pt>
    <dgm:pt modelId="{20995392-998C-41B6-877D-E45CB613C1E3}">
      <dgm:prSet/>
      <dgm:spPr/>
      <dgm:t>
        <a:bodyPr/>
        <a:lstStyle/>
        <a:p>
          <a:r>
            <a:rPr lang="es-ES"/>
            <a:t>El sistema esta vacío</a:t>
          </a:r>
          <a:endParaRPr lang="en-US"/>
        </a:p>
      </dgm:t>
    </dgm:pt>
    <dgm:pt modelId="{C6635FBD-60E6-4021-91A3-B01DC2760644}" type="parTrans" cxnId="{2285575A-2102-4BF4-B583-05708B7161C1}">
      <dgm:prSet/>
      <dgm:spPr/>
      <dgm:t>
        <a:bodyPr/>
        <a:lstStyle/>
        <a:p>
          <a:endParaRPr lang="en-US"/>
        </a:p>
      </dgm:t>
    </dgm:pt>
    <dgm:pt modelId="{0938F421-1A3F-4E56-8901-2238F0312034}" type="sibTrans" cxnId="{2285575A-2102-4BF4-B583-05708B7161C1}">
      <dgm:prSet/>
      <dgm:spPr/>
      <dgm:t>
        <a:bodyPr/>
        <a:lstStyle/>
        <a:p>
          <a:endParaRPr lang="en-US"/>
        </a:p>
      </dgm:t>
    </dgm:pt>
    <dgm:pt modelId="{8C04650A-DD0F-40CC-B4A7-512E44DB41AB}">
      <dgm:prSet/>
      <dgm:spPr/>
      <dgm:t>
        <a:bodyPr/>
        <a:lstStyle/>
        <a:p>
          <a:r>
            <a:rPr lang="es-ES"/>
            <a:t>Fuerzo un nuevo arribo</a:t>
          </a:r>
          <a:endParaRPr lang="en-US"/>
        </a:p>
      </dgm:t>
    </dgm:pt>
    <dgm:pt modelId="{E52E73D1-8C37-479C-8AE8-F4DE0763AEF1}" type="parTrans" cxnId="{3E0881E0-1B45-41DF-A5EE-6BFA56B9DCC5}">
      <dgm:prSet/>
      <dgm:spPr/>
      <dgm:t>
        <a:bodyPr/>
        <a:lstStyle/>
        <a:p>
          <a:endParaRPr lang="en-US"/>
        </a:p>
      </dgm:t>
    </dgm:pt>
    <dgm:pt modelId="{D21D4FCE-73FC-4B0E-A9FD-2A43390FD558}" type="sibTrans" cxnId="{3E0881E0-1B45-41DF-A5EE-6BFA56B9DCC5}">
      <dgm:prSet/>
      <dgm:spPr/>
      <dgm:t>
        <a:bodyPr/>
        <a:lstStyle/>
        <a:p>
          <a:endParaRPr lang="en-US"/>
        </a:p>
      </dgm:t>
    </dgm:pt>
    <dgm:pt modelId="{9E80B708-D43F-49E3-85CF-C90FF6D712D9}">
      <dgm:prSet/>
      <dgm:spPr/>
      <dgm:t>
        <a:bodyPr/>
        <a:lstStyle/>
        <a:p>
          <a:r>
            <a:rPr lang="es-ES"/>
            <a:t>El sistema no esta vacío</a:t>
          </a:r>
          <a:endParaRPr lang="en-US"/>
        </a:p>
      </dgm:t>
    </dgm:pt>
    <dgm:pt modelId="{26CCB6F3-E162-45A2-90CA-70C9757A96C0}" type="parTrans" cxnId="{CA0F93CB-D3AF-4D0D-9C08-75948753C300}">
      <dgm:prSet/>
      <dgm:spPr/>
      <dgm:t>
        <a:bodyPr/>
        <a:lstStyle/>
        <a:p>
          <a:endParaRPr lang="en-US"/>
        </a:p>
      </dgm:t>
    </dgm:pt>
    <dgm:pt modelId="{F3E7E591-CEB8-4DB0-BAEC-AF99A42D0CF7}" type="sibTrans" cxnId="{CA0F93CB-D3AF-4D0D-9C08-75948753C300}">
      <dgm:prSet/>
      <dgm:spPr/>
      <dgm:t>
        <a:bodyPr/>
        <a:lstStyle/>
        <a:p>
          <a:endParaRPr lang="en-US"/>
        </a:p>
      </dgm:t>
    </dgm:pt>
    <dgm:pt modelId="{82B03E10-6590-4146-9A8C-852EAC125C48}">
      <dgm:prSet/>
      <dgm:spPr/>
      <dgm:t>
        <a:bodyPr/>
        <a:lstStyle/>
        <a:p>
          <a:r>
            <a:rPr lang="es-ES"/>
            <a:t>Reasigno ProxEvento</a:t>
          </a:r>
          <a:endParaRPr lang="en-US"/>
        </a:p>
      </dgm:t>
    </dgm:pt>
    <dgm:pt modelId="{70FC04D1-623B-483D-B32D-FCECEA40B375}" type="parTrans" cxnId="{0B43019E-F643-4D9F-950A-4D765C26D78D}">
      <dgm:prSet/>
      <dgm:spPr/>
      <dgm:t>
        <a:bodyPr/>
        <a:lstStyle/>
        <a:p>
          <a:endParaRPr lang="en-US"/>
        </a:p>
      </dgm:t>
    </dgm:pt>
    <dgm:pt modelId="{28E705F0-C8BA-4E87-8A6A-7045A0A1B1E5}" type="sibTrans" cxnId="{0B43019E-F643-4D9F-950A-4D765C26D78D}">
      <dgm:prSet/>
      <dgm:spPr/>
      <dgm:t>
        <a:bodyPr/>
        <a:lstStyle/>
        <a:p>
          <a:endParaRPr lang="en-US"/>
        </a:p>
      </dgm:t>
    </dgm:pt>
    <dgm:pt modelId="{60A07B52-3BA5-402D-8ECF-0282232A3055}" type="pres">
      <dgm:prSet presAssocID="{D2A48A0F-CC29-4D07-B811-4BAFBD739231}" presName="linear" presStyleCnt="0">
        <dgm:presLayoutVars>
          <dgm:animLvl val="lvl"/>
          <dgm:resizeHandles val="exact"/>
        </dgm:presLayoutVars>
      </dgm:prSet>
      <dgm:spPr/>
    </dgm:pt>
    <dgm:pt modelId="{6144B5F3-4FE5-40F5-8FAE-D149EBFC09B3}" type="pres">
      <dgm:prSet presAssocID="{B1D22E9E-5DCF-4EF5-9088-B75B9816F7A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814AF42A-48FC-49E7-8A9A-650992714A87}" type="pres">
      <dgm:prSet presAssocID="{B1D22E9E-5DCF-4EF5-9088-B75B9816F7A2}" presName="childText" presStyleLbl="revTx" presStyleIdx="0" presStyleCnt="5">
        <dgm:presLayoutVars>
          <dgm:bulletEnabled val="1"/>
        </dgm:presLayoutVars>
      </dgm:prSet>
      <dgm:spPr/>
    </dgm:pt>
    <dgm:pt modelId="{9803B3E9-C499-4E2B-B271-EE7719017D6A}" type="pres">
      <dgm:prSet presAssocID="{55ED07DC-8518-41D2-9078-1367153D979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54F10AD-4B73-4383-8F25-68376F882B0E}" type="pres">
      <dgm:prSet presAssocID="{390264D2-1C9C-4167-8837-5694CB126215}" presName="spacer" presStyleCnt="0"/>
      <dgm:spPr/>
    </dgm:pt>
    <dgm:pt modelId="{D08EF5B8-C754-4C84-B7D6-1EDDA1B8FF65}" type="pres">
      <dgm:prSet presAssocID="{3321EC3D-E9CF-42F4-920C-9535004AA19C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A6D988DA-88F2-4FC1-9C6C-D17971D9F6AE}" type="pres">
      <dgm:prSet presAssocID="{F5724B33-73FE-4388-9FC8-5A0F394F4E6A}" presName="spacer" presStyleCnt="0"/>
      <dgm:spPr/>
    </dgm:pt>
    <dgm:pt modelId="{E2D9341B-AD0C-4975-94D3-DC80590F153D}" type="pres">
      <dgm:prSet presAssocID="{EEE6EF62-AF77-440C-A6CF-B53F7CBC510B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7280A99A-18A9-4CB2-8F19-4534772ADC67}" type="pres">
      <dgm:prSet presAssocID="{2C7A7DA7-E664-467D-9CB3-AE9F582AD0E9}" presName="spacer" presStyleCnt="0"/>
      <dgm:spPr/>
    </dgm:pt>
    <dgm:pt modelId="{0C7356B6-4110-4EAD-A512-4F50F53A065B}" type="pres">
      <dgm:prSet presAssocID="{43E5263A-6E13-40B6-907B-E26C6FD14AA6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0F2A68F-263C-449B-8105-F359FA26F923}" type="pres">
      <dgm:prSet presAssocID="{43E5263A-6E13-40B6-907B-E26C6FD14AA6}" presName="childText" presStyleLbl="revTx" presStyleIdx="1" presStyleCnt="5">
        <dgm:presLayoutVars>
          <dgm:bulletEnabled val="1"/>
        </dgm:presLayoutVars>
      </dgm:prSet>
      <dgm:spPr/>
    </dgm:pt>
    <dgm:pt modelId="{F1A6F55A-2C5D-4CB4-B442-80D439F27634}" type="pres">
      <dgm:prSet presAssocID="{1088F7CE-EA93-4858-81F7-6D54F3EC4DA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3E77CAB-9090-4121-9034-A6F178F48845}" type="pres">
      <dgm:prSet presAssocID="{1088F7CE-EA93-4858-81F7-6D54F3EC4DA1}" presName="childText" presStyleLbl="revTx" presStyleIdx="2" presStyleCnt="5">
        <dgm:presLayoutVars>
          <dgm:bulletEnabled val="1"/>
        </dgm:presLayoutVars>
      </dgm:prSet>
      <dgm:spPr/>
    </dgm:pt>
    <dgm:pt modelId="{5CD2BABD-92DE-45E4-BA9E-23BCAAFE1EE3}" type="pres">
      <dgm:prSet presAssocID="{95DD6B19-D94A-4770-BEE8-6C6895D9FB4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C6BD984-415F-41C9-8394-EA4C0887B901}" type="pres">
      <dgm:prSet presAssocID="{C97934FF-4CB1-43FA-966E-DB6BF97C4621}" presName="spacer" presStyleCnt="0"/>
      <dgm:spPr/>
    </dgm:pt>
    <dgm:pt modelId="{84656699-8076-44BC-B6BF-B6451EC10F7D}" type="pres">
      <dgm:prSet presAssocID="{20995392-998C-41B6-877D-E45CB613C1E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07BCBC2-DECF-499D-BA8B-4BBED64DC8BC}" type="pres">
      <dgm:prSet presAssocID="{20995392-998C-41B6-877D-E45CB613C1E3}" presName="childText" presStyleLbl="revTx" presStyleIdx="3" presStyleCnt="5">
        <dgm:presLayoutVars>
          <dgm:bulletEnabled val="1"/>
        </dgm:presLayoutVars>
      </dgm:prSet>
      <dgm:spPr/>
    </dgm:pt>
    <dgm:pt modelId="{2D1EDAB5-35B5-44EE-B066-6CE2402D7830}" type="pres">
      <dgm:prSet presAssocID="{9E80B708-D43F-49E3-85CF-C90FF6D712D9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0CABBA5A-DFD2-4E54-BEB8-61235D72246E}" type="pres">
      <dgm:prSet presAssocID="{9E80B708-D43F-49E3-85CF-C90FF6D712D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45DD605-F0D1-47F8-9A9F-157218DE485D}" type="presOf" srcId="{3321EC3D-E9CF-42F4-920C-9535004AA19C}" destId="{D08EF5B8-C754-4C84-B7D6-1EDDA1B8FF65}" srcOrd="0" destOrd="0" presId="urn:microsoft.com/office/officeart/2005/8/layout/vList2"/>
    <dgm:cxn modelId="{9B84E228-4F20-4A9C-B288-CCB09B74D0A0}" type="presOf" srcId="{C9E3FAD1-D625-47B5-B442-A04E3DA396D9}" destId="{23E77CAB-9090-4121-9034-A6F178F48845}" srcOrd="0" destOrd="4" presId="urn:microsoft.com/office/officeart/2005/8/layout/vList2"/>
    <dgm:cxn modelId="{F6A33B36-903F-42C1-962F-6654F281B4EC}" type="presOf" srcId="{55ED07DC-8518-41D2-9078-1367153D979E}" destId="{9803B3E9-C499-4E2B-B271-EE7719017D6A}" srcOrd="0" destOrd="0" presId="urn:microsoft.com/office/officeart/2005/8/layout/vList2"/>
    <dgm:cxn modelId="{CA63283D-ADEC-48CD-9177-F4C989D1B255}" type="presOf" srcId="{95DD6B19-D94A-4770-BEE8-6C6895D9FB4C}" destId="{5CD2BABD-92DE-45E4-BA9E-23BCAAFE1EE3}" srcOrd="0" destOrd="0" presId="urn:microsoft.com/office/officeart/2005/8/layout/vList2"/>
    <dgm:cxn modelId="{5EC5533D-AA5B-4D88-9AD6-4E304A5A807F}" srcId="{D2A48A0F-CC29-4D07-B811-4BAFBD739231}" destId="{B1D22E9E-5DCF-4EF5-9088-B75B9816F7A2}" srcOrd="0" destOrd="0" parTransId="{208C41A8-8A42-4DDA-BFA2-6BEB5AC4A9E9}" sibTransId="{A650355E-9A39-4446-8AF6-E90CF8C53ADF}"/>
    <dgm:cxn modelId="{BC50EC5F-C67E-46BE-BE41-C29E6A37BDA5}" type="presOf" srcId="{8C04650A-DD0F-40CC-B4A7-512E44DB41AB}" destId="{A07BCBC2-DECF-499D-BA8B-4BBED64DC8BC}" srcOrd="0" destOrd="0" presId="urn:microsoft.com/office/officeart/2005/8/layout/vList2"/>
    <dgm:cxn modelId="{8A246861-4751-421C-B120-16433309B10B}" type="presOf" srcId="{D2A48A0F-CC29-4D07-B811-4BAFBD739231}" destId="{60A07B52-3BA5-402D-8ECF-0282232A3055}" srcOrd="0" destOrd="0" presId="urn:microsoft.com/office/officeart/2005/8/layout/vList2"/>
    <dgm:cxn modelId="{2992B962-2C3A-429C-8EAF-60E7490FA8A2}" type="presOf" srcId="{C9604610-485A-4E16-9FC0-3FE81E43F590}" destId="{814AF42A-48FC-49E7-8A9A-650992714A87}" srcOrd="0" destOrd="0" presId="urn:microsoft.com/office/officeart/2005/8/layout/vList2"/>
    <dgm:cxn modelId="{23434764-D00B-4084-9EF7-44B6A7204F32}" srcId="{D2A48A0F-CC29-4D07-B811-4BAFBD739231}" destId="{95DD6B19-D94A-4770-BEE8-6C6895D9FB4C}" srcOrd="6" destOrd="0" parTransId="{BDA7B18B-6961-4451-B4D3-ADF009E365E0}" sibTransId="{C97934FF-4CB1-43FA-966E-DB6BF97C4621}"/>
    <dgm:cxn modelId="{260B884E-E92B-4BF5-9973-B328E6AAAA71}" srcId="{D2A48A0F-CC29-4D07-B811-4BAFBD739231}" destId="{55ED07DC-8518-41D2-9078-1367153D979E}" srcOrd="1" destOrd="0" parTransId="{1BDDDAC3-B2EA-41D4-A2CB-5C68DA587B26}" sibTransId="{390264D2-1C9C-4167-8837-5694CB126215}"/>
    <dgm:cxn modelId="{A08F854F-96CE-44BE-A9E3-A156BA34EEBD}" srcId="{43E5263A-6E13-40B6-907B-E26C6FD14AA6}" destId="{6C0482CB-E441-4E12-8EE9-ECFE574C6C62}" srcOrd="0" destOrd="0" parTransId="{22C35712-6840-4E49-B65A-06C0923CADD1}" sibTransId="{C3372DAB-CFA8-494C-8188-B81ADD61CBC9}"/>
    <dgm:cxn modelId="{B05C1D50-DD2E-4F9B-90A0-08E9B34F0AB7}" type="presOf" srcId="{20995392-998C-41B6-877D-E45CB613C1E3}" destId="{84656699-8076-44BC-B6BF-B6451EC10F7D}" srcOrd="0" destOrd="0" presId="urn:microsoft.com/office/officeart/2005/8/layout/vList2"/>
    <dgm:cxn modelId="{E024A971-A5F4-4C9C-8889-4688EE406DD8}" srcId="{D2A48A0F-CC29-4D07-B811-4BAFBD739231}" destId="{3321EC3D-E9CF-42F4-920C-9535004AA19C}" srcOrd="2" destOrd="0" parTransId="{A539CD07-40E9-41C5-8EFA-CC9FF6657B5D}" sibTransId="{F5724B33-73FE-4388-9FC8-5A0F394F4E6A}"/>
    <dgm:cxn modelId="{91F30C55-2AC2-4A3E-8DD2-4E2A5A0D4CD3}" type="presOf" srcId="{E10A56E5-08F0-4C11-A64B-AA7A7E449C17}" destId="{23E77CAB-9090-4121-9034-A6F178F48845}" srcOrd="0" destOrd="0" presId="urn:microsoft.com/office/officeart/2005/8/layout/vList2"/>
    <dgm:cxn modelId="{BF5E9979-71DE-4A84-BD8A-77B73AD37224}" srcId="{1088F7CE-EA93-4858-81F7-6D54F3EC4DA1}" destId="{D5E99276-3628-4E80-AE1E-C8CE5221AE35}" srcOrd="2" destOrd="0" parTransId="{5ED84A66-1D0D-47D1-A116-20068B32C84E}" sibTransId="{4F73192F-A808-4626-8271-74F32E64A1AC}"/>
    <dgm:cxn modelId="{2285575A-2102-4BF4-B583-05708B7161C1}" srcId="{D2A48A0F-CC29-4D07-B811-4BAFBD739231}" destId="{20995392-998C-41B6-877D-E45CB613C1E3}" srcOrd="7" destOrd="0" parTransId="{C6635FBD-60E6-4021-91A3-B01DC2760644}" sibTransId="{0938F421-1A3F-4E56-8901-2238F0312034}"/>
    <dgm:cxn modelId="{41293782-68E2-4472-9DAE-E853FB5C774C}" srcId="{1088F7CE-EA93-4858-81F7-6D54F3EC4DA1}" destId="{FA8D1535-2531-4D76-9F57-9B0B2DB79EDB}" srcOrd="3" destOrd="0" parTransId="{DE2508B3-9A64-4448-9CCB-9240AAADA3BF}" sibTransId="{460FC7A7-395D-48C8-A79D-DE1E8E107749}"/>
    <dgm:cxn modelId="{E9839183-3851-4EA4-A335-4D60056EC112}" srcId="{D2A48A0F-CC29-4D07-B811-4BAFBD739231}" destId="{1088F7CE-EA93-4858-81F7-6D54F3EC4DA1}" srcOrd="5" destOrd="0" parTransId="{1E79950E-1526-4D13-B951-DCB9AABC495E}" sibTransId="{96FBBFE6-879C-459F-B84E-D76017E6823C}"/>
    <dgm:cxn modelId="{544BDD9A-DD6C-449C-AB3E-36AEE225227B}" srcId="{B1D22E9E-5DCF-4EF5-9088-B75B9816F7A2}" destId="{19094756-9DFF-4F42-A776-95FAFA844741}" srcOrd="1" destOrd="0" parTransId="{7ED5CDD2-FC53-4154-9631-2F713AAD2CE5}" sibTransId="{C1B2FF13-A6D0-4C98-B2FE-DB2D8459FAD5}"/>
    <dgm:cxn modelId="{0B43019E-F643-4D9F-950A-4D765C26D78D}" srcId="{9E80B708-D43F-49E3-85CF-C90FF6D712D9}" destId="{82B03E10-6590-4146-9A8C-852EAC125C48}" srcOrd="0" destOrd="0" parTransId="{70FC04D1-623B-483D-B32D-FCECEA40B375}" sibTransId="{28E705F0-C8BA-4E87-8A6A-7045A0A1B1E5}"/>
    <dgm:cxn modelId="{47AC119F-FAFB-4A1E-9C0D-D5F09DB3DD37}" srcId="{1088F7CE-EA93-4858-81F7-6D54F3EC4DA1}" destId="{C9E3FAD1-D625-47B5-B442-A04E3DA396D9}" srcOrd="4" destOrd="0" parTransId="{1F1B157F-154F-4F94-9828-E1CACA490525}" sibTransId="{8038AC84-E6DF-4523-8FC9-BFA93D237B16}"/>
    <dgm:cxn modelId="{6FC63F9F-1CB7-4FEC-BFB7-BC214F7749F0}" type="presOf" srcId="{66B8BE70-868B-4484-BEED-D81F1DCFA4FC}" destId="{23E77CAB-9090-4121-9034-A6F178F48845}" srcOrd="0" destOrd="1" presId="urn:microsoft.com/office/officeart/2005/8/layout/vList2"/>
    <dgm:cxn modelId="{906E649F-5ED4-4744-BFC9-EFB67D1E3B49}" type="presOf" srcId="{B1D22E9E-5DCF-4EF5-9088-B75B9816F7A2}" destId="{6144B5F3-4FE5-40F5-8FAE-D149EBFC09B3}" srcOrd="0" destOrd="0" presId="urn:microsoft.com/office/officeart/2005/8/layout/vList2"/>
    <dgm:cxn modelId="{56A853AB-4331-47A3-9908-58138E616FEE}" srcId="{1088F7CE-EA93-4858-81F7-6D54F3EC4DA1}" destId="{66B8BE70-868B-4484-BEED-D81F1DCFA4FC}" srcOrd="1" destOrd="0" parTransId="{7CA6C016-F438-4724-A0D2-466936E4E1BA}" sibTransId="{28B9B92C-786C-4D17-BCEB-BCAE6548C4EB}"/>
    <dgm:cxn modelId="{9401D9AF-6620-48E3-BE09-7463642C09AF}" srcId="{1088F7CE-EA93-4858-81F7-6D54F3EC4DA1}" destId="{E10A56E5-08F0-4C11-A64B-AA7A7E449C17}" srcOrd="0" destOrd="0" parTransId="{636A9ACF-3A5D-4D4D-BD7B-32DADEE4A1DA}" sibTransId="{66E77CE9-F6DF-4E61-B921-0748A2D7A8C8}"/>
    <dgm:cxn modelId="{AC6831B5-13D6-4F72-A272-E105151E68CE}" type="presOf" srcId="{82B03E10-6590-4146-9A8C-852EAC125C48}" destId="{0CABBA5A-DFD2-4E54-BEB8-61235D72246E}" srcOrd="0" destOrd="0" presId="urn:microsoft.com/office/officeart/2005/8/layout/vList2"/>
    <dgm:cxn modelId="{A52087B5-14EA-48DB-B6B0-623BE8947F57}" type="presOf" srcId="{1088F7CE-EA93-4858-81F7-6D54F3EC4DA1}" destId="{F1A6F55A-2C5D-4CB4-B442-80D439F27634}" srcOrd="0" destOrd="0" presId="urn:microsoft.com/office/officeart/2005/8/layout/vList2"/>
    <dgm:cxn modelId="{3E03A3B8-43D1-4162-A64A-5D262D7FBB24}" type="presOf" srcId="{19094756-9DFF-4F42-A776-95FAFA844741}" destId="{814AF42A-48FC-49E7-8A9A-650992714A87}" srcOrd="0" destOrd="1" presId="urn:microsoft.com/office/officeart/2005/8/layout/vList2"/>
    <dgm:cxn modelId="{5936EEBA-2234-4CF8-BAA7-E0B1C57B1724}" srcId="{B1D22E9E-5DCF-4EF5-9088-B75B9816F7A2}" destId="{C9604610-485A-4E16-9FC0-3FE81E43F590}" srcOrd="0" destOrd="0" parTransId="{A09070B2-66AC-417F-BD8E-5CD60F768855}" sibTransId="{6FEA9E5D-FD0E-4FAD-98B7-965BD7E60597}"/>
    <dgm:cxn modelId="{DC9A25BB-BBDD-416E-8B70-44948A36AB76}" type="presOf" srcId="{D5E99276-3628-4E80-AE1E-C8CE5221AE35}" destId="{23E77CAB-9090-4121-9034-A6F178F48845}" srcOrd="0" destOrd="2" presId="urn:microsoft.com/office/officeart/2005/8/layout/vList2"/>
    <dgm:cxn modelId="{11EFE9BC-E54B-45E3-B59F-6360FF2D0068}" srcId="{D2A48A0F-CC29-4D07-B811-4BAFBD739231}" destId="{43E5263A-6E13-40B6-907B-E26C6FD14AA6}" srcOrd="4" destOrd="0" parTransId="{FD1F38A4-6CF0-4823-B08F-6EF3B10489F2}" sibTransId="{5B640784-CBF8-4C01-A066-6C89F714F5B5}"/>
    <dgm:cxn modelId="{CA0F93CB-D3AF-4D0D-9C08-75948753C300}" srcId="{D2A48A0F-CC29-4D07-B811-4BAFBD739231}" destId="{9E80B708-D43F-49E3-85CF-C90FF6D712D9}" srcOrd="8" destOrd="0" parTransId="{26CCB6F3-E162-45A2-90CA-70C9757A96C0}" sibTransId="{F3E7E591-CEB8-4DB0-BAEC-AF99A42D0CF7}"/>
    <dgm:cxn modelId="{19DD99CE-5A7D-4116-9A5F-69060A735DD5}" srcId="{D2A48A0F-CC29-4D07-B811-4BAFBD739231}" destId="{EEE6EF62-AF77-440C-A6CF-B53F7CBC510B}" srcOrd="3" destOrd="0" parTransId="{B87A32DA-422E-4D48-9DF3-2DE1D2BC15FD}" sibTransId="{2C7A7DA7-E664-467D-9CB3-AE9F582AD0E9}"/>
    <dgm:cxn modelId="{57A75AD1-467D-416C-9601-0E1C23977AFE}" type="presOf" srcId="{EEE6EF62-AF77-440C-A6CF-B53F7CBC510B}" destId="{E2D9341B-AD0C-4975-94D3-DC80590F153D}" srcOrd="0" destOrd="0" presId="urn:microsoft.com/office/officeart/2005/8/layout/vList2"/>
    <dgm:cxn modelId="{348678D8-63B8-450B-B7E7-EC60606C1A6D}" type="presOf" srcId="{43E5263A-6E13-40B6-907B-E26C6FD14AA6}" destId="{0C7356B6-4110-4EAD-A512-4F50F53A065B}" srcOrd="0" destOrd="0" presId="urn:microsoft.com/office/officeart/2005/8/layout/vList2"/>
    <dgm:cxn modelId="{3E0881E0-1B45-41DF-A5EE-6BFA56B9DCC5}" srcId="{20995392-998C-41B6-877D-E45CB613C1E3}" destId="{8C04650A-DD0F-40CC-B4A7-512E44DB41AB}" srcOrd="0" destOrd="0" parTransId="{E52E73D1-8C37-479C-8AE8-F4DE0763AEF1}" sibTransId="{D21D4FCE-73FC-4B0E-A9FD-2A43390FD558}"/>
    <dgm:cxn modelId="{E2ACC6E0-5BBF-4D4A-A1A7-E9F91E671492}" type="presOf" srcId="{6C0482CB-E441-4E12-8EE9-ECFE574C6C62}" destId="{30F2A68F-263C-449B-8105-F359FA26F923}" srcOrd="0" destOrd="0" presId="urn:microsoft.com/office/officeart/2005/8/layout/vList2"/>
    <dgm:cxn modelId="{1E36EFF3-F69D-41F3-B3EF-D2CA06A2410A}" type="presOf" srcId="{FA8D1535-2531-4D76-9F57-9B0B2DB79EDB}" destId="{23E77CAB-9090-4121-9034-A6F178F48845}" srcOrd="0" destOrd="3" presId="urn:microsoft.com/office/officeart/2005/8/layout/vList2"/>
    <dgm:cxn modelId="{098FFFFD-3BF3-48D2-9146-D263C9B6D649}" type="presOf" srcId="{9E80B708-D43F-49E3-85CF-C90FF6D712D9}" destId="{2D1EDAB5-35B5-44EE-B066-6CE2402D7830}" srcOrd="0" destOrd="0" presId="urn:microsoft.com/office/officeart/2005/8/layout/vList2"/>
    <dgm:cxn modelId="{E5D0E2F5-C426-44BE-A154-E694D4D0F339}" type="presParOf" srcId="{60A07B52-3BA5-402D-8ECF-0282232A3055}" destId="{6144B5F3-4FE5-40F5-8FAE-D149EBFC09B3}" srcOrd="0" destOrd="0" presId="urn:microsoft.com/office/officeart/2005/8/layout/vList2"/>
    <dgm:cxn modelId="{4DA5BE9B-72AE-41AB-A07B-FEC8BF4A62B3}" type="presParOf" srcId="{60A07B52-3BA5-402D-8ECF-0282232A3055}" destId="{814AF42A-48FC-49E7-8A9A-650992714A87}" srcOrd="1" destOrd="0" presId="urn:microsoft.com/office/officeart/2005/8/layout/vList2"/>
    <dgm:cxn modelId="{FE4D356E-326C-4200-8D37-4C89C9672BCE}" type="presParOf" srcId="{60A07B52-3BA5-402D-8ECF-0282232A3055}" destId="{9803B3E9-C499-4E2B-B271-EE7719017D6A}" srcOrd="2" destOrd="0" presId="urn:microsoft.com/office/officeart/2005/8/layout/vList2"/>
    <dgm:cxn modelId="{B9B67DE8-CFD2-42ED-9059-9D666DAF6CAF}" type="presParOf" srcId="{60A07B52-3BA5-402D-8ECF-0282232A3055}" destId="{254F10AD-4B73-4383-8F25-68376F882B0E}" srcOrd="3" destOrd="0" presId="urn:microsoft.com/office/officeart/2005/8/layout/vList2"/>
    <dgm:cxn modelId="{545C489E-965D-4264-8E62-701E45CD5C21}" type="presParOf" srcId="{60A07B52-3BA5-402D-8ECF-0282232A3055}" destId="{D08EF5B8-C754-4C84-B7D6-1EDDA1B8FF65}" srcOrd="4" destOrd="0" presId="urn:microsoft.com/office/officeart/2005/8/layout/vList2"/>
    <dgm:cxn modelId="{9711EC40-A502-4737-B020-A7360F58CC07}" type="presParOf" srcId="{60A07B52-3BA5-402D-8ECF-0282232A3055}" destId="{A6D988DA-88F2-4FC1-9C6C-D17971D9F6AE}" srcOrd="5" destOrd="0" presId="urn:microsoft.com/office/officeart/2005/8/layout/vList2"/>
    <dgm:cxn modelId="{AE738800-6BF6-49CD-A343-38BC0E906ADC}" type="presParOf" srcId="{60A07B52-3BA5-402D-8ECF-0282232A3055}" destId="{E2D9341B-AD0C-4975-94D3-DC80590F153D}" srcOrd="6" destOrd="0" presId="urn:microsoft.com/office/officeart/2005/8/layout/vList2"/>
    <dgm:cxn modelId="{383D7107-4223-4445-BBE9-72C68B37584C}" type="presParOf" srcId="{60A07B52-3BA5-402D-8ECF-0282232A3055}" destId="{7280A99A-18A9-4CB2-8F19-4534772ADC67}" srcOrd="7" destOrd="0" presId="urn:microsoft.com/office/officeart/2005/8/layout/vList2"/>
    <dgm:cxn modelId="{0BCBA4CB-7641-47D1-A5D3-D1BA58500595}" type="presParOf" srcId="{60A07B52-3BA5-402D-8ECF-0282232A3055}" destId="{0C7356B6-4110-4EAD-A512-4F50F53A065B}" srcOrd="8" destOrd="0" presId="urn:microsoft.com/office/officeart/2005/8/layout/vList2"/>
    <dgm:cxn modelId="{B43E25D4-5893-44FE-9801-A80BC302B557}" type="presParOf" srcId="{60A07B52-3BA5-402D-8ECF-0282232A3055}" destId="{30F2A68F-263C-449B-8105-F359FA26F923}" srcOrd="9" destOrd="0" presId="urn:microsoft.com/office/officeart/2005/8/layout/vList2"/>
    <dgm:cxn modelId="{37148E7F-AE34-44BD-859F-4E113DAE819E}" type="presParOf" srcId="{60A07B52-3BA5-402D-8ECF-0282232A3055}" destId="{F1A6F55A-2C5D-4CB4-B442-80D439F27634}" srcOrd="10" destOrd="0" presId="urn:microsoft.com/office/officeart/2005/8/layout/vList2"/>
    <dgm:cxn modelId="{8FF4F47D-B9DF-4203-925E-0BC96F9E78B3}" type="presParOf" srcId="{60A07B52-3BA5-402D-8ECF-0282232A3055}" destId="{23E77CAB-9090-4121-9034-A6F178F48845}" srcOrd="11" destOrd="0" presId="urn:microsoft.com/office/officeart/2005/8/layout/vList2"/>
    <dgm:cxn modelId="{7806F05D-FCDD-47DC-B865-BC50C4CAB250}" type="presParOf" srcId="{60A07B52-3BA5-402D-8ECF-0282232A3055}" destId="{5CD2BABD-92DE-45E4-BA9E-23BCAAFE1EE3}" srcOrd="12" destOrd="0" presId="urn:microsoft.com/office/officeart/2005/8/layout/vList2"/>
    <dgm:cxn modelId="{F55EDF62-5DCC-4B45-AA1D-8315332F7B17}" type="presParOf" srcId="{60A07B52-3BA5-402D-8ECF-0282232A3055}" destId="{2C6BD984-415F-41C9-8394-EA4C0887B901}" srcOrd="13" destOrd="0" presId="urn:microsoft.com/office/officeart/2005/8/layout/vList2"/>
    <dgm:cxn modelId="{E114F00F-BBFF-4F97-96AA-68083C423B4C}" type="presParOf" srcId="{60A07B52-3BA5-402D-8ECF-0282232A3055}" destId="{84656699-8076-44BC-B6BF-B6451EC10F7D}" srcOrd="14" destOrd="0" presId="urn:microsoft.com/office/officeart/2005/8/layout/vList2"/>
    <dgm:cxn modelId="{5C7C299E-B833-4030-B48F-AC0D7F7EE5ED}" type="presParOf" srcId="{60A07B52-3BA5-402D-8ECF-0282232A3055}" destId="{A07BCBC2-DECF-499D-BA8B-4BBED64DC8BC}" srcOrd="15" destOrd="0" presId="urn:microsoft.com/office/officeart/2005/8/layout/vList2"/>
    <dgm:cxn modelId="{3B3DD749-D73A-430D-9DF5-570AAA8CA01C}" type="presParOf" srcId="{60A07B52-3BA5-402D-8ECF-0282232A3055}" destId="{2D1EDAB5-35B5-44EE-B066-6CE2402D7830}" srcOrd="16" destOrd="0" presId="urn:microsoft.com/office/officeart/2005/8/layout/vList2"/>
    <dgm:cxn modelId="{46533072-8271-4980-BF80-947111D4C994}" type="presParOf" srcId="{60A07B52-3BA5-402D-8ECF-0282232A3055}" destId="{0CABBA5A-DFD2-4E54-BEB8-61235D72246E}" srcOrd="1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7FA0B1-3679-4439-A484-8E4C0D4734C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309386-F277-4B8D-9F11-F548D9538481}">
      <dgm:prSet/>
      <dgm:spPr/>
      <dgm:t>
        <a:bodyPr/>
        <a:lstStyle/>
        <a:p>
          <a:r>
            <a:rPr lang="es-AR" dirty="0"/>
            <a:t>FIFO: consiste en devolver la posición del primer cliente que llegó a la cola, en este caso será siempre 0.</a:t>
          </a:r>
          <a:endParaRPr lang="en-US" dirty="0"/>
        </a:p>
      </dgm:t>
    </dgm:pt>
    <dgm:pt modelId="{7C612DC6-0A68-4CDD-A7E7-A8D9BB1B7403}" type="parTrans" cxnId="{22013B0D-8C15-4A5E-B552-5B4FF4E8FD0A}">
      <dgm:prSet/>
      <dgm:spPr/>
      <dgm:t>
        <a:bodyPr/>
        <a:lstStyle/>
        <a:p>
          <a:endParaRPr lang="en-US"/>
        </a:p>
      </dgm:t>
    </dgm:pt>
    <dgm:pt modelId="{51057636-5624-47D4-864E-005E1BFDD8CF}" type="sibTrans" cxnId="{22013B0D-8C15-4A5E-B552-5B4FF4E8FD0A}">
      <dgm:prSet/>
      <dgm:spPr/>
      <dgm:t>
        <a:bodyPr/>
        <a:lstStyle/>
        <a:p>
          <a:endParaRPr lang="en-US"/>
        </a:p>
      </dgm:t>
    </dgm:pt>
    <dgm:pt modelId="{A8A6154B-DC40-4031-957E-2A711F379A2C}">
      <dgm:prSet/>
      <dgm:spPr/>
      <dgm:t>
        <a:bodyPr/>
        <a:lstStyle/>
        <a:p>
          <a:r>
            <a:rPr lang="es-AR"/>
            <a:t>LIFO: consiste en devolver la posición del último cliente que llegó a la cola.</a:t>
          </a:r>
          <a:endParaRPr lang="en-US"/>
        </a:p>
      </dgm:t>
    </dgm:pt>
    <dgm:pt modelId="{0949113E-4FA2-4E32-9DC2-92DFB5009CD4}" type="parTrans" cxnId="{CE46B5EF-F0F5-48BF-9B7F-D62406E0B69A}">
      <dgm:prSet/>
      <dgm:spPr/>
      <dgm:t>
        <a:bodyPr/>
        <a:lstStyle/>
        <a:p>
          <a:endParaRPr lang="en-US"/>
        </a:p>
      </dgm:t>
    </dgm:pt>
    <dgm:pt modelId="{191668AD-114C-48F8-BEC2-74683E88BA3D}" type="sibTrans" cxnId="{CE46B5EF-F0F5-48BF-9B7F-D62406E0B69A}">
      <dgm:prSet/>
      <dgm:spPr/>
      <dgm:t>
        <a:bodyPr/>
        <a:lstStyle/>
        <a:p>
          <a:endParaRPr lang="en-US"/>
        </a:p>
      </dgm:t>
    </dgm:pt>
    <dgm:pt modelId="{51313061-E9C4-4723-ADBE-1A90209FCE0B}">
      <dgm:prSet/>
      <dgm:spPr/>
      <dgm:t>
        <a:bodyPr/>
        <a:lstStyle/>
        <a:p>
          <a:r>
            <a:rPr lang="es-AR"/>
            <a:t>Prioridad: en el caso de que alguno de los clientes posea prioridad se lo selecciona, caso contrario funciona como FIFO.</a:t>
          </a:r>
          <a:endParaRPr lang="en-US"/>
        </a:p>
      </dgm:t>
    </dgm:pt>
    <dgm:pt modelId="{5A02A375-20EF-417F-9F4D-A93936EC3DBB}" type="parTrans" cxnId="{C19F0514-666F-4441-8E02-14FBAF834099}">
      <dgm:prSet/>
      <dgm:spPr/>
      <dgm:t>
        <a:bodyPr/>
        <a:lstStyle/>
        <a:p>
          <a:endParaRPr lang="en-US"/>
        </a:p>
      </dgm:t>
    </dgm:pt>
    <dgm:pt modelId="{E39BADFD-AE6B-49CD-8C2B-E651076899C7}" type="sibTrans" cxnId="{C19F0514-666F-4441-8E02-14FBAF834099}">
      <dgm:prSet/>
      <dgm:spPr/>
      <dgm:t>
        <a:bodyPr/>
        <a:lstStyle/>
        <a:p>
          <a:endParaRPr lang="en-US"/>
        </a:p>
      </dgm:t>
    </dgm:pt>
    <dgm:pt modelId="{6453E2A3-7A35-484C-8D01-A66226CF42C7}" type="pres">
      <dgm:prSet presAssocID="{5A7FA0B1-3679-4439-A484-8E4C0D4734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ABB6C4-881E-4F1A-9441-9D0E9D463ECF}" type="pres">
      <dgm:prSet presAssocID="{69309386-F277-4B8D-9F11-F548D9538481}" presName="hierRoot1" presStyleCnt="0"/>
      <dgm:spPr/>
    </dgm:pt>
    <dgm:pt modelId="{0C969495-57A8-422B-97B1-03DE9C2208D7}" type="pres">
      <dgm:prSet presAssocID="{69309386-F277-4B8D-9F11-F548D9538481}" presName="composite" presStyleCnt="0"/>
      <dgm:spPr/>
    </dgm:pt>
    <dgm:pt modelId="{DDEFA235-9171-45A3-BE8F-15ACEF1A4DE9}" type="pres">
      <dgm:prSet presAssocID="{69309386-F277-4B8D-9F11-F548D9538481}" presName="background" presStyleLbl="node0" presStyleIdx="0" presStyleCnt="3"/>
      <dgm:spPr/>
    </dgm:pt>
    <dgm:pt modelId="{311EAF10-FF7B-4116-8731-FBE64725B5BE}" type="pres">
      <dgm:prSet presAssocID="{69309386-F277-4B8D-9F11-F548D9538481}" presName="text" presStyleLbl="fgAcc0" presStyleIdx="0" presStyleCnt="3">
        <dgm:presLayoutVars>
          <dgm:chPref val="3"/>
        </dgm:presLayoutVars>
      </dgm:prSet>
      <dgm:spPr/>
    </dgm:pt>
    <dgm:pt modelId="{217B7014-DEF7-4533-A8DD-E4021EC11457}" type="pres">
      <dgm:prSet presAssocID="{69309386-F277-4B8D-9F11-F548D9538481}" presName="hierChild2" presStyleCnt="0"/>
      <dgm:spPr/>
    </dgm:pt>
    <dgm:pt modelId="{01BD79AC-A381-4E47-9C84-EEDCB6CEF681}" type="pres">
      <dgm:prSet presAssocID="{A8A6154B-DC40-4031-957E-2A711F379A2C}" presName="hierRoot1" presStyleCnt="0"/>
      <dgm:spPr/>
    </dgm:pt>
    <dgm:pt modelId="{F3ACAA5B-7692-4809-B2A5-EF557EA00EF4}" type="pres">
      <dgm:prSet presAssocID="{A8A6154B-DC40-4031-957E-2A711F379A2C}" presName="composite" presStyleCnt="0"/>
      <dgm:spPr/>
    </dgm:pt>
    <dgm:pt modelId="{9984DFDA-DA76-4EFC-BC20-736CE801D64B}" type="pres">
      <dgm:prSet presAssocID="{A8A6154B-DC40-4031-957E-2A711F379A2C}" presName="background" presStyleLbl="node0" presStyleIdx="1" presStyleCnt="3"/>
      <dgm:spPr/>
    </dgm:pt>
    <dgm:pt modelId="{A9D1EA94-E1F3-4C45-B7B6-B94FA549931E}" type="pres">
      <dgm:prSet presAssocID="{A8A6154B-DC40-4031-957E-2A711F379A2C}" presName="text" presStyleLbl="fgAcc0" presStyleIdx="1" presStyleCnt="3">
        <dgm:presLayoutVars>
          <dgm:chPref val="3"/>
        </dgm:presLayoutVars>
      </dgm:prSet>
      <dgm:spPr/>
    </dgm:pt>
    <dgm:pt modelId="{B2571489-E875-4573-AE63-4C61B6ED681B}" type="pres">
      <dgm:prSet presAssocID="{A8A6154B-DC40-4031-957E-2A711F379A2C}" presName="hierChild2" presStyleCnt="0"/>
      <dgm:spPr/>
    </dgm:pt>
    <dgm:pt modelId="{38DA36DB-7904-46D8-B7A5-97FD40717BDD}" type="pres">
      <dgm:prSet presAssocID="{51313061-E9C4-4723-ADBE-1A90209FCE0B}" presName="hierRoot1" presStyleCnt="0"/>
      <dgm:spPr/>
    </dgm:pt>
    <dgm:pt modelId="{CFEE33CE-CCDE-4D82-A045-268D763A9523}" type="pres">
      <dgm:prSet presAssocID="{51313061-E9C4-4723-ADBE-1A90209FCE0B}" presName="composite" presStyleCnt="0"/>
      <dgm:spPr/>
    </dgm:pt>
    <dgm:pt modelId="{AFDC5109-58D7-4111-8656-6AC8CB1C67B7}" type="pres">
      <dgm:prSet presAssocID="{51313061-E9C4-4723-ADBE-1A90209FCE0B}" presName="background" presStyleLbl="node0" presStyleIdx="2" presStyleCnt="3"/>
      <dgm:spPr/>
    </dgm:pt>
    <dgm:pt modelId="{92B6A1A4-F341-442D-8785-139FF8B9F138}" type="pres">
      <dgm:prSet presAssocID="{51313061-E9C4-4723-ADBE-1A90209FCE0B}" presName="text" presStyleLbl="fgAcc0" presStyleIdx="2" presStyleCnt="3">
        <dgm:presLayoutVars>
          <dgm:chPref val="3"/>
        </dgm:presLayoutVars>
      </dgm:prSet>
      <dgm:spPr/>
    </dgm:pt>
    <dgm:pt modelId="{4847E76B-1AE2-49D8-BD29-DDC059E5B348}" type="pres">
      <dgm:prSet presAssocID="{51313061-E9C4-4723-ADBE-1A90209FCE0B}" presName="hierChild2" presStyleCnt="0"/>
      <dgm:spPr/>
    </dgm:pt>
  </dgm:ptLst>
  <dgm:cxnLst>
    <dgm:cxn modelId="{22013B0D-8C15-4A5E-B552-5B4FF4E8FD0A}" srcId="{5A7FA0B1-3679-4439-A484-8E4C0D4734C6}" destId="{69309386-F277-4B8D-9F11-F548D9538481}" srcOrd="0" destOrd="0" parTransId="{7C612DC6-0A68-4CDD-A7E7-A8D9BB1B7403}" sibTransId="{51057636-5624-47D4-864E-005E1BFDD8CF}"/>
    <dgm:cxn modelId="{C19F0514-666F-4441-8E02-14FBAF834099}" srcId="{5A7FA0B1-3679-4439-A484-8E4C0D4734C6}" destId="{51313061-E9C4-4723-ADBE-1A90209FCE0B}" srcOrd="2" destOrd="0" parTransId="{5A02A375-20EF-417F-9F4D-A93936EC3DBB}" sibTransId="{E39BADFD-AE6B-49CD-8C2B-E651076899C7}"/>
    <dgm:cxn modelId="{8DA4D725-D962-474A-B02A-C7945E774442}" type="presOf" srcId="{51313061-E9C4-4723-ADBE-1A90209FCE0B}" destId="{92B6A1A4-F341-442D-8785-139FF8B9F138}" srcOrd="0" destOrd="0" presId="urn:microsoft.com/office/officeart/2005/8/layout/hierarchy1"/>
    <dgm:cxn modelId="{C9ABBF69-FCD2-4F41-8AF6-A51F63920DCB}" type="presOf" srcId="{5A7FA0B1-3679-4439-A484-8E4C0D4734C6}" destId="{6453E2A3-7A35-484C-8D01-A66226CF42C7}" srcOrd="0" destOrd="0" presId="urn:microsoft.com/office/officeart/2005/8/layout/hierarchy1"/>
    <dgm:cxn modelId="{614F4087-8BDB-4B2A-9A89-E46CD3FCED29}" type="presOf" srcId="{69309386-F277-4B8D-9F11-F548D9538481}" destId="{311EAF10-FF7B-4116-8731-FBE64725B5BE}" srcOrd="0" destOrd="0" presId="urn:microsoft.com/office/officeart/2005/8/layout/hierarchy1"/>
    <dgm:cxn modelId="{49F575C1-BEE8-48DB-9FB2-018F847E9C63}" type="presOf" srcId="{A8A6154B-DC40-4031-957E-2A711F379A2C}" destId="{A9D1EA94-E1F3-4C45-B7B6-B94FA549931E}" srcOrd="0" destOrd="0" presId="urn:microsoft.com/office/officeart/2005/8/layout/hierarchy1"/>
    <dgm:cxn modelId="{CE46B5EF-F0F5-48BF-9B7F-D62406E0B69A}" srcId="{5A7FA0B1-3679-4439-A484-8E4C0D4734C6}" destId="{A8A6154B-DC40-4031-957E-2A711F379A2C}" srcOrd="1" destOrd="0" parTransId="{0949113E-4FA2-4E32-9DC2-92DFB5009CD4}" sibTransId="{191668AD-114C-48F8-BEC2-74683E88BA3D}"/>
    <dgm:cxn modelId="{E90EFC3B-7109-4A87-944F-6A5690D2C51B}" type="presParOf" srcId="{6453E2A3-7A35-484C-8D01-A66226CF42C7}" destId="{A8ABB6C4-881E-4F1A-9441-9D0E9D463ECF}" srcOrd="0" destOrd="0" presId="urn:microsoft.com/office/officeart/2005/8/layout/hierarchy1"/>
    <dgm:cxn modelId="{5A7606FA-06CF-47C7-93EC-1E33C65A20FA}" type="presParOf" srcId="{A8ABB6C4-881E-4F1A-9441-9D0E9D463ECF}" destId="{0C969495-57A8-422B-97B1-03DE9C2208D7}" srcOrd="0" destOrd="0" presId="urn:microsoft.com/office/officeart/2005/8/layout/hierarchy1"/>
    <dgm:cxn modelId="{1148381A-56EB-4272-8E0B-69664F69BC15}" type="presParOf" srcId="{0C969495-57A8-422B-97B1-03DE9C2208D7}" destId="{DDEFA235-9171-45A3-BE8F-15ACEF1A4DE9}" srcOrd="0" destOrd="0" presId="urn:microsoft.com/office/officeart/2005/8/layout/hierarchy1"/>
    <dgm:cxn modelId="{BCE53D13-52C3-49C5-AAF0-B887D0FE6671}" type="presParOf" srcId="{0C969495-57A8-422B-97B1-03DE9C2208D7}" destId="{311EAF10-FF7B-4116-8731-FBE64725B5BE}" srcOrd="1" destOrd="0" presId="urn:microsoft.com/office/officeart/2005/8/layout/hierarchy1"/>
    <dgm:cxn modelId="{68252AFF-87DA-497B-8E24-5EEB1E7886A8}" type="presParOf" srcId="{A8ABB6C4-881E-4F1A-9441-9D0E9D463ECF}" destId="{217B7014-DEF7-4533-A8DD-E4021EC11457}" srcOrd="1" destOrd="0" presId="urn:microsoft.com/office/officeart/2005/8/layout/hierarchy1"/>
    <dgm:cxn modelId="{F581F26E-368B-4546-B912-4763FF50B454}" type="presParOf" srcId="{6453E2A3-7A35-484C-8D01-A66226CF42C7}" destId="{01BD79AC-A381-4E47-9C84-EEDCB6CEF681}" srcOrd="1" destOrd="0" presId="urn:microsoft.com/office/officeart/2005/8/layout/hierarchy1"/>
    <dgm:cxn modelId="{31A4643F-1F9B-488B-BAA0-E94DD8104814}" type="presParOf" srcId="{01BD79AC-A381-4E47-9C84-EEDCB6CEF681}" destId="{F3ACAA5B-7692-4809-B2A5-EF557EA00EF4}" srcOrd="0" destOrd="0" presId="urn:microsoft.com/office/officeart/2005/8/layout/hierarchy1"/>
    <dgm:cxn modelId="{6E93DD2C-7517-4C1F-991F-A7B1B8943A6C}" type="presParOf" srcId="{F3ACAA5B-7692-4809-B2A5-EF557EA00EF4}" destId="{9984DFDA-DA76-4EFC-BC20-736CE801D64B}" srcOrd="0" destOrd="0" presId="urn:microsoft.com/office/officeart/2005/8/layout/hierarchy1"/>
    <dgm:cxn modelId="{78B644E0-1928-4DDC-B63C-FA9952183A73}" type="presParOf" srcId="{F3ACAA5B-7692-4809-B2A5-EF557EA00EF4}" destId="{A9D1EA94-E1F3-4C45-B7B6-B94FA549931E}" srcOrd="1" destOrd="0" presId="urn:microsoft.com/office/officeart/2005/8/layout/hierarchy1"/>
    <dgm:cxn modelId="{1AE5E80D-002C-41F0-AA8E-C69C44973E65}" type="presParOf" srcId="{01BD79AC-A381-4E47-9C84-EEDCB6CEF681}" destId="{B2571489-E875-4573-AE63-4C61B6ED681B}" srcOrd="1" destOrd="0" presId="urn:microsoft.com/office/officeart/2005/8/layout/hierarchy1"/>
    <dgm:cxn modelId="{16CA0322-78DD-4262-B2A4-011D70B25044}" type="presParOf" srcId="{6453E2A3-7A35-484C-8D01-A66226CF42C7}" destId="{38DA36DB-7904-46D8-B7A5-97FD40717BDD}" srcOrd="2" destOrd="0" presId="urn:microsoft.com/office/officeart/2005/8/layout/hierarchy1"/>
    <dgm:cxn modelId="{759CDF82-04C9-4931-B261-E1C82F256DB7}" type="presParOf" srcId="{38DA36DB-7904-46D8-B7A5-97FD40717BDD}" destId="{CFEE33CE-CCDE-4D82-A045-268D763A9523}" srcOrd="0" destOrd="0" presId="urn:microsoft.com/office/officeart/2005/8/layout/hierarchy1"/>
    <dgm:cxn modelId="{3F6980BE-0098-4BCC-9BE5-31F173F517FA}" type="presParOf" srcId="{CFEE33CE-CCDE-4D82-A045-268D763A9523}" destId="{AFDC5109-58D7-4111-8656-6AC8CB1C67B7}" srcOrd="0" destOrd="0" presId="urn:microsoft.com/office/officeart/2005/8/layout/hierarchy1"/>
    <dgm:cxn modelId="{9FF6C557-CFE3-4D95-9987-18B6E6387573}" type="presParOf" srcId="{CFEE33CE-CCDE-4D82-A045-268D763A9523}" destId="{92B6A1A4-F341-442D-8785-139FF8B9F138}" srcOrd="1" destOrd="0" presId="urn:microsoft.com/office/officeart/2005/8/layout/hierarchy1"/>
    <dgm:cxn modelId="{85115A93-7E04-4856-9204-006192307210}" type="presParOf" srcId="{38DA36DB-7904-46D8-B7A5-97FD40717BDD}" destId="{4847E76B-1AE2-49D8-BD29-DDC059E5B3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217163-4199-482A-90AB-6E09994C21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356559A-D110-484E-A5AC-CD5F60177C9E}">
      <dgm:prSet/>
      <dgm:spPr/>
      <dgm:t>
        <a:bodyPr/>
        <a:lstStyle/>
        <a:p>
          <a:r>
            <a:rPr lang="es-AR"/>
            <a:t>Comportamiento general de la simulación.</a:t>
          </a:r>
          <a:endParaRPr lang="en-US"/>
        </a:p>
      </dgm:t>
    </dgm:pt>
    <dgm:pt modelId="{017524DC-2B96-4A66-9A6E-B51594BAD3B0}" type="parTrans" cxnId="{3E07880F-9A3A-4693-8424-88C7190546C8}">
      <dgm:prSet/>
      <dgm:spPr/>
      <dgm:t>
        <a:bodyPr/>
        <a:lstStyle/>
        <a:p>
          <a:endParaRPr lang="en-US"/>
        </a:p>
      </dgm:t>
    </dgm:pt>
    <dgm:pt modelId="{95EE0105-73BF-4F97-835A-3A6A9562ACD8}" type="sibTrans" cxnId="{3E07880F-9A3A-4693-8424-88C7190546C8}">
      <dgm:prSet/>
      <dgm:spPr/>
      <dgm:t>
        <a:bodyPr/>
        <a:lstStyle/>
        <a:p>
          <a:endParaRPr lang="en-US"/>
        </a:p>
      </dgm:t>
    </dgm:pt>
    <dgm:pt modelId="{8D29ECAA-75F9-4563-BBDD-6F9E47892AB5}">
      <dgm:prSet/>
      <dgm:spPr/>
      <dgm:t>
        <a:bodyPr/>
        <a:lstStyle/>
        <a:p>
          <a:r>
            <a:rPr lang="es-AR"/>
            <a:t>Variación de algoritmos de selección en la primera cola.</a:t>
          </a:r>
          <a:endParaRPr lang="en-US"/>
        </a:p>
      </dgm:t>
    </dgm:pt>
    <dgm:pt modelId="{CC333BDB-44AD-4A80-B664-6FC55281D3F7}" type="parTrans" cxnId="{DCA62327-8C41-4388-8D9E-293705CF1618}">
      <dgm:prSet/>
      <dgm:spPr/>
      <dgm:t>
        <a:bodyPr/>
        <a:lstStyle/>
        <a:p>
          <a:endParaRPr lang="en-US"/>
        </a:p>
      </dgm:t>
    </dgm:pt>
    <dgm:pt modelId="{7C0BA7C3-E94A-4B89-9394-360DC15DA706}" type="sibTrans" cxnId="{DCA62327-8C41-4388-8D9E-293705CF1618}">
      <dgm:prSet/>
      <dgm:spPr/>
      <dgm:t>
        <a:bodyPr/>
        <a:lstStyle/>
        <a:p>
          <a:endParaRPr lang="en-US"/>
        </a:p>
      </dgm:t>
    </dgm:pt>
    <dgm:pt modelId="{85CBBE43-5BE8-4377-AC6E-9AA4DCE1CF71}">
      <dgm:prSet/>
      <dgm:spPr/>
      <dgm:t>
        <a:bodyPr/>
        <a:lstStyle/>
        <a:p>
          <a:r>
            <a:rPr lang="es-AR"/>
            <a:t>Mejora aplicada.</a:t>
          </a:r>
          <a:endParaRPr lang="en-US"/>
        </a:p>
      </dgm:t>
    </dgm:pt>
    <dgm:pt modelId="{916BBD41-CDAB-4737-889A-7C6BB51AADF6}" type="parTrans" cxnId="{43821FBE-AA6A-4428-9FB8-EA5A18CC65CA}">
      <dgm:prSet/>
      <dgm:spPr/>
      <dgm:t>
        <a:bodyPr/>
        <a:lstStyle/>
        <a:p>
          <a:endParaRPr lang="en-US"/>
        </a:p>
      </dgm:t>
    </dgm:pt>
    <dgm:pt modelId="{01D05EA1-D113-497F-90CA-8C328DC061CF}" type="sibTrans" cxnId="{43821FBE-AA6A-4428-9FB8-EA5A18CC65CA}">
      <dgm:prSet/>
      <dgm:spPr/>
      <dgm:t>
        <a:bodyPr/>
        <a:lstStyle/>
        <a:p>
          <a:endParaRPr lang="en-US"/>
        </a:p>
      </dgm:t>
    </dgm:pt>
    <dgm:pt modelId="{685BDC1F-32D8-439D-AEC8-721FF3454F3F}" type="pres">
      <dgm:prSet presAssocID="{6E217163-4199-482A-90AB-6E09994C21C6}" presName="root" presStyleCnt="0">
        <dgm:presLayoutVars>
          <dgm:dir/>
          <dgm:resizeHandles val="exact"/>
        </dgm:presLayoutVars>
      </dgm:prSet>
      <dgm:spPr/>
    </dgm:pt>
    <dgm:pt modelId="{723380DE-7D11-4BE9-A224-CF1A5C93CC56}" type="pres">
      <dgm:prSet presAssocID="{D356559A-D110-484E-A5AC-CD5F60177C9E}" presName="compNode" presStyleCnt="0"/>
      <dgm:spPr/>
    </dgm:pt>
    <dgm:pt modelId="{88954B35-9D12-4953-9EF2-FB728E56A9DB}" type="pres">
      <dgm:prSet presAssocID="{D356559A-D110-484E-A5AC-CD5F60177C9E}" presName="bgRect" presStyleLbl="bgShp" presStyleIdx="0" presStyleCnt="3"/>
      <dgm:spPr/>
    </dgm:pt>
    <dgm:pt modelId="{24A8A25E-DFB9-4933-A48D-A940719917E1}" type="pres">
      <dgm:prSet presAssocID="{D356559A-D110-484E-A5AC-CD5F60177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13064B3-CA78-44D0-922C-90B86FAF1C43}" type="pres">
      <dgm:prSet presAssocID="{D356559A-D110-484E-A5AC-CD5F60177C9E}" presName="spaceRect" presStyleCnt="0"/>
      <dgm:spPr/>
    </dgm:pt>
    <dgm:pt modelId="{BF6E81A2-3118-4869-ADE1-E90423535E6C}" type="pres">
      <dgm:prSet presAssocID="{D356559A-D110-484E-A5AC-CD5F60177C9E}" presName="parTx" presStyleLbl="revTx" presStyleIdx="0" presStyleCnt="3">
        <dgm:presLayoutVars>
          <dgm:chMax val="0"/>
          <dgm:chPref val="0"/>
        </dgm:presLayoutVars>
      </dgm:prSet>
      <dgm:spPr/>
    </dgm:pt>
    <dgm:pt modelId="{E80844A8-9343-492D-BAAB-19DB94270E38}" type="pres">
      <dgm:prSet presAssocID="{95EE0105-73BF-4F97-835A-3A6A9562ACD8}" presName="sibTrans" presStyleCnt="0"/>
      <dgm:spPr/>
    </dgm:pt>
    <dgm:pt modelId="{CC77D527-F764-4AE6-B59E-A324C25A86CD}" type="pres">
      <dgm:prSet presAssocID="{8D29ECAA-75F9-4563-BBDD-6F9E47892AB5}" presName="compNode" presStyleCnt="0"/>
      <dgm:spPr/>
    </dgm:pt>
    <dgm:pt modelId="{4D2ECD8A-E50B-42D3-AD93-E3B4DB26C623}" type="pres">
      <dgm:prSet presAssocID="{8D29ECAA-75F9-4563-BBDD-6F9E47892AB5}" presName="bgRect" presStyleLbl="bgShp" presStyleIdx="1" presStyleCnt="3"/>
      <dgm:spPr/>
    </dgm:pt>
    <dgm:pt modelId="{EEEF9BAF-31A3-4F32-89B2-877D233417D3}" type="pres">
      <dgm:prSet presAssocID="{8D29ECAA-75F9-4563-BBDD-6F9E47892A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Distribution"/>
        </a:ext>
      </dgm:extLst>
    </dgm:pt>
    <dgm:pt modelId="{50AAFAEA-19EB-4574-8A60-1398B93BDBE3}" type="pres">
      <dgm:prSet presAssocID="{8D29ECAA-75F9-4563-BBDD-6F9E47892AB5}" presName="spaceRect" presStyleCnt="0"/>
      <dgm:spPr/>
    </dgm:pt>
    <dgm:pt modelId="{C7D042D8-CD36-496E-87CD-8876E3E49C2E}" type="pres">
      <dgm:prSet presAssocID="{8D29ECAA-75F9-4563-BBDD-6F9E47892AB5}" presName="parTx" presStyleLbl="revTx" presStyleIdx="1" presStyleCnt="3">
        <dgm:presLayoutVars>
          <dgm:chMax val="0"/>
          <dgm:chPref val="0"/>
        </dgm:presLayoutVars>
      </dgm:prSet>
      <dgm:spPr/>
    </dgm:pt>
    <dgm:pt modelId="{3C45B613-31A1-4536-A9E5-7B6ADE8A8C1C}" type="pres">
      <dgm:prSet presAssocID="{7C0BA7C3-E94A-4B89-9394-360DC15DA706}" presName="sibTrans" presStyleCnt="0"/>
      <dgm:spPr/>
    </dgm:pt>
    <dgm:pt modelId="{20AF3F29-5BDF-4167-8A7F-1E9227671B87}" type="pres">
      <dgm:prSet presAssocID="{85CBBE43-5BE8-4377-AC6E-9AA4DCE1CF71}" presName="compNode" presStyleCnt="0"/>
      <dgm:spPr/>
    </dgm:pt>
    <dgm:pt modelId="{5F15BFAB-D3A1-4FCC-B459-A5A45F2AC127}" type="pres">
      <dgm:prSet presAssocID="{85CBBE43-5BE8-4377-AC6E-9AA4DCE1CF71}" presName="bgRect" presStyleLbl="bgShp" presStyleIdx="2" presStyleCnt="3"/>
      <dgm:spPr/>
    </dgm:pt>
    <dgm:pt modelId="{328E2A2E-4D9F-4677-ACCB-BBCAAFFAEBBD}" type="pres">
      <dgm:prSet presAssocID="{85CBBE43-5BE8-4377-AC6E-9AA4DCE1CF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CA6A69A-51E5-49CC-81D6-7B748C59788B}" type="pres">
      <dgm:prSet presAssocID="{85CBBE43-5BE8-4377-AC6E-9AA4DCE1CF71}" presName="spaceRect" presStyleCnt="0"/>
      <dgm:spPr/>
    </dgm:pt>
    <dgm:pt modelId="{6DC51394-8ADA-4631-A244-57728B1546E5}" type="pres">
      <dgm:prSet presAssocID="{85CBBE43-5BE8-4377-AC6E-9AA4DCE1CF7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07880F-9A3A-4693-8424-88C7190546C8}" srcId="{6E217163-4199-482A-90AB-6E09994C21C6}" destId="{D356559A-D110-484E-A5AC-CD5F60177C9E}" srcOrd="0" destOrd="0" parTransId="{017524DC-2B96-4A66-9A6E-B51594BAD3B0}" sibTransId="{95EE0105-73BF-4F97-835A-3A6A9562ACD8}"/>
    <dgm:cxn modelId="{DCA62327-8C41-4388-8D9E-293705CF1618}" srcId="{6E217163-4199-482A-90AB-6E09994C21C6}" destId="{8D29ECAA-75F9-4563-BBDD-6F9E47892AB5}" srcOrd="1" destOrd="0" parTransId="{CC333BDB-44AD-4A80-B664-6FC55281D3F7}" sibTransId="{7C0BA7C3-E94A-4B89-9394-360DC15DA706}"/>
    <dgm:cxn modelId="{BD2E1F85-431D-4ADF-98EB-4990EA66CACE}" type="presOf" srcId="{6E217163-4199-482A-90AB-6E09994C21C6}" destId="{685BDC1F-32D8-439D-AEC8-721FF3454F3F}" srcOrd="0" destOrd="0" presId="urn:microsoft.com/office/officeart/2018/2/layout/IconVerticalSolidList"/>
    <dgm:cxn modelId="{43821FBE-AA6A-4428-9FB8-EA5A18CC65CA}" srcId="{6E217163-4199-482A-90AB-6E09994C21C6}" destId="{85CBBE43-5BE8-4377-AC6E-9AA4DCE1CF71}" srcOrd="2" destOrd="0" parTransId="{916BBD41-CDAB-4737-889A-7C6BB51AADF6}" sibTransId="{01D05EA1-D113-497F-90CA-8C328DC061CF}"/>
    <dgm:cxn modelId="{B8903FCA-D963-46D8-B469-0601307DC140}" type="presOf" srcId="{8D29ECAA-75F9-4563-BBDD-6F9E47892AB5}" destId="{C7D042D8-CD36-496E-87CD-8876E3E49C2E}" srcOrd="0" destOrd="0" presId="urn:microsoft.com/office/officeart/2018/2/layout/IconVerticalSolidList"/>
    <dgm:cxn modelId="{01B7E6D2-B60F-4D09-ADFC-F935E3B96671}" type="presOf" srcId="{85CBBE43-5BE8-4377-AC6E-9AA4DCE1CF71}" destId="{6DC51394-8ADA-4631-A244-57728B1546E5}" srcOrd="0" destOrd="0" presId="urn:microsoft.com/office/officeart/2018/2/layout/IconVerticalSolidList"/>
    <dgm:cxn modelId="{671F94DF-93DD-4DD7-A0A8-910C6EDACFD5}" type="presOf" srcId="{D356559A-D110-484E-A5AC-CD5F60177C9E}" destId="{BF6E81A2-3118-4869-ADE1-E90423535E6C}" srcOrd="0" destOrd="0" presId="urn:microsoft.com/office/officeart/2018/2/layout/IconVerticalSolidList"/>
    <dgm:cxn modelId="{C4795C03-C699-477A-8C23-1C2CE88E3486}" type="presParOf" srcId="{685BDC1F-32D8-439D-AEC8-721FF3454F3F}" destId="{723380DE-7D11-4BE9-A224-CF1A5C93CC56}" srcOrd="0" destOrd="0" presId="urn:microsoft.com/office/officeart/2018/2/layout/IconVerticalSolidList"/>
    <dgm:cxn modelId="{66F10313-5A56-4BA2-AA96-0CD6798B927B}" type="presParOf" srcId="{723380DE-7D11-4BE9-A224-CF1A5C93CC56}" destId="{88954B35-9D12-4953-9EF2-FB728E56A9DB}" srcOrd="0" destOrd="0" presId="urn:microsoft.com/office/officeart/2018/2/layout/IconVerticalSolidList"/>
    <dgm:cxn modelId="{C33BC99B-11A1-4579-A1EF-2E902242C9B0}" type="presParOf" srcId="{723380DE-7D11-4BE9-A224-CF1A5C93CC56}" destId="{24A8A25E-DFB9-4933-A48D-A940719917E1}" srcOrd="1" destOrd="0" presId="urn:microsoft.com/office/officeart/2018/2/layout/IconVerticalSolidList"/>
    <dgm:cxn modelId="{861C2993-4A75-4910-B6BA-1AAD4173D8BF}" type="presParOf" srcId="{723380DE-7D11-4BE9-A224-CF1A5C93CC56}" destId="{513064B3-CA78-44D0-922C-90B86FAF1C43}" srcOrd="2" destOrd="0" presId="urn:microsoft.com/office/officeart/2018/2/layout/IconVerticalSolidList"/>
    <dgm:cxn modelId="{F4CD6D90-6185-49DE-A07E-A9E94D343E11}" type="presParOf" srcId="{723380DE-7D11-4BE9-A224-CF1A5C93CC56}" destId="{BF6E81A2-3118-4869-ADE1-E90423535E6C}" srcOrd="3" destOrd="0" presId="urn:microsoft.com/office/officeart/2018/2/layout/IconVerticalSolidList"/>
    <dgm:cxn modelId="{1945927D-20B2-4969-8034-86CB7FA8A9BA}" type="presParOf" srcId="{685BDC1F-32D8-439D-AEC8-721FF3454F3F}" destId="{E80844A8-9343-492D-BAAB-19DB94270E38}" srcOrd="1" destOrd="0" presId="urn:microsoft.com/office/officeart/2018/2/layout/IconVerticalSolidList"/>
    <dgm:cxn modelId="{101E6B3A-10E8-45BF-9891-09AB394B365E}" type="presParOf" srcId="{685BDC1F-32D8-439D-AEC8-721FF3454F3F}" destId="{CC77D527-F764-4AE6-B59E-A324C25A86CD}" srcOrd="2" destOrd="0" presId="urn:microsoft.com/office/officeart/2018/2/layout/IconVerticalSolidList"/>
    <dgm:cxn modelId="{4B089D58-5115-463A-B4D5-AF84032C0DA7}" type="presParOf" srcId="{CC77D527-F764-4AE6-B59E-A324C25A86CD}" destId="{4D2ECD8A-E50B-42D3-AD93-E3B4DB26C623}" srcOrd="0" destOrd="0" presId="urn:microsoft.com/office/officeart/2018/2/layout/IconVerticalSolidList"/>
    <dgm:cxn modelId="{08BD6DCB-1176-4B10-B908-4E8C7A2BC915}" type="presParOf" srcId="{CC77D527-F764-4AE6-B59E-A324C25A86CD}" destId="{EEEF9BAF-31A3-4F32-89B2-877D233417D3}" srcOrd="1" destOrd="0" presId="urn:microsoft.com/office/officeart/2018/2/layout/IconVerticalSolidList"/>
    <dgm:cxn modelId="{27A97F7B-9BA7-4A4B-AF7C-5676DA90C899}" type="presParOf" srcId="{CC77D527-F764-4AE6-B59E-A324C25A86CD}" destId="{50AAFAEA-19EB-4574-8A60-1398B93BDBE3}" srcOrd="2" destOrd="0" presId="urn:microsoft.com/office/officeart/2018/2/layout/IconVerticalSolidList"/>
    <dgm:cxn modelId="{28AB8482-39F3-48B4-AA95-5E35F7739A71}" type="presParOf" srcId="{CC77D527-F764-4AE6-B59E-A324C25A86CD}" destId="{C7D042D8-CD36-496E-87CD-8876E3E49C2E}" srcOrd="3" destOrd="0" presId="urn:microsoft.com/office/officeart/2018/2/layout/IconVerticalSolidList"/>
    <dgm:cxn modelId="{00BCD280-9D7B-48BC-86B3-88B32BC796AD}" type="presParOf" srcId="{685BDC1F-32D8-439D-AEC8-721FF3454F3F}" destId="{3C45B613-31A1-4536-A9E5-7B6ADE8A8C1C}" srcOrd="3" destOrd="0" presId="urn:microsoft.com/office/officeart/2018/2/layout/IconVerticalSolidList"/>
    <dgm:cxn modelId="{E3CD3F13-CC99-4792-852B-6B722953E3EE}" type="presParOf" srcId="{685BDC1F-32D8-439D-AEC8-721FF3454F3F}" destId="{20AF3F29-5BDF-4167-8A7F-1E9227671B87}" srcOrd="4" destOrd="0" presId="urn:microsoft.com/office/officeart/2018/2/layout/IconVerticalSolidList"/>
    <dgm:cxn modelId="{6AA8BDBD-CE3B-4B38-8878-5EF008DA97FC}" type="presParOf" srcId="{20AF3F29-5BDF-4167-8A7F-1E9227671B87}" destId="{5F15BFAB-D3A1-4FCC-B459-A5A45F2AC127}" srcOrd="0" destOrd="0" presId="urn:microsoft.com/office/officeart/2018/2/layout/IconVerticalSolidList"/>
    <dgm:cxn modelId="{61057F07-B36A-455A-9564-E505C717C66D}" type="presParOf" srcId="{20AF3F29-5BDF-4167-8A7F-1E9227671B87}" destId="{328E2A2E-4D9F-4677-ACCB-BBCAAFFAEBBD}" srcOrd="1" destOrd="0" presId="urn:microsoft.com/office/officeart/2018/2/layout/IconVerticalSolidList"/>
    <dgm:cxn modelId="{D025F12C-EC77-4572-8855-6043E8F46C85}" type="presParOf" srcId="{20AF3F29-5BDF-4167-8A7F-1E9227671B87}" destId="{ACA6A69A-51E5-49CC-81D6-7B748C59788B}" srcOrd="2" destOrd="0" presId="urn:microsoft.com/office/officeart/2018/2/layout/IconVerticalSolidList"/>
    <dgm:cxn modelId="{D80A4A24-C497-4A61-9EA4-BB24A5C6AC65}" type="presParOf" srcId="{20AF3F29-5BDF-4167-8A7F-1E9227671B87}" destId="{6DC51394-8ADA-4631-A244-57728B1546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9BD78-1CC7-4D72-9DBD-19BA4CE9267B}">
      <dsp:nvSpPr>
        <dsp:cNvPr id="0" name=""/>
        <dsp:cNvSpPr/>
      </dsp:nvSpPr>
      <dsp:spPr>
        <a:xfrm>
          <a:off x="0" y="3606401"/>
          <a:ext cx="10018712" cy="4733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Cargar Cliente en </a:t>
          </a:r>
          <a:r>
            <a:rPr lang="es-AR" sz="1600" kern="1200" dirty="0" err="1"/>
            <a:t>ProxEvento</a:t>
          </a:r>
          <a:r>
            <a:rPr lang="es-AR" sz="1600" kern="1200" dirty="0"/>
            <a:t> y generar un cliente con tiempo 99999.</a:t>
          </a:r>
        </a:p>
      </dsp:txBody>
      <dsp:txXfrm>
        <a:off x="0" y="3606401"/>
        <a:ext cx="10018712" cy="473338"/>
      </dsp:txXfrm>
    </dsp:sp>
    <dsp:sp modelId="{09CC1B79-0158-4CD3-9232-8BEEA3FCC210}">
      <dsp:nvSpPr>
        <dsp:cNvPr id="0" name=""/>
        <dsp:cNvSpPr/>
      </dsp:nvSpPr>
      <dsp:spPr>
        <a:xfrm rot="10800000">
          <a:off x="0" y="2885507"/>
          <a:ext cx="10018712" cy="72799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Calcular tiempo del primer arribo y generar un cliente.</a:t>
          </a:r>
        </a:p>
      </dsp:txBody>
      <dsp:txXfrm rot="10800000">
        <a:off x="0" y="2885507"/>
        <a:ext cx="10018712" cy="473029"/>
      </dsp:txXfrm>
    </dsp:sp>
    <dsp:sp modelId="{16BA82FB-E236-4A83-A10D-0031A6A6DF57}">
      <dsp:nvSpPr>
        <dsp:cNvPr id="0" name=""/>
        <dsp:cNvSpPr/>
      </dsp:nvSpPr>
      <dsp:spPr>
        <a:xfrm rot="10800000">
          <a:off x="0" y="2164612"/>
          <a:ext cx="10018712" cy="72799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Inicializa </a:t>
          </a:r>
          <a:r>
            <a:rPr lang="es-AR" sz="1500" kern="1200" dirty="0" err="1"/>
            <a:t>RelojReloj</a:t>
          </a:r>
          <a:r>
            <a:rPr lang="es-AR" sz="1500" kern="1200" dirty="0"/>
            <a:t> = 0</a:t>
          </a:r>
        </a:p>
      </dsp:txBody>
      <dsp:txXfrm rot="-10800000">
        <a:off x="0" y="2164612"/>
        <a:ext cx="10018712" cy="255525"/>
      </dsp:txXfrm>
    </dsp:sp>
    <dsp:sp modelId="{8CE14903-68D3-4707-A16A-01A7544D56EC}">
      <dsp:nvSpPr>
        <dsp:cNvPr id="0" name=""/>
        <dsp:cNvSpPr/>
      </dsp:nvSpPr>
      <dsp:spPr>
        <a:xfrm>
          <a:off x="0" y="2420138"/>
          <a:ext cx="10018712" cy="217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/>
            <a:t>Reloj </a:t>
          </a:r>
          <a:r>
            <a:rPr lang="es-AR" sz="1300" kern="1200" dirty="0"/>
            <a:t>= 0</a:t>
          </a:r>
        </a:p>
      </dsp:txBody>
      <dsp:txXfrm>
        <a:off x="0" y="2420138"/>
        <a:ext cx="10018712" cy="217670"/>
      </dsp:txXfrm>
    </dsp:sp>
    <dsp:sp modelId="{BDE29B1A-517F-488E-A6EA-EB79732F895E}">
      <dsp:nvSpPr>
        <dsp:cNvPr id="0" name=""/>
        <dsp:cNvSpPr/>
      </dsp:nvSpPr>
      <dsp:spPr>
        <a:xfrm rot="10800000">
          <a:off x="0" y="1443718"/>
          <a:ext cx="10018712" cy="72799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Genera Colas</a:t>
          </a:r>
          <a:endParaRPr lang="es-AR" sz="1500" kern="1200" dirty="0"/>
        </a:p>
      </dsp:txBody>
      <dsp:txXfrm rot="-10800000">
        <a:off x="0" y="1443718"/>
        <a:ext cx="10018712" cy="255525"/>
      </dsp:txXfrm>
    </dsp:sp>
    <dsp:sp modelId="{88FA4B2E-E38F-4A80-B9D4-FBF5BC705B68}">
      <dsp:nvSpPr>
        <dsp:cNvPr id="0" name=""/>
        <dsp:cNvSpPr/>
      </dsp:nvSpPr>
      <dsp:spPr>
        <a:xfrm>
          <a:off x="0" y="1699244"/>
          <a:ext cx="10018712" cy="217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Colas = [Cola(), Cola(), Cola(), Cola()]</a:t>
          </a:r>
        </a:p>
      </dsp:txBody>
      <dsp:txXfrm>
        <a:off x="0" y="1699244"/>
        <a:ext cx="10018712" cy="217670"/>
      </dsp:txXfrm>
    </dsp:sp>
    <dsp:sp modelId="{F9003EC3-27A5-4E11-BEF6-B2428DB4AB6E}">
      <dsp:nvSpPr>
        <dsp:cNvPr id="0" name=""/>
        <dsp:cNvSpPr/>
      </dsp:nvSpPr>
      <dsp:spPr>
        <a:xfrm rot="10800000">
          <a:off x="0" y="722824"/>
          <a:ext cx="10018712" cy="72799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Genera Servidores</a:t>
          </a:r>
          <a:endParaRPr lang="es-AR" sz="1500" kern="1200" dirty="0"/>
        </a:p>
      </dsp:txBody>
      <dsp:txXfrm rot="-10800000">
        <a:off x="0" y="722824"/>
        <a:ext cx="10018712" cy="255525"/>
      </dsp:txXfrm>
    </dsp:sp>
    <dsp:sp modelId="{7FA3D67C-C64E-4987-B41C-8821D6789855}">
      <dsp:nvSpPr>
        <dsp:cNvPr id="0" name=""/>
        <dsp:cNvSpPr/>
      </dsp:nvSpPr>
      <dsp:spPr>
        <a:xfrm>
          <a:off x="0" y="978350"/>
          <a:ext cx="10018712" cy="217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Servidores = [Servidor(0,5),  Servidor(0,5),  Servidor(0,5),  Servidor(0,2),  Servidor(0,4),  Servidor(0,6)]</a:t>
          </a:r>
        </a:p>
      </dsp:txBody>
      <dsp:txXfrm>
        <a:off x="0" y="978350"/>
        <a:ext cx="10018712" cy="217670"/>
      </dsp:txXfrm>
    </dsp:sp>
    <dsp:sp modelId="{853AFAC4-685A-42FC-A69E-47B9487B7DF2}">
      <dsp:nvSpPr>
        <dsp:cNvPr id="0" name=""/>
        <dsp:cNvSpPr/>
      </dsp:nvSpPr>
      <dsp:spPr>
        <a:xfrm rot="10800000">
          <a:off x="0" y="1930"/>
          <a:ext cx="10018712" cy="72799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Asigna tiempo medio entre arribos</a:t>
          </a:r>
          <a:endParaRPr lang="es-AR" sz="1500" kern="1200" dirty="0"/>
        </a:p>
      </dsp:txBody>
      <dsp:txXfrm rot="-10800000">
        <a:off x="0" y="1930"/>
        <a:ext cx="10018712" cy="255525"/>
      </dsp:txXfrm>
    </dsp:sp>
    <dsp:sp modelId="{9D738A05-BA0D-4487-BBFA-B9D3065DB237}">
      <dsp:nvSpPr>
        <dsp:cNvPr id="0" name=""/>
        <dsp:cNvSpPr/>
      </dsp:nvSpPr>
      <dsp:spPr>
        <a:xfrm>
          <a:off x="0" y="257456"/>
          <a:ext cx="10018712" cy="217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TMArribo</a:t>
          </a:r>
          <a:r>
            <a:rPr lang="es-ES" sz="1300" kern="1200" dirty="0"/>
            <a:t> = 0,8</a:t>
          </a:r>
          <a:endParaRPr lang="es-AR" sz="1300" kern="1200" dirty="0"/>
        </a:p>
      </dsp:txBody>
      <dsp:txXfrm>
        <a:off x="0" y="257456"/>
        <a:ext cx="10018712" cy="217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F747B-EE7D-4955-831E-2DA10A870937}">
      <dsp:nvSpPr>
        <dsp:cNvPr id="0" name=""/>
        <dsp:cNvSpPr/>
      </dsp:nvSpPr>
      <dsp:spPr>
        <a:xfrm>
          <a:off x="0" y="69892"/>
          <a:ext cx="6492875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noProof="0" dirty="0"/>
            <a:t>Invoca</a:t>
          </a:r>
          <a:r>
            <a:rPr lang="en-US" sz="3200" kern="1200" baseline="0" dirty="0"/>
            <a:t> al </a:t>
          </a:r>
          <a:r>
            <a:rPr lang="en-US" sz="3200" kern="1200" baseline="0" dirty="0" err="1"/>
            <a:t>método</a:t>
          </a:r>
          <a:r>
            <a:rPr lang="en-US" sz="3200" kern="1200" baseline="0" dirty="0"/>
            <a:t> </a:t>
          </a:r>
          <a:r>
            <a:rPr lang="en-US" sz="3200" kern="1200" baseline="0" dirty="0" err="1"/>
            <a:t>Inicialización</a:t>
          </a:r>
          <a:r>
            <a:rPr lang="en-US" sz="3200" kern="1200" baseline="0" dirty="0"/>
            <a:t>.</a:t>
          </a:r>
          <a:endParaRPr lang="en-US" sz="3200" kern="1200" dirty="0"/>
        </a:p>
      </dsp:txBody>
      <dsp:txXfrm>
        <a:off x="62055" y="131947"/>
        <a:ext cx="6368765" cy="1147095"/>
      </dsp:txXfrm>
    </dsp:sp>
    <dsp:sp modelId="{35E44F50-7C95-462A-86C7-ACD68C2C028B}">
      <dsp:nvSpPr>
        <dsp:cNvPr id="0" name=""/>
        <dsp:cNvSpPr/>
      </dsp:nvSpPr>
      <dsp:spPr>
        <a:xfrm>
          <a:off x="0" y="1433257"/>
          <a:ext cx="6492875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Mientras el valor del reloj sea menor a 500.</a:t>
          </a:r>
          <a:endParaRPr lang="en-US" sz="3200" kern="1200" dirty="0"/>
        </a:p>
      </dsp:txBody>
      <dsp:txXfrm>
        <a:off x="62055" y="1495312"/>
        <a:ext cx="6368765" cy="1147095"/>
      </dsp:txXfrm>
    </dsp:sp>
    <dsp:sp modelId="{60EFA733-8445-4758-B990-06EB96BEAD1A}">
      <dsp:nvSpPr>
        <dsp:cNvPr id="0" name=""/>
        <dsp:cNvSpPr/>
      </dsp:nvSpPr>
      <dsp:spPr>
        <a:xfrm>
          <a:off x="0" y="2704462"/>
          <a:ext cx="6492875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 err="1"/>
            <a:t>Invoca</a:t>
          </a:r>
          <a:r>
            <a:rPr lang="en-US" sz="2500" kern="1200" dirty="0"/>
            <a:t> al </a:t>
          </a:r>
          <a:r>
            <a:rPr lang="en-US" sz="2500" kern="1200" dirty="0" err="1"/>
            <a:t>método</a:t>
          </a:r>
          <a:r>
            <a:rPr lang="en-US" sz="2500" kern="1200" dirty="0"/>
            <a:t> </a:t>
          </a:r>
          <a:r>
            <a:rPr lang="en-US" sz="2500" kern="1200" dirty="0" err="1"/>
            <a:t>Tiempos</a:t>
          </a:r>
          <a:r>
            <a:rPr lang="en-US" sz="2500" kern="1200" dirty="0"/>
            <a:t>.</a:t>
          </a:r>
        </a:p>
      </dsp:txBody>
      <dsp:txXfrm>
        <a:off x="0" y="2704462"/>
        <a:ext cx="6492875" cy="529920"/>
      </dsp:txXfrm>
    </dsp:sp>
    <dsp:sp modelId="{75FD78A2-7449-414C-81BB-77F23B2A03E2}">
      <dsp:nvSpPr>
        <dsp:cNvPr id="0" name=""/>
        <dsp:cNvSpPr/>
      </dsp:nvSpPr>
      <dsp:spPr>
        <a:xfrm>
          <a:off x="0" y="3234382"/>
          <a:ext cx="6492875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Finalmente</a:t>
          </a:r>
          <a:r>
            <a:rPr lang="en-US" sz="3200" kern="1200" dirty="0"/>
            <a:t>, </a:t>
          </a:r>
          <a:r>
            <a:rPr lang="en-US" sz="3200" kern="1200" dirty="0" err="1"/>
            <a:t>invoco</a:t>
          </a:r>
          <a:r>
            <a:rPr lang="en-US" sz="3200" kern="1200" dirty="0"/>
            <a:t> al </a:t>
          </a:r>
          <a:r>
            <a:rPr lang="en-US" sz="3200" kern="1200" dirty="0" err="1"/>
            <a:t>método</a:t>
          </a:r>
          <a:r>
            <a:rPr lang="en-US" sz="3200" kern="1200" dirty="0"/>
            <a:t> </a:t>
          </a:r>
          <a:r>
            <a:rPr lang="en-US" sz="3200" kern="1200" dirty="0" err="1"/>
            <a:t>Reporte</a:t>
          </a:r>
          <a:r>
            <a:rPr lang="en-US" sz="3200" kern="1200"/>
            <a:t>.</a:t>
          </a:r>
          <a:endParaRPr lang="en-US" sz="3200" kern="1200" dirty="0"/>
        </a:p>
      </dsp:txBody>
      <dsp:txXfrm>
        <a:off x="62055" y="3296437"/>
        <a:ext cx="6368765" cy="1147095"/>
      </dsp:txXfrm>
    </dsp:sp>
    <dsp:sp modelId="{D167C2E6-997D-4C84-8857-8BD28B772937}">
      <dsp:nvSpPr>
        <dsp:cNvPr id="0" name=""/>
        <dsp:cNvSpPr/>
      </dsp:nvSpPr>
      <dsp:spPr>
        <a:xfrm>
          <a:off x="0" y="4505587"/>
          <a:ext cx="6492875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 dirty="0"/>
        </a:p>
      </dsp:txBody>
      <dsp:txXfrm>
        <a:off x="0" y="4505587"/>
        <a:ext cx="6492875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08C76-B7E0-46F8-92C4-E100B120A53F}">
      <dsp:nvSpPr>
        <dsp:cNvPr id="0" name=""/>
        <dsp:cNvSpPr/>
      </dsp:nvSpPr>
      <dsp:spPr>
        <a:xfrm>
          <a:off x="0" y="0"/>
          <a:ext cx="3124200" cy="31242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AD390-222F-4BFD-ACF7-55A38BF6C116}">
      <dsp:nvSpPr>
        <dsp:cNvPr id="0" name=""/>
        <dsp:cNvSpPr/>
      </dsp:nvSpPr>
      <dsp:spPr>
        <a:xfrm>
          <a:off x="1562100" y="0"/>
          <a:ext cx="8456612" cy="3124200"/>
        </a:xfrm>
        <a:prstGeom prst="rect">
          <a:avLst/>
        </a:prstGeom>
        <a:solidFill>
          <a:schemeClr val="tx2">
            <a:lumMod val="25000"/>
          </a:schemeClr>
        </a:solidFill>
        <a:ln w="1587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>
              <a:solidFill>
                <a:schemeClr val="tx1">
                  <a:lumMod val="95000"/>
                </a:schemeClr>
              </a:solidFill>
            </a:rPr>
            <a:t>Comprueba si va primero el arribo o la partida</a:t>
          </a:r>
          <a:endParaRPr lang="es-AR" sz="2600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1562100" y="0"/>
        <a:ext cx="4228306" cy="937262"/>
      </dsp:txXfrm>
    </dsp:sp>
    <dsp:sp modelId="{039011B3-4EE7-428B-A781-7E36A6C72264}">
      <dsp:nvSpPr>
        <dsp:cNvPr id="0" name=""/>
        <dsp:cNvSpPr/>
      </dsp:nvSpPr>
      <dsp:spPr>
        <a:xfrm>
          <a:off x="546736" y="937262"/>
          <a:ext cx="2030728" cy="203072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301479"/>
            <a:satOff val="-20611"/>
            <a:lumOff val="317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D5DBE-D98D-45F4-923F-BD3FF9E767D5}">
      <dsp:nvSpPr>
        <dsp:cNvPr id="0" name=""/>
        <dsp:cNvSpPr/>
      </dsp:nvSpPr>
      <dsp:spPr>
        <a:xfrm>
          <a:off x="1562100" y="937262"/>
          <a:ext cx="8456612" cy="2030728"/>
        </a:xfrm>
        <a:prstGeom prst="rect">
          <a:avLst/>
        </a:prstGeom>
        <a:solidFill>
          <a:schemeClr val="bg2">
            <a:lumMod val="75000"/>
            <a:lumOff val="25000"/>
            <a:alpha val="90000"/>
          </a:schemeClr>
        </a:solidFill>
        <a:ln w="15875" cap="rnd" cmpd="sng" algn="ctr">
          <a:solidFill>
            <a:schemeClr val="accent1">
              <a:shade val="50000"/>
              <a:hueOff val="301479"/>
              <a:satOff val="-20611"/>
              <a:lumOff val="317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>
              <a:solidFill>
                <a:schemeClr val="tx1">
                  <a:lumMod val="95000"/>
                </a:schemeClr>
              </a:solidFill>
            </a:rPr>
            <a:t>Arribo</a:t>
          </a:r>
        </a:p>
      </dsp:txBody>
      <dsp:txXfrm>
        <a:off x="1562100" y="937262"/>
        <a:ext cx="4228306" cy="937259"/>
      </dsp:txXfrm>
    </dsp:sp>
    <dsp:sp modelId="{09FF2790-03CD-4E28-93F5-ED944B7876A8}">
      <dsp:nvSpPr>
        <dsp:cNvPr id="0" name=""/>
        <dsp:cNvSpPr/>
      </dsp:nvSpPr>
      <dsp:spPr>
        <a:xfrm>
          <a:off x="1093470" y="1874521"/>
          <a:ext cx="937259" cy="9372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301479"/>
            <a:satOff val="-20611"/>
            <a:lumOff val="317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0337C-3241-475E-872A-CB993B09A229}">
      <dsp:nvSpPr>
        <dsp:cNvPr id="0" name=""/>
        <dsp:cNvSpPr/>
      </dsp:nvSpPr>
      <dsp:spPr>
        <a:xfrm>
          <a:off x="1562100" y="1874521"/>
          <a:ext cx="8456612" cy="937259"/>
        </a:xfrm>
        <a:prstGeom prst="rect">
          <a:avLst/>
        </a:prstGeom>
        <a:solidFill>
          <a:schemeClr val="tx2">
            <a:lumMod val="50000"/>
            <a:alpha val="90000"/>
          </a:schemeClr>
        </a:solidFill>
        <a:ln w="15875" cap="rnd" cmpd="sng" algn="ctr">
          <a:solidFill>
            <a:schemeClr val="accent1">
              <a:shade val="50000"/>
              <a:hueOff val="301479"/>
              <a:satOff val="-20611"/>
              <a:lumOff val="317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>
              <a:solidFill>
                <a:schemeClr val="tx1">
                  <a:lumMod val="95000"/>
                </a:schemeClr>
              </a:solidFill>
            </a:rPr>
            <a:t>Partida</a:t>
          </a:r>
        </a:p>
      </dsp:txBody>
      <dsp:txXfrm>
        <a:off x="1562100" y="1874521"/>
        <a:ext cx="4228306" cy="937259"/>
      </dsp:txXfrm>
    </dsp:sp>
    <dsp:sp modelId="{71A76EAE-3974-4F72-BB29-C0957C2BFC3D}">
      <dsp:nvSpPr>
        <dsp:cNvPr id="0" name=""/>
        <dsp:cNvSpPr/>
      </dsp:nvSpPr>
      <dsp:spPr>
        <a:xfrm>
          <a:off x="5790406" y="937262"/>
          <a:ext cx="4228306" cy="93725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>
              <a:solidFill>
                <a:schemeClr val="tx1">
                  <a:lumMod val="95000"/>
                </a:schemeClr>
              </a:solidFill>
            </a:rPr>
            <a:t>Reasigna el Reloj.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>
              <a:solidFill>
                <a:schemeClr val="tx1">
                  <a:lumMod val="95000"/>
                </a:schemeClr>
              </a:solidFill>
            </a:rPr>
            <a:t>Invoca el método arribos con la cola de la que proviene y el cliente.</a:t>
          </a:r>
        </a:p>
      </dsp:txBody>
      <dsp:txXfrm>
        <a:off x="5790406" y="937262"/>
        <a:ext cx="4228306" cy="937259"/>
      </dsp:txXfrm>
    </dsp:sp>
    <dsp:sp modelId="{313FB9DD-5BB1-40EE-93A5-02C2783975E8}">
      <dsp:nvSpPr>
        <dsp:cNvPr id="0" name=""/>
        <dsp:cNvSpPr/>
      </dsp:nvSpPr>
      <dsp:spPr>
        <a:xfrm>
          <a:off x="5790406" y="1874521"/>
          <a:ext cx="4228306" cy="93725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>
              <a:solidFill>
                <a:schemeClr val="tx1">
                  <a:lumMod val="95000"/>
                </a:schemeClr>
              </a:solidFill>
            </a:rPr>
            <a:t>Reasigna el Reloj.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>
              <a:solidFill>
                <a:schemeClr val="tx1">
                  <a:lumMod val="95000"/>
                </a:schemeClr>
              </a:solidFill>
            </a:rPr>
            <a:t>Invoca el método partida con el servidor del que proviene y el cliente.</a:t>
          </a:r>
        </a:p>
      </dsp:txBody>
      <dsp:txXfrm>
        <a:off x="5790406" y="1874521"/>
        <a:ext cx="4228306" cy="937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F747B-EE7D-4955-831E-2DA10A870937}">
      <dsp:nvSpPr>
        <dsp:cNvPr id="0" name=""/>
        <dsp:cNvSpPr/>
      </dsp:nvSpPr>
      <dsp:spPr>
        <a:xfrm>
          <a:off x="0" y="571665"/>
          <a:ext cx="64928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Evalúa a cual servidor va y si esta disponible (</a:t>
          </a:r>
          <a:r>
            <a:rPr lang="es-ES" sz="1900" kern="1200" dirty="0" err="1"/>
            <a:t>Evaluar_Servidor</a:t>
          </a:r>
          <a:r>
            <a:rPr lang="es-ES" sz="1900" kern="1200" dirty="0"/>
            <a:t>)</a:t>
          </a:r>
          <a:endParaRPr lang="en-US" sz="1900" kern="1200" dirty="0"/>
        </a:p>
      </dsp:txBody>
      <dsp:txXfrm>
        <a:off x="22246" y="593911"/>
        <a:ext cx="6448383" cy="411223"/>
      </dsp:txXfrm>
    </dsp:sp>
    <dsp:sp modelId="{35E44F50-7C95-462A-86C7-ACD68C2C028B}">
      <dsp:nvSpPr>
        <dsp:cNvPr id="0" name=""/>
        <dsp:cNvSpPr/>
      </dsp:nvSpPr>
      <dsp:spPr>
        <a:xfrm>
          <a:off x="0" y="1082100"/>
          <a:ext cx="64928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Servidor Ocupado</a:t>
          </a:r>
          <a:endParaRPr lang="en-US" sz="1900" kern="1200" dirty="0"/>
        </a:p>
      </dsp:txBody>
      <dsp:txXfrm>
        <a:off x="22246" y="1104346"/>
        <a:ext cx="6448383" cy="411223"/>
      </dsp:txXfrm>
    </dsp:sp>
    <dsp:sp modelId="{60EFA733-8445-4758-B990-06EB96BEAD1A}">
      <dsp:nvSpPr>
        <dsp:cNvPr id="0" name=""/>
        <dsp:cNvSpPr/>
      </dsp:nvSpPr>
      <dsp:spPr>
        <a:xfrm>
          <a:off x="0" y="1537815"/>
          <a:ext cx="6492875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500" kern="1200"/>
            <a:t>Calcula areaQdeT.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500" kern="1200" dirty="0"/>
            <a:t>Si esta en la cola 1 saca al cliente de la cola de Arribos.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500" kern="1200"/>
            <a:t>Ingresa al cliente en la cola de espera</a:t>
          </a:r>
          <a:endParaRPr lang="en-US" sz="1500" kern="1200"/>
        </a:p>
      </dsp:txBody>
      <dsp:txXfrm>
        <a:off x="0" y="1537815"/>
        <a:ext cx="6492875" cy="786599"/>
      </dsp:txXfrm>
    </dsp:sp>
    <dsp:sp modelId="{75FD78A2-7449-414C-81BB-77F23B2A03E2}">
      <dsp:nvSpPr>
        <dsp:cNvPr id="0" name=""/>
        <dsp:cNvSpPr/>
      </dsp:nvSpPr>
      <dsp:spPr>
        <a:xfrm>
          <a:off x="0" y="2324415"/>
          <a:ext cx="64928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/>
            <a:t>Servidor Disponible</a:t>
          </a:r>
          <a:endParaRPr lang="en-US" sz="1900" kern="1200"/>
        </a:p>
      </dsp:txBody>
      <dsp:txXfrm>
        <a:off x="22246" y="2346661"/>
        <a:ext cx="6448383" cy="411223"/>
      </dsp:txXfrm>
    </dsp:sp>
    <dsp:sp modelId="{D167C2E6-997D-4C84-8857-8BD28B772937}">
      <dsp:nvSpPr>
        <dsp:cNvPr id="0" name=""/>
        <dsp:cNvSpPr/>
      </dsp:nvSpPr>
      <dsp:spPr>
        <a:xfrm>
          <a:off x="0" y="2780129"/>
          <a:ext cx="6492875" cy="129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500" kern="1200"/>
            <a:t>Genera partida.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500" kern="1200"/>
            <a:t>Asigna cliente al servidor.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500" kern="1200"/>
            <a:t>Guarda el tiempo de entrada del cliente al servidor.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500" kern="1200"/>
            <a:t>Si esta en la cola 1 saca el cliente de la cola de Arribos.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500" kern="1200"/>
            <a:t>Evalúa cual es la partida mas cercana y la asigna a ProxEvento.</a:t>
          </a:r>
          <a:endParaRPr lang="en-US" sz="1500" kern="1200"/>
        </a:p>
      </dsp:txBody>
      <dsp:txXfrm>
        <a:off x="0" y="2780129"/>
        <a:ext cx="6492875" cy="1297889"/>
      </dsp:txXfrm>
    </dsp:sp>
    <dsp:sp modelId="{78984488-7939-4DF8-B02B-7A84D62DFB34}">
      <dsp:nvSpPr>
        <dsp:cNvPr id="0" name=""/>
        <dsp:cNvSpPr/>
      </dsp:nvSpPr>
      <dsp:spPr>
        <a:xfrm>
          <a:off x="0" y="4078020"/>
          <a:ext cx="64928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/>
            <a:t>Si el arribo proviene de la cola 1 se genera un nuevo arribo</a:t>
          </a:r>
          <a:endParaRPr lang="en-US" sz="1900" kern="1200"/>
        </a:p>
      </dsp:txBody>
      <dsp:txXfrm>
        <a:off x="22246" y="4100266"/>
        <a:ext cx="6448383" cy="411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4B5F3-4FE5-40F5-8FAE-D149EBFC09B3}">
      <dsp:nvSpPr>
        <dsp:cNvPr id="0" name=""/>
        <dsp:cNvSpPr/>
      </dsp:nvSpPr>
      <dsp:spPr>
        <a:xfrm>
          <a:off x="0" y="6815"/>
          <a:ext cx="730694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Analiza si la partida proviene del servidor 1, 2 o 3</a:t>
          </a:r>
          <a:endParaRPr lang="en-US" sz="1500" kern="1200"/>
        </a:p>
      </dsp:txBody>
      <dsp:txXfrm>
        <a:off x="17563" y="24378"/>
        <a:ext cx="7271820" cy="324648"/>
      </dsp:txXfrm>
    </dsp:sp>
    <dsp:sp modelId="{814AF42A-48FC-49E7-8A9A-650992714A87}">
      <dsp:nvSpPr>
        <dsp:cNvPr id="0" name=""/>
        <dsp:cNvSpPr/>
      </dsp:nvSpPr>
      <dsp:spPr>
        <a:xfrm>
          <a:off x="0" y="366590"/>
          <a:ext cx="7306946" cy="41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99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/>
            <a:t>Evalúa a cual cola irá el cliente.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/>
            <a:t>Invoca un Arribo.</a:t>
          </a:r>
          <a:endParaRPr lang="en-US" sz="1200" kern="1200"/>
        </a:p>
      </dsp:txBody>
      <dsp:txXfrm>
        <a:off x="0" y="366590"/>
        <a:ext cx="7306946" cy="411412"/>
      </dsp:txXfrm>
    </dsp:sp>
    <dsp:sp modelId="{9803B3E9-C499-4E2B-B271-EE7719017D6A}">
      <dsp:nvSpPr>
        <dsp:cNvPr id="0" name=""/>
        <dsp:cNvSpPr/>
      </dsp:nvSpPr>
      <dsp:spPr>
        <a:xfrm>
          <a:off x="0" y="778003"/>
          <a:ext cx="730694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Si proviene del servidor 4, 5 o 6 </a:t>
          </a:r>
          <a:r>
            <a:rPr lang="es-AR" sz="1500" kern="1200"/>
            <a:t> calcula el tiempo de servicio</a:t>
          </a:r>
          <a:endParaRPr lang="en-US" sz="1500" kern="1200"/>
        </a:p>
      </dsp:txBody>
      <dsp:txXfrm>
        <a:off x="17563" y="795566"/>
        <a:ext cx="7271820" cy="324648"/>
      </dsp:txXfrm>
    </dsp:sp>
    <dsp:sp modelId="{D08EF5B8-C754-4C84-B7D6-1EDDA1B8FF65}">
      <dsp:nvSpPr>
        <dsp:cNvPr id="0" name=""/>
        <dsp:cNvSpPr/>
      </dsp:nvSpPr>
      <dsp:spPr>
        <a:xfrm>
          <a:off x="0" y="1180978"/>
          <a:ext cx="730694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/>
            <a:t>Calcula areaBdeT</a:t>
          </a:r>
          <a:endParaRPr lang="en-US" sz="1500" kern="1200"/>
        </a:p>
      </dsp:txBody>
      <dsp:txXfrm>
        <a:off x="17563" y="1198541"/>
        <a:ext cx="7271820" cy="324648"/>
      </dsp:txXfrm>
    </dsp:sp>
    <dsp:sp modelId="{E2D9341B-AD0C-4975-94D3-DC80590F153D}">
      <dsp:nvSpPr>
        <dsp:cNvPr id="0" name=""/>
        <dsp:cNvSpPr/>
      </dsp:nvSpPr>
      <dsp:spPr>
        <a:xfrm>
          <a:off x="0" y="1583953"/>
          <a:ext cx="730694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Evalúa de que cola vino el cliente y controla si hay clientes esperando</a:t>
          </a:r>
          <a:endParaRPr lang="en-US" sz="1500" kern="1200"/>
        </a:p>
      </dsp:txBody>
      <dsp:txXfrm>
        <a:off x="17563" y="1601516"/>
        <a:ext cx="7271820" cy="324648"/>
      </dsp:txXfrm>
    </dsp:sp>
    <dsp:sp modelId="{0C7356B6-4110-4EAD-A512-4F50F53A065B}">
      <dsp:nvSpPr>
        <dsp:cNvPr id="0" name=""/>
        <dsp:cNvSpPr/>
      </dsp:nvSpPr>
      <dsp:spPr>
        <a:xfrm>
          <a:off x="0" y="1986928"/>
          <a:ext cx="730694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Cola de espera vacía</a:t>
          </a:r>
          <a:endParaRPr lang="en-US" sz="1500" kern="1200"/>
        </a:p>
      </dsp:txBody>
      <dsp:txXfrm>
        <a:off x="17563" y="2004491"/>
        <a:ext cx="7271820" cy="324648"/>
      </dsp:txXfrm>
    </dsp:sp>
    <dsp:sp modelId="{30F2A68F-263C-449B-8105-F359FA26F923}">
      <dsp:nvSpPr>
        <dsp:cNvPr id="0" name=""/>
        <dsp:cNvSpPr/>
      </dsp:nvSpPr>
      <dsp:spPr>
        <a:xfrm>
          <a:off x="0" y="2346703"/>
          <a:ext cx="7306946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99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/>
            <a:t>Vacía el Servidor</a:t>
          </a:r>
          <a:endParaRPr lang="en-US" sz="1200" kern="1200"/>
        </a:p>
      </dsp:txBody>
      <dsp:txXfrm>
        <a:off x="0" y="2346703"/>
        <a:ext cx="7306946" cy="248400"/>
      </dsp:txXfrm>
    </dsp:sp>
    <dsp:sp modelId="{F1A6F55A-2C5D-4CB4-B442-80D439F27634}">
      <dsp:nvSpPr>
        <dsp:cNvPr id="0" name=""/>
        <dsp:cNvSpPr/>
      </dsp:nvSpPr>
      <dsp:spPr>
        <a:xfrm>
          <a:off x="0" y="2595103"/>
          <a:ext cx="730694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Hay cliente en cola de espera</a:t>
          </a:r>
          <a:endParaRPr lang="en-US" sz="1500" kern="1200"/>
        </a:p>
      </dsp:txBody>
      <dsp:txXfrm>
        <a:off x="17563" y="2612666"/>
        <a:ext cx="7271820" cy="324648"/>
      </dsp:txXfrm>
    </dsp:sp>
    <dsp:sp modelId="{23E77CAB-9090-4121-9034-A6F178F48845}">
      <dsp:nvSpPr>
        <dsp:cNvPr id="0" name=""/>
        <dsp:cNvSpPr/>
      </dsp:nvSpPr>
      <dsp:spPr>
        <a:xfrm>
          <a:off x="0" y="2954878"/>
          <a:ext cx="7306946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99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/>
            <a:t>Evalúa algoritmo de selección de cliente en cola.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/>
            <a:t>Genero nueva partida y asigno tiempo de entrada al servidor del cliente.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/>
            <a:t>Asigno el cliente al servidor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/>
            <a:t>Calculo areaQdeT.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/>
            <a:t>Quito al cliente de la cola de espera.</a:t>
          </a:r>
          <a:endParaRPr lang="en-US" sz="1200" kern="1200"/>
        </a:p>
      </dsp:txBody>
      <dsp:txXfrm>
        <a:off x="0" y="2954878"/>
        <a:ext cx="7306946" cy="1024650"/>
      </dsp:txXfrm>
    </dsp:sp>
    <dsp:sp modelId="{5CD2BABD-92DE-45E4-BA9E-23BCAAFE1EE3}">
      <dsp:nvSpPr>
        <dsp:cNvPr id="0" name=""/>
        <dsp:cNvSpPr/>
      </dsp:nvSpPr>
      <dsp:spPr>
        <a:xfrm>
          <a:off x="0" y="3979528"/>
          <a:ext cx="730694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Evalúo si todos los servidores están vacíos (no hay clientes en el sistema)</a:t>
          </a:r>
          <a:endParaRPr lang="en-US" sz="1500" kern="1200"/>
        </a:p>
      </dsp:txBody>
      <dsp:txXfrm>
        <a:off x="17563" y="3997091"/>
        <a:ext cx="7271820" cy="324648"/>
      </dsp:txXfrm>
    </dsp:sp>
    <dsp:sp modelId="{84656699-8076-44BC-B6BF-B6451EC10F7D}">
      <dsp:nvSpPr>
        <dsp:cNvPr id="0" name=""/>
        <dsp:cNvSpPr/>
      </dsp:nvSpPr>
      <dsp:spPr>
        <a:xfrm>
          <a:off x="0" y="4382503"/>
          <a:ext cx="730694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El sistema esta vacío</a:t>
          </a:r>
          <a:endParaRPr lang="en-US" sz="1500" kern="1200"/>
        </a:p>
      </dsp:txBody>
      <dsp:txXfrm>
        <a:off x="17563" y="4400066"/>
        <a:ext cx="7271820" cy="324648"/>
      </dsp:txXfrm>
    </dsp:sp>
    <dsp:sp modelId="{A07BCBC2-DECF-499D-BA8B-4BBED64DC8BC}">
      <dsp:nvSpPr>
        <dsp:cNvPr id="0" name=""/>
        <dsp:cNvSpPr/>
      </dsp:nvSpPr>
      <dsp:spPr>
        <a:xfrm>
          <a:off x="0" y="4742278"/>
          <a:ext cx="7306946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99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/>
            <a:t>Fuerzo un nuevo arribo</a:t>
          </a:r>
          <a:endParaRPr lang="en-US" sz="1200" kern="1200"/>
        </a:p>
      </dsp:txBody>
      <dsp:txXfrm>
        <a:off x="0" y="4742278"/>
        <a:ext cx="7306946" cy="248400"/>
      </dsp:txXfrm>
    </dsp:sp>
    <dsp:sp modelId="{2D1EDAB5-35B5-44EE-B066-6CE2402D7830}">
      <dsp:nvSpPr>
        <dsp:cNvPr id="0" name=""/>
        <dsp:cNvSpPr/>
      </dsp:nvSpPr>
      <dsp:spPr>
        <a:xfrm>
          <a:off x="0" y="4990678"/>
          <a:ext cx="730694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El sistema no esta vacío</a:t>
          </a:r>
          <a:endParaRPr lang="en-US" sz="1500" kern="1200"/>
        </a:p>
      </dsp:txBody>
      <dsp:txXfrm>
        <a:off x="17563" y="5008241"/>
        <a:ext cx="7271820" cy="324648"/>
      </dsp:txXfrm>
    </dsp:sp>
    <dsp:sp modelId="{0CABBA5A-DFD2-4E54-BEB8-61235D72246E}">
      <dsp:nvSpPr>
        <dsp:cNvPr id="0" name=""/>
        <dsp:cNvSpPr/>
      </dsp:nvSpPr>
      <dsp:spPr>
        <a:xfrm>
          <a:off x="0" y="5350453"/>
          <a:ext cx="7306946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99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/>
            <a:t>Reasigno ProxEvento</a:t>
          </a:r>
          <a:endParaRPr lang="en-US" sz="1200" kern="1200"/>
        </a:p>
      </dsp:txBody>
      <dsp:txXfrm>
        <a:off x="0" y="5350453"/>
        <a:ext cx="7306946" cy="248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FA235-9171-45A3-BE8F-15ACEF1A4DE9}">
      <dsp:nvSpPr>
        <dsp:cNvPr id="0" name=""/>
        <dsp:cNvSpPr/>
      </dsp:nvSpPr>
      <dsp:spPr>
        <a:xfrm>
          <a:off x="0" y="605752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EAF10-FF7B-4116-8731-FBE64725B5BE}">
      <dsp:nvSpPr>
        <dsp:cNvPr id="0" name=""/>
        <dsp:cNvSpPr/>
      </dsp:nvSpPr>
      <dsp:spPr>
        <a:xfrm>
          <a:off x="304447" y="894977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FIFO: consiste en devolver la posición del primer cliente que llegó a la cola, en este caso será siempre 0.</a:t>
          </a:r>
          <a:endParaRPr lang="en-US" sz="1800" kern="1200" dirty="0"/>
        </a:p>
      </dsp:txBody>
      <dsp:txXfrm>
        <a:off x="355407" y="945937"/>
        <a:ext cx="2638107" cy="1637997"/>
      </dsp:txXfrm>
    </dsp:sp>
    <dsp:sp modelId="{9984DFDA-DA76-4EFC-BC20-736CE801D64B}">
      <dsp:nvSpPr>
        <dsp:cNvPr id="0" name=""/>
        <dsp:cNvSpPr/>
      </dsp:nvSpPr>
      <dsp:spPr>
        <a:xfrm>
          <a:off x="3348922" y="605752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1EA94-E1F3-4C45-B7B6-B94FA549931E}">
      <dsp:nvSpPr>
        <dsp:cNvPr id="0" name=""/>
        <dsp:cNvSpPr/>
      </dsp:nvSpPr>
      <dsp:spPr>
        <a:xfrm>
          <a:off x="3653369" y="894977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/>
            <a:t>LIFO: consiste en devolver la posición del último cliente que llegó a la cola.</a:t>
          </a:r>
          <a:endParaRPr lang="en-US" sz="1800" kern="1200"/>
        </a:p>
      </dsp:txBody>
      <dsp:txXfrm>
        <a:off x="3704329" y="945937"/>
        <a:ext cx="2638107" cy="1637997"/>
      </dsp:txXfrm>
    </dsp:sp>
    <dsp:sp modelId="{AFDC5109-58D7-4111-8656-6AC8CB1C67B7}">
      <dsp:nvSpPr>
        <dsp:cNvPr id="0" name=""/>
        <dsp:cNvSpPr/>
      </dsp:nvSpPr>
      <dsp:spPr>
        <a:xfrm>
          <a:off x="6697844" y="605752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6A1A4-F341-442D-8785-139FF8B9F138}">
      <dsp:nvSpPr>
        <dsp:cNvPr id="0" name=""/>
        <dsp:cNvSpPr/>
      </dsp:nvSpPr>
      <dsp:spPr>
        <a:xfrm>
          <a:off x="7002291" y="894977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/>
            <a:t>Prioridad: en el caso de que alguno de los clientes posea prioridad se lo selecciona, caso contrario funciona como FIFO.</a:t>
          </a:r>
          <a:endParaRPr lang="en-US" sz="1800" kern="1200"/>
        </a:p>
      </dsp:txBody>
      <dsp:txXfrm>
        <a:off x="7053251" y="945937"/>
        <a:ext cx="2638107" cy="16379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54B35-9D12-4953-9EF2-FB728E56A9DB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8A25E-DFB9-4933-A48D-A940719917E1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E81A2-3118-4869-ADE1-E90423535E6C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Comportamiento general de la simulación.</a:t>
          </a:r>
          <a:endParaRPr lang="en-US" sz="2500" kern="1200"/>
        </a:p>
      </dsp:txBody>
      <dsp:txXfrm>
        <a:off x="1684370" y="623"/>
        <a:ext cx="4808504" cy="1458329"/>
      </dsp:txXfrm>
    </dsp:sp>
    <dsp:sp modelId="{4D2ECD8A-E50B-42D3-AD93-E3B4DB26C623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F9BAF-31A3-4F32-89B2-877D233417D3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042D8-CD36-496E-87CD-8876E3E49C2E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Variación de algoritmos de selección en la primera cola.</a:t>
          </a:r>
          <a:endParaRPr lang="en-US" sz="2500" kern="1200"/>
        </a:p>
      </dsp:txBody>
      <dsp:txXfrm>
        <a:off x="1684370" y="1823535"/>
        <a:ext cx="4808504" cy="1458329"/>
      </dsp:txXfrm>
    </dsp:sp>
    <dsp:sp modelId="{5F15BFAB-D3A1-4FCC-B459-A5A45F2AC127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E2A2E-4D9F-4677-ACCB-BBCAAFFAEBBD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51394-8ADA-4631-A244-57728B1546E5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Mejora aplicada.</a:t>
          </a:r>
          <a:endParaRPr lang="en-US" sz="2500" kern="1200"/>
        </a:p>
      </dsp:txBody>
      <dsp:txXfrm>
        <a:off x="1684370" y="3646447"/>
        <a:ext cx="4808504" cy="145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839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647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881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02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211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09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6282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1886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168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162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79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388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201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555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5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077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059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66A9D-777E-4EE0-A7E0-B77A59C87714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03BF12-93EA-496F-A186-074A95C8094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1437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47B3B-56A4-4160-BEDD-8A9BD8A2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97" y="643467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es-ES" sz="6600" dirty="0"/>
              <a:t>Trabajo Práctico </a:t>
            </a:r>
            <a:r>
              <a:rPr lang="es-ES" sz="6600" dirty="0" err="1"/>
              <a:t>M|M|c</a:t>
            </a:r>
            <a:endParaRPr lang="es-A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C4157-42A7-45AA-8ED7-C02D459C3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898" y="643467"/>
            <a:ext cx="2531516" cy="4595283"/>
          </a:xfrm>
        </p:spPr>
        <p:txBody>
          <a:bodyPr anchor="ctr">
            <a:normAutofit/>
          </a:bodyPr>
          <a:lstStyle/>
          <a:p>
            <a:pPr algn="l"/>
            <a:r>
              <a:rPr lang="es-ES"/>
              <a:t>Simulación</a:t>
            </a:r>
          </a:p>
          <a:p>
            <a:pPr algn="l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825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F3A9-F207-49BE-ACD0-6D59AA3B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4452257"/>
            <a:ext cx="9742318" cy="1384980"/>
          </a:xfrm>
        </p:spPr>
        <p:txBody>
          <a:bodyPr>
            <a:normAutofit/>
          </a:bodyPr>
          <a:lstStyle/>
          <a:p>
            <a:r>
              <a:rPr lang="es-AR"/>
              <a:t>Algoritmo de selección de clientes en cola</a:t>
            </a:r>
            <a:endParaRPr lang="es-AR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10556F7-146D-433C-AD5C-265D1E104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548202"/>
              </p:ext>
            </p:extLst>
          </p:nvPr>
        </p:nvGraphicFramePr>
        <p:xfrm>
          <a:off x="1760705" y="865761"/>
          <a:ext cx="9742319" cy="3240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242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0A1ED5-9600-488B-95FB-2B52FB28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s-AR" sz="3400">
                <a:solidFill>
                  <a:srgbClr val="FFFFFF"/>
                </a:solidFill>
              </a:rPr>
              <a:t>Conclusiones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49CD16E-74F7-4B72-B101-17CADFA60D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30984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654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47B3B-56A4-4160-BEDD-8A9BD8A2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1742" y="648930"/>
            <a:ext cx="3461281" cy="3347337"/>
          </a:xfrm>
        </p:spPr>
        <p:txBody>
          <a:bodyPr>
            <a:normAutofit/>
          </a:bodyPr>
          <a:lstStyle/>
          <a:p>
            <a:r>
              <a:rPr lang="es-ES" sz="4800"/>
              <a:t>Modelo</a:t>
            </a:r>
            <a:endParaRPr lang="es-AR" sz="4800"/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3134DE14-2DF2-4392-AEB7-0E3DB5BBC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34" y="1011765"/>
            <a:ext cx="594340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2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1D0619F-A9D4-44C2-B559-8A3D4EE76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8" y="1925636"/>
            <a:ext cx="8946872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4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F9E12-9EEE-4F00-860A-2BB3A58C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4948"/>
          </a:xfrm>
        </p:spPr>
        <p:txBody>
          <a:bodyPr/>
          <a:lstStyle/>
          <a:p>
            <a:r>
              <a:rPr lang="es-ES" dirty="0"/>
              <a:t>Inicialización</a:t>
            </a:r>
            <a:endParaRPr lang="es-AR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365DE56-CD97-4665-B8AF-04C5224E9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930042"/>
              </p:ext>
            </p:extLst>
          </p:nvPr>
        </p:nvGraphicFramePr>
        <p:xfrm>
          <a:off x="1484310" y="1709531"/>
          <a:ext cx="10018713" cy="408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01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E30FB5-3E9C-46F6-ADD7-980B2FE7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Run</a:t>
            </a:r>
            <a:endParaRPr lang="es-AR" dirty="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0E1B0A2-8C9D-45D7-A7EF-F82D6F3AE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9717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0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E78B4-8678-4D94-B85C-A593325F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4704"/>
          </a:xfrm>
        </p:spPr>
        <p:txBody>
          <a:bodyPr/>
          <a:lstStyle/>
          <a:p>
            <a:r>
              <a:rPr lang="es-ES" dirty="0"/>
              <a:t>Tiempos</a:t>
            </a:r>
            <a:endParaRPr lang="es-AR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035BC08-5AD3-45F4-B861-1986CD15A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43345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34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E30FB5-3E9C-46F6-ADD7-980B2FE7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Arribo</a:t>
            </a:r>
            <a:endParaRPr lang="es-AR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0E1B0A2-8C9D-45D7-A7EF-F82D6F3AE8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69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10FFB6-1A54-42D2-BAE8-7F4FE6A1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Partida</a:t>
            </a:r>
            <a:endParaRPr lang="es-AR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DDACC59-D3FF-48AE-82DE-53CF5E9DD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234408"/>
              </p:ext>
            </p:extLst>
          </p:nvPr>
        </p:nvGraphicFramePr>
        <p:xfrm>
          <a:off x="4739280" y="516835"/>
          <a:ext cx="7306946" cy="5605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128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9079-2161-4A3A-A091-C416DF5B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190499"/>
            <a:ext cx="10018713" cy="1752599"/>
          </a:xfrm>
        </p:spPr>
        <p:txBody>
          <a:bodyPr/>
          <a:lstStyle/>
          <a:p>
            <a:r>
              <a:rPr lang="es-AR" dirty="0"/>
              <a:t>Reporte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FEA27-C8E5-4874-B3E7-5D98C6787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Se encarga inicialmente de realizar el calculo de las medidas de rendimiento propias de la simulación.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91B623E-951D-4AC0-AD76-D95695C9C574}"/>
              </a:ext>
            </a:extLst>
          </p:cNvPr>
          <p:cNvSpPr txBox="1"/>
          <p:nvPr/>
        </p:nvSpPr>
        <p:spPr>
          <a:xfrm>
            <a:off x="1484311" y="2358123"/>
            <a:ext cx="495869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/>
              <a:t>Número Promedio de clientes en cola(NPCC)</a:t>
            </a:r>
          </a:p>
          <a:p>
            <a:endParaRPr lang="es-AR" sz="2500" dirty="0"/>
          </a:p>
          <a:p>
            <a:endParaRPr lang="es-A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/>
              <a:t>Utilización promedia de servidores(UPS)</a:t>
            </a:r>
          </a:p>
          <a:p>
            <a:endParaRPr lang="es-AR" sz="2500" dirty="0"/>
          </a:p>
          <a:p>
            <a:endParaRPr lang="es-A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/>
              <a:t>Tiempo Promedio de Servicio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B9CDA1C-CBD7-47FB-BC9B-4DC1686E89C4}"/>
                  </a:ext>
                </a:extLst>
              </p:cNvPr>
              <p:cNvSpPr txBox="1"/>
              <p:nvPr/>
            </p:nvSpPr>
            <p:spPr>
              <a:xfrm>
                <a:off x="8245892" y="2396256"/>
                <a:ext cx="1454244" cy="766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𝐴𝑟𝑒𝑎𝑄𝑑𝑒𝑇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𝑅𝑒𝑙𝑜𝑗</m:t>
                          </m:r>
                        </m:den>
                      </m:f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B9CDA1C-CBD7-47FB-BC9B-4DC1686E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92" y="2396256"/>
                <a:ext cx="1454244" cy="766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5D044FE-9955-436C-A4E9-96396F980038}"/>
                  </a:ext>
                </a:extLst>
              </p:cNvPr>
              <p:cNvSpPr/>
              <p:nvPr/>
            </p:nvSpPr>
            <p:spPr>
              <a:xfrm>
                <a:off x="8168787" y="3805957"/>
                <a:ext cx="1608454" cy="858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𝑎𝑟𝑒𝑎𝐵𝑑𝑒𝑇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𝑅𝑒𝑙𝑜𝑗</m:t>
                          </m:r>
                        </m:den>
                      </m:f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5D044FE-9955-436C-A4E9-96396F980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787" y="3805957"/>
                <a:ext cx="1608454" cy="858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83D3E85-E60E-410C-B7CF-7B44C30182C6}"/>
                  </a:ext>
                </a:extLst>
              </p:cNvPr>
              <p:cNvSpPr txBox="1"/>
              <p:nvPr/>
            </p:nvSpPr>
            <p:spPr>
              <a:xfrm>
                <a:off x="6685593" y="5149639"/>
                <a:ext cx="4574842" cy="767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𝑁𝑟𝑜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𝐶𝑙𝑖𝑒𝑛𝑡𝑒𝑠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𝑇𝑖𝑒𝑚𝑝𝑜𝑆𝑖𝑚𝑢𝑙𝑎𝑑𝑜</m:t>
                                  </m:r>
                                </m:e>
                                <m:sub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𝑁𝑟𝑜𝐷𝑒𝐶𝑙𝑖𝑒𝑛𝑡𝑒𝑠</m:t>
                          </m:r>
                        </m:den>
                      </m:f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83D3E85-E60E-410C-B7CF-7B44C3018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593" y="5149639"/>
                <a:ext cx="4574842" cy="767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64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5E9934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536</Words>
  <Application>Microsoft Office PowerPoint</Application>
  <PresentationFormat>Panorámica</PresentationFormat>
  <Paragraphs>80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Corbel</vt:lpstr>
      <vt:lpstr>Parallax</vt:lpstr>
      <vt:lpstr>Trabajo Práctico M|M|c</vt:lpstr>
      <vt:lpstr>Modelo</vt:lpstr>
      <vt:lpstr>Presentación de PowerPoint</vt:lpstr>
      <vt:lpstr>Inicialización</vt:lpstr>
      <vt:lpstr>Run</vt:lpstr>
      <vt:lpstr>Tiempos</vt:lpstr>
      <vt:lpstr>Arribo</vt:lpstr>
      <vt:lpstr>Partida</vt:lpstr>
      <vt:lpstr>Reporte</vt:lpstr>
      <vt:lpstr>Algoritmo de selección de clientes en cola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Integrador</dc:title>
  <dc:creator>Gabriel Golzman</dc:creator>
  <cp:lastModifiedBy>Ornela Corsetti</cp:lastModifiedBy>
  <cp:revision>5</cp:revision>
  <dcterms:created xsi:type="dcterms:W3CDTF">2019-09-25T20:39:52Z</dcterms:created>
  <dcterms:modified xsi:type="dcterms:W3CDTF">2019-09-26T14:41:49Z</dcterms:modified>
</cp:coreProperties>
</file>