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68E60-9CEF-571F-1C57-FFE6DFAC6A70}" v="128" dt="2025-06-08T11:19:28.401"/>
    <p1510:client id="{C7921E9C-F4E3-333B-5FFE-3A3530727765}" v="24" dt="2025-06-09T10:54:53.849"/>
    <p1510:client id="{D4BCC8A2-D273-371A-1B80-48B24FD2CB9E}" v="161" dt="2025-06-07T19:20:13.916"/>
    <p1510:client id="{F5D349D9-251B-FF7A-4FD2-7C053C4876C9}" v="13" dt="2025-06-07T18:54:3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6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7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7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2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007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PLAYER PERFORMANCE CLASSIFICATION WITH FEATURE SELECTION AND PCA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İshak Orçun Aydemir </a:t>
            </a:r>
            <a:endParaRPr lang="en-US" b="1" dirty="0">
              <a:ea typeface="Calibri Light"/>
              <a:cs typeface="Calibri Light"/>
            </a:endParaRPr>
          </a:p>
          <a:p>
            <a:r>
              <a:rPr lang="en-US" b="1" dirty="0">
                <a:ea typeface="+mn-lt"/>
                <a:cs typeface="+mn-lt"/>
              </a:rPr>
              <a:t>Utku Özyiğit</a:t>
            </a:r>
            <a:r>
              <a:rPr lang="en-US" b="1" dirty="0"/>
              <a:t> </a:t>
            </a:r>
            <a:endParaRPr lang="en-US" b="1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A36B-2B36-1F1B-272C-A4D2048D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player_stats.csv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819FC-E982-11EC-AC4D-92DCCB8C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Our objective is to classify players based on the "rating" variable using a balanced dataset. To better understand the dataset and optimize the modeling process, we applied the following methods: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-Random Forest Feature Importance (for feature selection)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-PCA (Principal Component Analysis) for dimensionality reduction</a:t>
            </a:r>
            <a:endParaRPr lang="en-US" b="1" dirty="0">
              <a:solidFill>
                <a:schemeClr val="tx1"/>
              </a:solidFill>
              <a:ea typeface="Calibri Light" panose="020F0302020204030204"/>
              <a:cs typeface="Calibri Light" panose="020F0302020204030204"/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-Logistic Regression as the classification model</a:t>
            </a:r>
            <a:endParaRPr lang="en-US" b="1" dirty="0">
              <a:solidFill>
                <a:schemeClr val="tx1"/>
              </a:solidFill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8387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45C9-9E40-D41A-1091-3269814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FEATURE SELECTION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A3F3-7E4B-AE11-6D49-99BF7BA8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Feature selection was performed to reduce the complexity of our model and improve </a:t>
            </a:r>
            <a:r>
              <a:rPr lang="en-US" b="1">
                <a:ea typeface="+mn-lt"/>
                <a:cs typeface="+mn-lt"/>
              </a:rPr>
              <a:t>training time. Since our dataset contains a limited number of numerical variables, the importance scores were analyzed based on the following key features: </a:t>
            </a:r>
            <a:r>
              <a:rPr lang="en-US" b="1" err="1">
                <a:ea typeface="+mn-lt"/>
                <a:cs typeface="+mn-lt"/>
              </a:rPr>
              <a:t>kd_diff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kd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total_rounds</a:t>
            </a:r>
            <a:r>
              <a:rPr lang="en-US" b="1">
                <a:ea typeface="+mn-lt"/>
                <a:cs typeface="+mn-lt"/>
              </a:rPr>
              <a:t>, and </a:t>
            </a:r>
            <a:r>
              <a:rPr lang="en-US" b="1" err="1">
                <a:ea typeface="+mn-lt"/>
                <a:cs typeface="+mn-lt"/>
              </a:rPr>
              <a:t>total_maps</a:t>
            </a:r>
            <a:r>
              <a:rPr lang="en-US" b="1">
                <a:ea typeface="+mn-lt"/>
                <a:cs typeface="+mn-lt"/>
              </a:rPr>
              <a:t>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50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742-B051-1FF0-DC33-47B6173B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b="1" dirty="0">
                <a:ea typeface="Calibri Light"/>
                <a:cs typeface="Calibri Light"/>
              </a:rPr>
              <a:t>RANDOM FOREST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C2AD-88B4-3F80-B208-887003B9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6875611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Since the Random Forest model is a tree-based algorithm, it is effective in measuring the predictive power of features. According to the results, </a:t>
            </a:r>
            <a:r>
              <a:rPr lang="en-US" b="1" dirty="0" err="1">
                <a:ea typeface="+mn-lt"/>
                <a:cs typeface="+mn-lt"/>
              </a:rPr>
              <a:t>kd_diff</a:t>
            </a:r>
            <a:r>
              <a:rPr lang="en-US" b="1" dirty="0">
                <a:ea typeface="+mn-lt"/>
                <a:cs typeface="+mn-lt"/>
              </a:rPr>
              <a:t> and </a:t>
            </a:r>
            <a:r>
              <a:rPr lang="en-US" b="1" dirty="0" err="1">
                <a:ea typeface="+mn-lt"/>
                <a:cs typeface="+mn-lt"/>
              </a:rPr>
              <a:t>kd</a:t>
            </a:r>
            <a:r>
              <a:rPr lang="en-US" b="1" dirty="0">
                <a:ea typeface="+mn-lt"/>
                <a:cs typeface="+mn-lt"/>
              </a:rPr>
              <a:t> emerged as the most critical features for classification. The rating variable is either not a numerical value (or was not used in classification) or was excluded naturally since it is the target variable, and therefore it does not appear among the features.</a:t>
            </a:r>
            <a:endParaRPr lang="en-US" b="1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108D97-A8A7-AC67-EE49-65FF1FD0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743" y="2653337"/>
            <a:ext cx="3952896" cy="155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66A1-3156-FCA5-E647-4786C77F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160A14-496E-4E46-5C95-9FFBFD943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951" y="2156364"/>
            <a:ext cx="7477844" cy="3766185"/>
          </a:xfrm>
        </p:spPr>
      </p:pic>
    </p:spTree>
    <p:extLst>
      <p:ext uri="{BB962C8B-B14F-4D97-AF65-F5344CB8AC3E}">
        <p14:creationId xmlns:p14="http://schemas.microsoft.com/office/powerpoint/2010/main" val="206524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D765-C06D-781A-B4BB-3D929C1A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PCA (WHAT IT IS, RESULTS, AND PERFORMANCE)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19C5-39A1-9BDC-581C-287BAFFE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This graph shows the cumulative explained variance of the PCA components in the dataset. The first four components explain a large portion of the total variance (e.g., over 95%), indicating that dimensionality reduction results in minimal information loss. This allows us to perform classification more quickly and effectively using fewer features.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413DEFB4-1B08-7C85-DFEA-C8A62C7A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52" y="3761314"/>
            <a:ext cx="4767147" cy="28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DB6C-46CD-EAD7-01E3-10E899A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CBC2710-AE2D-4D9D-9856-29275EACF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220" y="2845860"/>
            <a:ext cx="4581525" cy="21907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6A149-E851-C3A9-F2BF-CC5448853288}"/>
              </a:ext>
            </a:extLst>
          </p:cNvPr>
          <p:cNvSpPr txBox="1"/>
          <p:nvPr/>
        </p:nvSpPr>
        <p:spPr>
          <a:xfrm>
            <a:off x="666749" y="2846916"/>
            <a:ext cx="4011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The model achieved 95% accuracy. Precision and recall scores are high for both classes, indicating strong performance in distinguishing between them.</a:t>
            </a:r>
            <a:endParaRPr lang="en-US" b="1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014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77F7-B431-3D17-BB52-ABCB1DE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Calibri Light"/>
                <a:cs typeface="Calibri Light"/>
              </a:rPr>
              <a:t>THANKS FOR LISTENING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E37BF-8BED-6486-9919-E1E367D25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60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Metropolitan</vt:lpstr>
      <vt:lpstr>PLAYER PERFORMANCE CLASSIFICATION WITH FEATURE SELECTION AND PCA</vt:lpstr>
      <vt:lpstr>player_stats.csv</vt:lpstr>
      <vt:lpstr>FEATURE SELECTION</vt:lpstr>
      <vt:lpstr>RANDOM FOREST FEATURE IMPORTANCE</vt:lpstr>
      <vt:lpstr>PowerPoint Presentation</vt:lpstr>
      <vt:lpstr>PCA (WHAT IT IS, RESULTS, AND PERFORMANCE)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103</cp:revision>
  <dcterms:created xsi:type="dcterms:W3CDTF">2025-06-07T18:53:15Z</dcterms:created>
  <dcterms:modified xsi:type="dcterms:W3CDTF">2025-06-09T10:56:40Z</dcterms:modified>
</cp:coreProperties>
</file>