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Başlık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2" name="21 Alt Başlık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03.06.2013</a:t>
            </a:fld>
            <a:endParaRPr lang="tr-TR"/>
          </a:p>
        </p:txBody>
      </p:sp>
      <p:sp>
        <p:nvSpPr>
          <p:cNvPr id="20" name="1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Oval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03.06.2013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03.06.2013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03.06.2013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03.06.2013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03.06.2013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03.06.2013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03.06.2013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03.06.2013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5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03.06.2013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03.06.2013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9" name="8 Akış Çizelgesi: İşlem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Akış Çizelgesi: İşlem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Pasta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Halka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Başlık Yer Tutucusu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4" name="23 Veri Yer Tutucusu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9F75050-0E15-4C5B-92B0-66D068882F1F}" type="datetimeFigureOut">
              <a:rPr lang="tr-TR" smtClean="0"/>
              <a:pPr/>
              <a:t>03.06.2013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5" name="14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406640" cy="1472184"/>
          </a:xfrm>
        </p:spPr>
        <p:txBody>
          <a:bodyPr/>
          <a:lstStyle/>
          <a:p>
            <a:r>
              <a:rPr lang="tr-TR" dirty="0" smtClean="0"/>
              <a:t>		Mezun Bilgi Sistemi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7406640" cy="1752600"/>
          </a:xfrm>
        </p:spPr>
        <p:txBody>
          <a:bodyPr/>
          <a:lstStyle/>
          <a:p>
            <a:r>
              <a:rPr lang="tr-TR" dirty="0" smtClean="0"/>
              <a:t>			Orçun ÜLGEN</a:t>
            </a:r>
          </a:p>
          <a:p>
            <a:r>
              <a:rPr lang="tr-TR" dirty="0" smtClean="0"/>
              <a:t>			   09011003</a:t>
            </a:r>
            <a:endParaRPr lang="tr-TR" dirty="0"/>
          </a:p>
        </p:txBody>
      </p:sp>
      <p:pic>
        <p:nvPicPr>
          <p:cNvPr id="1026" name="Picture 2" descr="C:\Users\orcun.ulg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88640"/>
            <a:ext cx="7416824" cy="1162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Hakkında Genel Bilgi</a:t>
            </a:r>
            <a:endParaRPr lang="tr-TR" dirty="0"/>
          </a:p>
        </p:txBody>
      </p:sp>
      <p:pic>
        <p:nvPicPr>
          <p:cNvPr id="4" name="3 İçerik Yer Tutucusu" descr="taslakVAD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772816"/>
            <a:ext cx="619268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Projede Kullanılan Teknolojiler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JSF</a:t>
            </a:r>
          </a:p>
          <a:p>
            <a:r>
              <a:rPr lang="tr-TR" dirty="0" err="1" smtClean="0"/>
              <a:t>Primefaces</a:t>
            </a:r>
            <a:endParaRPr lang="tr-TR" dirty="0" smtClean="0"/>
          </a:p>
          <a:p>
            <a:r>
              <a:rPr lang="tr-TR" dirty="0" err="1" smtClean="0"/>
              <a:t>Spring</a:t>
            </a:r>
            <a:endParaRPr lang="tr-TR" dirty="0" smtClean="0"/>
          </a:p>
          <a:p>
            <a:r>
              <a:rPr lang="tr-TR" dirty="0" err="1" smtClean="0"/>
              <a:t>Spring</a:t>
            </a:r>
            <a:r>
              <a:rPr lang="tr-TR" dirty="0" smtClean="0"/>
              <a:t> </a:t>
            </a:r>
            <a:r>
              <a:rPr lang="tr-TR" dirty="0" err="1" smtClean="0"/>
              <a:t>Security</a:t>
            </a:r>
            <a:endParaRPr lang="tr-TR" dirty="0" smtClean="0"/>
          </a:p>
          <a:p>
            <a:r>
              <a:rPr lang="tr-TR" dirty="0" err="1" smtClean="0"/>
              <a:t>Hibernate</a:t>
            </a:r>
            <a:endParaRPr lang="tr-TR" dirty="0" smtClean="0"/>
          </a:p>
          <a:p>
            <a:r>
              <a:rPr lang="tr-TR" dirty="0" err="1" smtClean="0"/>
              <a:t>Quartz</a:t>
            </a:r>
            <a:endParaRPr lang="tr-TR" dirty="0" smtClean="0"/>
          </a:p>
          <a:p>
            <a:r>
              <a:rPr lang="tr-TR" dirty="0" err="1" smtClean="0"/>
              <a:t>Axis</a:t>
            </a:r>
            <a:endParaRPr lang="tr-TR" dirty="0" smtClean="0"/>
          </a:p>
          <a:p>
            <a:r>
              <a:rPr lang="tr-TR" dirty="0" err="1" smtClean="0"/>
              <a:t>Maven</a:t>
            </a:r>
            <a:endParaRPr lang="tr-TR" dirty="0" smtClean="0"/>
          </a:p>
          <a:p>
            <a:r>
              <a:rPr lang="tr-TR" dirty="0" err="1" smtClean="0"/>
              <a:t>MySQL</a:t>
            </a:r>
            <a:endParaRPr lang="tr-TR" dirty="0" smtClean="0"/>
          </a:p>
          <a:p>
            <a:r>
              <a:rPr lang="tr-TR" dirty="0" err="1" smtClean="0"/>
              <a:t>Apache</a:t>
            </a:r>
            <a:r>
              <a:rPr lang="tr-TR" dirty="0" smtClean="0"/>
              <a:t> </a:t>
            </a:r>
            <a:r>
              <a:rPr lang="tr-TR" dirty="0" err="1" smtClean="0"/>
              <a:t>Tomcat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Uygulamanın İncelenmesi</a:t>
            </a:r>
            <a:endParaRPr lang="tr-TR" dirty="0"/>
          </a:p>
        </p:txBody>
      </p:sp>
      <p:pic>
        <p:nvPicPr>
          <p:cNvPr id="2050" name="Picture 2" descr="C:\Users\orcun.ulgen\Desktop\Low-Vis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628800"/>
            <a:ext cx="6065788" cy="40413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Sorular?</a:t>
            </a:r>
            <a:endParaRPr lang="tr-TR" dirty="0"/>
          </a:p>
        </p:txBody>
      </p:sp>
      <p:pic>
        <p:nvPicPr>
          <p:cNvPr id="3074" name="Picture 2" descr="C:\Users\orcun.ulgen\Desktop\r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628800"/>
            <a:ext cx="3312368" cy="41404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</TotalTime>
  <Words>23</Words>
  <Application>Microsoft Office PowerPoint</Application>
  <PresentationFormat>Ekran Gösterisi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Gündönümü</vt:lpstr>
      <vt:lpstr>  Mezun Bilgi Sistemi</vt:lpstr>
      <vt:lpstr>Proje Hakkında Genel Bilgi</vt:lpstr>
      <vt:lpstr>Projede Kullanılan Teknolojiler</vt:lpstr>
      <vt:lpstr>Uygulamanın İncelenmesi</vt:lpstr>
      <vt:lpstr>Sorular?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Mezun Bilgi Sistemi</dc:title>
  <dc:creator>orcun.ulgen</dc:creator>
  <cp:lastModifiedBy>orcun.ulgen</cp:lastModifiedBy>
  <cp:revision>6</cp:revision>
  <dcterms:created xsi:type="dcterms:W3CDTF">2013-06-03T01:38:38Z</dcterms:created>
  <dcterms:modified xsi:type="dcterms:W3CDTF">2013-06-03T01:56:57Z</dcterms:modified>
</cp:coreProperties>
</file>