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624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461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A33CA24-DDC4-40CF-BCB4-0CD7BCE904F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B96CCF2-DD35-461C-98B0-3B538415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145E-DC6A-446D-91AF-0E65EACEA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MyLine</a:t>
            </a:r>
            <a:r>
              <a:rPr lang="en-US" sz="5400" dirty="0"/>
              <a:t> – An Interactive Timeline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108D1-5B11-4B14-A9D3-D1FE986A9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Orion Davis</a:t>
            </a:r>
          </a:p>
          <a:p>
            <a:r>
              <a:rPr lang="en-US" dirty="0"/>
              <a:t>Tim </a:t>
            </a:r>
            <a:r>
              <a:rPr lang="en-US"/>
              <a:t>Synder</a:t>
            </a:r>
          </a:p>
        </p:txBody>
      </p:sp>
    </p:spTree>
    <p:extLst>
      <p:ext uri="{BB962C8B-B14F-4D97-AF65-F5344CB8AC3E}">
        <p14:creationId xmlns:p14="http://schemas.microsoft.com/office/powerpoint/2010/main" val="7187360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MyLine – An Interactive Timeline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MyLine – An Interactive Timeline Editor</dc:title>
  <dc:creator>davis.orionr@gmail.com</dc:creator>
  <cp:lastModifiedBy>davis.orionr@gmail.com</cp:lastModifiedBy>
  <cp:revision>1</cp:revision>
  <dcterms:created xsi:type="dcterms:W3CDTF">2017-11-28T02:14:17Z</dcterms:created>
  <dcterms:modified xsi:type="dcterms:W3CDTF">2017-11-28T02:15:41Z</dcterms:modified>
</cp:coreProperties>
</file>