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s.orionr@gmail.com" initials="d" lastIdx="1" clrIdx="0">
    <p:extLst>
      <p:ext uri="{19B8F6BF-5375-455C-9EA6-DF929625EA0E}">
        <p15:presenceInfo xmlns:p15="http://schemas.microsoft.com/office/powerpoint/2012/main" userId="d21585422d61b3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624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461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A33CA24-DDC4-40CF-BCB4-0CD7BCE904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145E-DC6A-446D-91AF-0E65EACEA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MyLine</a:t>
            </a:r>
            <a:r>
              <a:rPr lang="en-US" sz="5400" dirty="0"/>
              <a:t> – An Interactive Timeline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108D1-5B11-4B14-A9D3-D1FE986A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Orion Davis</a:t>
            </a:r>
          </a:p>
          <a:p>
            <a:r>
              <a:rPr lang="en-US" dirty="0"/>
              <a:t>Tim </a:t>
            </a:r>
            <a:r>
              <a:rPr lang="en-US" dirty="0" err="1"/>
              <a:t>Synder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3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4CE5-5699-45D2-BC2C-069E8ABF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F3FD-6C6C-4622-93FA-9710FA31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17A8-3BC7-4EE5-9CCF-2CDEE419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0A9AD-AC7A-495D-AA0D-79FDAF2C0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" y="1691321"/>
            <a:ext cx="4566045" cy="2078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87814-FC25-4607-B285-BE064B54E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1" y="282676"/>
            <a:ext cx="5565187" cy="3337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C55E8-A227-491A-B862-90703A6F4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34" y="3425028"/>
            <a:ext cx="5943600" cy="31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7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773B-67BA-4BA3-A463-C1269779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8B15-074F-4284-9F86-7969D683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editor dynamic</a:t>
            </a:r>
          </a:p>
          <a:p>
            <a:r>
              <a:rPr lang="en-US" dirty="0"/>
              <a:t>How to represent timeline information</a:t>
            </a:r>
          </a:p>
          <a:p>
            <a:r>
              <a:rPr lang="en-US" dirty="0"/>
              <a:t>How to distribute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02B9-62EF-41A3-BB25-114C18EE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E85C-5B0E-4352-9982-3F5BF494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how to develop full scale web application</a:t>
            </a:r>
          </a:p>
          <a:p>
            <a:r>
              <a:rPr lang="en-US" dirty="0"/>
              <a:t>Learned how to represent data with JSON</a:t>
            </a:r>
          </a:p>
          <a:p>
            <a:r>
              <a:rPr lang="en-US" dirty="0"/>
              <a:t>Learned basics of deploying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312990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105</TotalTime>
  <Words>53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MyLine – An Interactive Timeline Editor</vt:lpstr>
      <vt:lpstr>Implementation</vt:lpstr>
      <vt:lpstr>Screenshots</vt:lpstr>
      <vt:lpstr>Issues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MyLine – An Interactive Timeline Editor</dc:title>
  <dc:creator>davis.orionr@gmail.com</dc:creator>
  <cp:lastModifiedBy>davis.orionr@gmail.com</cp:lastModifiedBy>
  <cp:revision>5</cp:revision>
  <dcterms:created xsi:type="dcterms:W3CDTF">2017-11-28T02:14:17Z</dcterms:created>
  <dcterms:modified xsi:type="dcterms:W3CDTF">2017-11-28T14:05:49Z</dcterms:modified>
</cp:coreProperties>
</file>