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9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C3C84-E2CB-4B6A-9099-D485A1984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6E848C-8D25-4234-B07A-5D85AE61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9D1C68-2953-4B78-BEBF-A2A0EF7E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D4E29-A145-4815-BC71-50F436EC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E70AE-7493-4DE0-8106-081044D0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7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02347-2D34-4CBB-9965-4F086230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A3A85D-ECC7-45DB-BDAD-083A87F0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9289F4-5AD1-49FC-826F-05BFBA6C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5C771-5798-4C36-9BA1-5F10D9D2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40BC7-5E19-48E9-A392-AA00520D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58EA87-5053-461E-A8F6-2AC5E5A5A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79A909-5402-49B2-AABB-4096FF46C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41902-B7E7-421D-9736-1DC317C4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27E927-0FE5-4912-A9A0-2E3C9DB2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24944A-4B48-4500-8A4F-AF9E13E0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8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07B5A-60FD-4A5D-93DF-5159556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9BAE3-9CF7-4F33-AB8C-56C1F900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94AA1-467F-453C-AD01-F7CACB55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F372C9-0944-40F7-826B-30653E13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00268E-02B0-420A-8B87-B7DBF805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06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E8C36-1F2E-45E2-BD48-F2E1CEC6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219A9C-ABF6-4C82-BAC8-7B294B6B5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557557-45E9-4382-A8CB-87640AF8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31C6B-A468-4925-A23C-D0DB4021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7D65D5-A639-4E62-8DA4-2CDB19FB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4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00BC7-4F34-40AE-A7E7-0A753BBC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8ECAE-473C-41F1-9A36-8AA5FF685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E718EA-69D5-4E90-87D3-8A63AD66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91D54-0C01-4E85-968B-5AB99507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9D6EAB-D8A2-4976-A0A3-77432C9E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C34048-C5A8-43FC-B5B2-42F9922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3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3B094-55CA-45C0-8B8C-CE79385F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211EEF-19B3-471B-AC6B-F7043855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5DB590-757D-49E3-A974-AF623A60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481DD5-EAE6-4E65-B484-554F4377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87BAAD-D354-4CAA-89E7-D8EA8F40A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817F4D-2195-4450-B370-72F15957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8FCF35-AE2A-44E4-9BAC-57240D32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BCEC02-0706-4B99-9FCB-3C465D33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14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3C915-8B7C-4B45-8AAB-E78D415D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02A2F0-4E72-4A5F-811E-E4B607EA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93FDF1-E737-4E00-B9BB-B9A5F3ED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451A9A-2EC4-4965-A609-F5E2950C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3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362274-0B3A-465A-A60F-53156761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E4AFA8-036A-455E-88BE-66CE96C1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BE180F-B8BB-4665-85EB-D2A27F9C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51FBB-8311-4B64-957C-90C778CC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C90A7-CF21-4A50-BB67-E9319C72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4639F0-FD65-4E22-AD30-86AE853D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3961D2-B078-40F6-AD9F-96E19461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322347-EEC2-476A-8F51-5824EC56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124586-BF1E-4FB4-B9BD-CF609029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1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9462B-1EE3-48FF-8029-4E8125F2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C2203C-E8ED-42A3-850F-D7FCF163A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EA13E5-DFD1-41F5-994C-20FC8E94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AD27FC-D34B-4953-B24B-C0ADDA41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88C6CE-1710-4D07-B643-8DB7EEDB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A14E2-8875-4C3E-A0C8-F31363F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54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CD4E1-0469-4F17-8F72-B38342A9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07C070-F771-4C98-B589-430D690E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72453-6B7B-4EEF-857B-A1E7F78C8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B060-8142-467F-BBB4-A373ED2B2FF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93A36C-E67C-44EB-BD5A-235EC8644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28A43-01E4-40C7-ADEA-46A9A9C0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C17E-4E67-444C-927A-527F99A59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D75826-F042-4BDF-A04B-AC3C19566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DCCF8-E8DD-4462-8979-B34F6CC1D576}"/>
              </a:ext>
            </a:extLst>
          </p:cNvPr>
          <p:cNvSpPr txBox="1"/>
          <p:nvPr/>
        </p:nvSpPr>
        <p:spPr>
          <a:xfrm>
            <a:off x="2316480" y="1049774"/>
            <a:ext cx="7995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4800" dirty="0">
                <a:solidFill>
                  <a:schemeClr val="accent1"/>
                </a:solidFill>
                <a:effectLst>
                  <a:glow rad="1905000">
                    <a:schemeClr val="accent1">
                      <a:alpha val="25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 Store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F656-BA29-4307-8751-78B5C8610048}"/>
              </a:ext>
            </a:extLst>
          </p:cNvPr>
          <p:cNvSpPr txBox="1"/>
          <p:nvPr/>
        </p:nvSpPr>
        <p:spPr>
          <a:xfrm>
            <a:off x="772160" y="3061454"/>
            <a:ext cx="4744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200" dirty="0">
                <a:solidFill>
                  <a:srgbClr val="FFC000"/>
                </a:solidFill>
                <a:latin typeface="Arial Black" panose="020B0A04020102020204" pitchFamily="34" charset="0"/>
              </a:rPr>
              <a:t>Flask</a:t>
            </a: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 Black" panose="020B0A04020102020204" pitchFamily="34" charset="0"/>
              </a:rPr>
              <a:t>+</a:t>
            </a: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Arial Black" panose="020B0A04020102020204" pitchFamily="34" charset="0"/>
              </a:rPr>
              <a:t>AI Chatbot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BCE291-75B2-471C-8DF8-E9DF4220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CA9F6-FC39-4A78-8381-2DBC629F7B71}"/>
              </a:ext>
            </a:extLst>
          </p:cNvPr>
          <p:cNvSpPr txBox="1"/>
          <p:nvPr/>
        </p:nvSpPr>
        <p:spPr>
          <a:xfrm>
            <a:off x="6187440" y="4184719"/>
            <a:ext cx="5262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Arial Black" panose="020B0A04020102020204" pitchFamily="34" charset="0"/>
              </a:rPr>
              <a:t>Made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Arial Black" panose="020B0A04020102020204" pitchFamily="34" charset="0"/>
              </a:rPr>
              <a:t>by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Arial Black" panose="020B0A04020102020204" pitchFamily="34" charset="0"/>
              </a:rPr>
              <a:t>Akylbek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Arial Black" panose="020B0A04020102020204" pitchFamily="34" charset="0"/>
              </a:rPr>
              <a:t> and Maksat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9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D75826-F042-4BDF-A04B-AC3C19566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DCCF8-E8DD-4462-8979-B34F6CC1D576}"/>
              </a:ext>
            </a:extLst>
          </p:cNvPr>
          <p:cNvSpPr txBox="1"/>
          <p:nvPr/>
        </p:nvSpPr>
        <p:spPr>
          <a:xfrm>
            <a:off x="3444240" y="284232"/>
            <a:ext cx="4531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F656-BA29-4307-8751-78B5C8610048}"/>
              </a:ext>
            </a:extLst>
          </p:cNvPr>
          <p:cNvSpPr txBox="1"/>
          <p:nvPr/>
        </p:nvSpPr>
        <p:spPr>
          <a:xfrm>
            <a:off x="184731" y="799296"/>
            <a:ext cx="8463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Goal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: Platform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game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browsing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&amp;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purchasing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Features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Login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role-based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access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CRUD, AI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chatbot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search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Tech: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Flask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SQLAlchemy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WTForms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Jinja2,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PostgreSQL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BCE291-75B2-471C-8DF8-E9DF4220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AA0865-88C8-4CFE-B309-CA76AE460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99" y="1964162"/>
            <a:ext cx="8832242" cy="49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D75826-F042-4BDF-A04B-AC3C19566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DCCF8-E8DD-4462-8979-B34F6CC1D576}"/>
              </a:ext>
            </a:extLst>
          </p:cNvPr>
          <p:cNvSpPr txBox="1"/>
          <p:nvPr/>
        </p:nvSpPr>
        <p:spPr>
          <a:xfrm>
            <a:off x="3444239" y="284232"/>
            <a:ext cx="5388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Key Features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BCE291-75B2-471C-8DF8-E9DF4220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FC1C5AE-4EEC-4A40-ACFB-6916E0BE95CC}"/>
              </a:ext>
            </a:extLst>
          </p:cNvPr>
          <p:cNvSpPr/>
          <p:nvPr/>
        </p:nvSpPr>
        <p:spPr>
          <a:xfrm>
            <a:off x="421640" y="1115229"/>
            <a:ext cx="1590040" cy="814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Users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2661A119-C6A4-4CAC-BE50-3554D0D897E0}"/>
              </a:ext>
            </a:extLst>
          </p:cNvPr>
          <p:cNvSpPr/>
          <p:nvPr/>
        </p:nvSpPr>
        <p:spPr>
          <a:xfrm>
            <a:off x="2341880" y="1429586"/>
            <a:ext cx="1326548" cy="1853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2995508-54BC-4C0B-ADB2-5B4DA584699F}"/>
              </a:ext>
            </a:extLst>
          </p:cNvPr>
          <p:cNvSpPr/>
          <p:nvPr/>
        </p:nvSpPr>
        <p:spPr>
          <a:xfrm>
            <a:off x="3998628" y="1115229"/>
            <a:ext cx="5669628" cy="814104"/>
          </a:xfrm>
          <a:prstGeom prst="roundRect">
            <a:avLst>
              <a:gd name="adj" fmla="val 22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/>
                <a:latin typeface="Arial Black" panose="020B0A04020102020204" pitchFamily="34" charset="0"/>
              </a:rPr>
              <a:t>Browse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,</a:t>
            </a:r>
            <a:r>
              <a:rPr lang="en-US" dirty="0">
                <a:effectLst/>
                <a:latin typeface="Arial Black" panose="020B0A04020102020204" pitchFamily="34" charset="0"/>
              </a:rPr>
              <a:t> search, buy games, view library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7276080-E717-4C9A-9E18-C5FD7E22BC76}"/>
              </a:ext>
            </a:extLst>
          </p:cNvPr>
          <p:cNvSpPr/>
          <p:nvPr/>
        </p:nvSpPr>
        <p:spPr>
          <a:xfrm>
            <a:off x="421640" y="2250118"/>
            <a:ext cx="1590040" cy="814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 Black" panose="020B0A04020102020204" pitchFamily="34" charset="0"/>
              </a:rPr>
              <a:t>Developers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9998791-20D1-4DC6-9CED-2950D52E063C}"/>
              </a:ext>
            </a:extLst>
          </p:cNvPr>
          <p:cNvSpPr/>
          <p:nvPr/>
        </p:nvSpPr>
        <p:spPr>
          <a:xfrm>
            <a:off x="421640" y="3385007"/>
            <a:ext cx="1590040" cy="814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Admins</a:t>
            </a:r>
            <a:endParaRPr lang="ru-R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E852E6A-23A2-4535-AA1E-9F0336F8A771}"/>
              </a:ext>
            </a:extLst>
          </p:cNvPr>
          <p:cNvSpPr/>
          <p:nvPr/>
        </p:nvSpPr>
        <p:spPr>
          <a:xfrm>
            <a:off x="421640" y="4519896"/>
            <a:ext cx="1590040" cy="814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AI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ChatBot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F95A53E-0560-493E-A7A5-7F9A349F1CD1}"/>
              </a:ext>
            </a:extLst>
          </p:cNvPr>
          <p:cNvSpPr/>
          <p:nvPr/>
        </p:nvSpPr>
        <p:spPr>
          <a:xfrm>
            <a:off x="421640" y="5654785"/>
            <a:ext cx="1590040" cy="814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Search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CB2B988F-5FF9-4483-AE08-3731BD20D6C2}"/>
              </a:ext>
            </a:extLst>
          </p:cNvPr>
          <p:cNvSpPr/>
          <p:nvPr/>
        </p:nvSpPr>
        <p:spPr>
          <a:xfrm>
            <a:off x="2341880" y="2606378"/>
            <a:ext cx="1326548" cy="1853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4C65E23B-A4E8-4258-A569-6BF290D13DDF}"/>
              </a:ext>
            </a:extLst>
          </p:cNvPr>
          <p:cNvSpPr/>
          <p:nvPr/>
        </p:nvSpPr>
        <p:spPr>
          <a:xfrm>
            <a:off x="2341880" y="3699364"/>
            <a:ext cx="1326548" cy="1853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D17FC1E9-1359-4D62-B5DF-057DF1A9D584}"/>
              </a:ext>
            </a:extLst>
          </p:cNvPr>
          <p:cNvSpPr/>
          <p:nvPr/>
        </p:nvSpPr>
        <p:spPr>
          <a:xfrm>
            <a:off x="2341880" y="4792350"/>
            <a:ext cx="1326548" cy="1853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BD2EB76A-1E65-4F00-96A7-98CBFE28F017}"/>
              </a:ext>
            </a:extLst>
          </p:cNvPr>
          <p:cNvSpPr/>
          <p:nvPr/>
        </p:nvSpPr>
        <p:spPr>
          <a:xfrm>
            <a:off x="2341880" y="5969142"/>
            <a:ext cx="1326548" cy="1853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00DF9CE-A9C5-4D2E-921C-F50D3A6E9DE1}"/>
              </a:ext>
            </a:extLst>
          </p:cNvPr>
          <p:cNvSpPr/>
          <p:nvPr/>
        </p:nvSpPr>
        <p:spPr>
          <a:xfrm>
            <a:off x="3998628" y="2199326"/>
            <a:ext cx="5669628" cy="814104"/>
          </a:xfrm>
          <a:prstGeom prst="roundRect">
            <a:avLst>
              <a:gd name="adj" fmla="val 22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/>
                <a:latin typeface="Arial Black" panose="020B0A04020102020204" pitchFamily="34" charset="0"/>
              </a:rPr>
              <a:t>Add/edit/delete games with images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9F15E3E-7E4E-4B15-A12C-AB46334D4BD4}"/>
              </a:ext>
            </a:extLst>
          </p:cNvPr>
          <p:cNvSpPr/>
          <p:nvPr/>
        </p:nvSpPr>
        <p:spPr>
          <a:xfrm>
            <a:off x="3998628" y="5654785"/>
            <a:ext cx="5669628" cy="814104"/>
          </a:xfrm>
          <a:prstGeom prst="roundRect">
            <a:avLst>
              <a:gd name="adj" fmla="val 22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/>
                <a:latin typeface="Arial Black" panose="020B0A04020102020204" pitchFamily="34" charset="0"/>
              </a:rPr>
              <a:t>Filter games by title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68A6160-BEB8-4FEE-8125-5A7FADE0AFA5}"/>
              </a:ext>
            </a:extLst>
          </p:cNvPr>
          <p:cNvSpPr/>
          <p:nvPr/>
        </p:nvSpPr>
        <p:spPr>
          <a:xfrm>
            <a:off x="3998628" y="3385007"/>
            <a:ext cx="5669628" cy="814104"/>
          </a:xfrm>
          <a:prstGeom prst="roundRect">
            <a:avLst>
              <a:gd name="adj" fmla="val 22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/>
                <a:latin typeface="Arial Black" panose="020B0A04020102020204" pitchFamily="34" charset="0"/>
              </a:rPr>
              <a:t>Manage users, view purchases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2304021-B5F9-40E7-8175-2FF30BDC803A}"/>
              </a:ext>
            </a:extLst>
          </p:cNvPr>
          <p:cNvSpPr/>
          <p:nvPr/>
        </p:nvSpPr>
        <p:spPr>
          <a:xfrm>
            <a:off x="3998628" y="4528663"/>
            <a:ext cx="5669628" cy="814104"/>
          </a:xfrm>
          <a:prstGeom prst="roundRect">
            <a:avLst>
              <a:gd name="adj" fmla="val 22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/>
                <a:latin typeface="Arial Black" panose="020B0A04020102020204" pitchFamily="34" charset="0"/>
              </a:rPr>
              <a:t>Answers game queries</a:t>
            </a:r>
          </a:p>
        </p:txBody>
      </p:sp>
    </p:spTree>
    <p:extLst>
      <p:ext uri="{BB962C8B-B14F-4D97-AF65-F5344CB8AC3E}">
        <p14:creationId xmlns:p14="http://schemas.microsoft.com/office/powerpoint/2010/main" val="254699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D75826-F042-4BDF-A04B-AC3C19566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DCCF8-E8DD-4462-8979-B34F6CC1D576}"/>
              </a:ext>
            </a:extLst>
          </p:cNvPr>
          <p:cNvSpPr txBox="1"/>
          <p:nvPr/>
        </p:nvSpPr>
        <p:spPr>
          <a:xfrm>
            <a:off x="3444239" y="284232"/>
            <a:ext cx="5388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DataBase</a:t>
            </a:r>
            <a:endParaRPr lang="en-US" sz="4800" dirty="0"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BCE291-75B2-471C-8DF8-E9DF4220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EF218-9892-4717-AAD6-505E8EF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41" y="1852755"/>
            <a:ext cx="5931577" cy="44438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33E23F-A1CA-43AE-A58E-A22C81379675}"/>
              </a:ext>
            </a:extLst>
          </p:cNvPr>
          <p:cNvSpPr txBox="1"/>
          <p:nvPr/>
        </p:nvSpPr>
        <p:spPr>
          <a:xfrm>
            <a:off x="153365" y="2413337"/>
            <a:ext cx="4788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Tables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: User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email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username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password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roles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), Game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title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price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developer_id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),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Purchases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user_id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game_id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)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Relationships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: User → Game (1:N), User ↔ Game (M:N) </a:t>
            </a:r>
          </a:p>
        </p:txBody>
      </p:sp>
    </p:spTree>
    <p:extLst>
      <p:ext uri="{BB962C8B-B14F-4D97-AF65-F5344CB8AC3E}">
        <p14:creationId xmlns:p14="http://schemas.microsoft.com/office/powerpoint/2010/main" val="22996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D75826-F042-4BDF-A04B-AC3C19566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DCCF8-E8DD-4462-8979-B34F6CC1D576}"/>
              </a:ext>
            </a:extLst>
          </p:cNvPr>
          <p:cNvSpPr txBox="1"/>
          <p:nvPr/>
        </p:nvSpPr>
        <p:spPr>
          <a:xfrm>
            <a:off x="3444239" y="284232"/>
            <a:ext cx="5388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AI Integration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BCE291-75B2-471C-8DF8-E9DF4220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EF218-9892-4717-AAD6-505E8EF6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4992" y="1445107"/>
            <a:ext cx="5931577" cy="38791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33E23F-A1CA-43AE-A58E-A22C81379675}"/>
              </a:ext>
            </a:extLst>
          </p:cNvPr>
          <p:cNvSpPr txBox="1"/>
          <p:nvPr/>
        </p:nvSpPr>
        <p:spPr>
          <a:xfrm>
            <a:off x="184731" y="1399461"/>
            <a:ext cx="4788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Feature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Chatbot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for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game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FAQs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API: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OpenRouter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DeepSeek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model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How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Uses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game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context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answers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price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description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queries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Example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: "Price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Game X?" →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Returns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price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177B3-A016-4685-9930-F4CB24F6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3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D75826-F042-4BDF-A04B-AC3C19566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DCCF8-E8DD-4462-8979-B34F6CC1D576}"/>
              </a:ext>
            </a:extLst>
          </p:cNvPr>
          <p:cNvSpPr txBox="1"/>
          <p:nvPr/>
        </p:nvSpPr>
        <p:spPr>
          <a:xfrm>
            <a:off x="3444239" y="284232"/>
            <a:ext cx="6428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Code </a:t>
            </a:r>
            <a:r>
              <a:rPr lang="en-US" sz="48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Struckture</a:t>
            </a:r>
            <a:endParaRPr lang="en-US" sz="4800" dirty="0"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BCE291-75B2-471C-8DF8-E9DF4220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33E23F-A1CA-43AE-A58E-A22C81379675}"/>
              </a:ext>
            </a:extLst>
          </p:cNvPr>
          <p:cNvSpPr txBox="1"/>
          <p:nvPr/>
        </p:nvSpPr>
        <p:spPr>
          <a:xfrm>
            <a:off x="184731" y="1296439"/>
            <a:ext cx="1174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Folders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app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/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Models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Blueprints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Templates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), config.py, run.py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OOP: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Models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(User, Game),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WTForms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Blueprints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auth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admin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developer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177B3-A016-4685-9930-F4CB24F6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E654C8-41A4-422B-A8B8-B82B7B1E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29" y="2449064"/>
            <a:ext cx="3162741" cy="41796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4BFF2C-99F0-42DA-AD73-30C4D541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58" y="2733578"/>
            <a:ext cx="699164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D75826-F042-4BDF-A04B-AC3C19566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DCCF8-E8DD-4462-8979-B34F6CC1D576}"/>
              </a:ext>
            </a:extLst>
          </p:cNvPr>
          <p:cNvSpPr txBox="1"/>
          <p:nvPr/>
        </p:nvSpPr>
        <p:spPr>
          <a:xfrm>
            <a:off x="3444239" y="284232"/>
            <a:ext cx="6428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Setup Instructions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BCE291-75B2-471C-8DF8-E9DF4220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177B3-A016-4685-9930-F4CB24F6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0E576-429F-4081-A04E-2579ABAE4AEE}"/>
              </a:ext>
            </a:extLst>
          </p:cNvPr>
          <p:cNvSpPr txBox="1"/>
          <p:nvPr/>
        </p:nvSpPr>
        <p:spPr>
          <a:xfrm>
            <a:off x="778398" y="1649920"/>
            <a:ext cx="9731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Black" panose="020B0A04020102020204" pitchFamily="34" charset="0"/>
              </a:rPr>
              <a:t>Clone: git clone https://github.com/ordabekuly/BAC-END-END-TERM.git </a:t>
            </a:r>
            <a:endParaRPr lang="en-US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0ADE0-7A53-4A66-BBA6-7A892A38547D}"/>
              </a:ext>
            </a:extLst>
          </p:cNvPr>
          <p:cNvSpPr txBox="1"/>
          <p:nvPr/>
        </p:nvSpPr>
        <p:spPr>
          <a:xfrm>
            <a:off x="778398" y="2765149"/>
            <a:ext cx="7891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Black" panose="020B0A04020102020204" pitchFamily="34" charset="0"/>
              </a:rPr>
              <a:t>Install: pip install -r requirements.txt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08E95-AA99-4A97-BF11-9C855B4C6589}"/>
              </a:ext>
            </a:extLst>
          </p:cNvPr>
          <p:cNvSpPr txBox="1"/>
          <p:nvPr/>
        </p:nvSpPr>
        <p:spPr>
          <a:xfrm>
            <a:off x="778398" y="3481921"/>
            <a:ext cx="11413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Black" panose="020B0A04020102020204" pitchFamily="34" charset="0"/>
              </a:rPr>
              <a:t>Env: Set SECRET_KEY, DATABASE_URL, OPENROUTER_API_KEY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395EC7-9492-4DB3-9BF4-BDD46FE51FCD}"/>
              </a:ext>
            </a:extLst>
          </p:cNvPr>
          <p:cNvSpPr txBox="1"/>
          <p:nvPr/>
        </p:nvSpPr>
        <p:spPr>
          <a:xfrm>
            <a:off x="778398" y="422317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Black" panose="020B0A04020102020204" pitchFamily="34" charset="0"/>
              </a:rPr>
              <a:t>DB: flask </a:t>
            </a:r>
            <a:r>
              <a:rPr lang="en-US" sz="2400" dirty="0" err="1">
                <a:effectLst/>
                <a:latin typeface="Arial Black" panose="020B0A04020102020204" pitchFamily="34" charset="0"/>
              </a:rPr>
              <a:t>db</a:t>
            </a:r>
            <a:r>
              <a:rPr lang="en-US" sz="2400" dirty="0">
                <a:effectLst/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effectLst/>
                <a:latin typeface="Arial Black" panose="020B0A04020102020204" pitchFamily="34" charset="0"/>
              </a:rPr>
              <a:t>init</a:t>
            </a:r>
            <a:r>
              <a:rPr lang="en-US" sz="2400" dirty="0">
                <a:effectLst/>
                <a:latin typeface="Arial Black" panose="020B0A04020102020204" pitchFamily="34" charset="0"/>
              </a:rPr>
              <a:t>/migrate/upgrade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0D700-9E0A-47D6-A321-179CB7072C2C}"/>
              </a:ext>
            </a:extLst>
          </p:cNvPr>
          <p:cNvSpPr txBox="1"/>
          <p:nvPr/>
        </p:nvSpPr>
        <p:spPr>
          <a:xfrm>
            <a:off x="778398" y="4869501"/>
            <a:ext cx="8041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Black" panose="020B0A04020102020204" pitchFamily="34" charset="0"/>
              </a:rPr>
              <a:t>Run: python run.py → localhost:5000</a:t>
            </a:r>
          </a:p>
        </p:txBody>
      </p:sp>
    </p:spTree>
    <p:extLst>
      <p:ext uri="{BB962C8B-B14F-4D97-AF65-F5344CB8AC3E}">
        <p14:creationId xmlns:p14="http://schemas.microsoft.com/office/powerpoint/2010/main" val="98206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D75826-F042-4BDF-A04B-AC3C19566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DCCF8-E8DD-4462-8979-B34F6CC1D576}"/>
              </a:ext>
            </a:extLst>
          </p:cNvPr>
          <p:cNvSpPr txBox="1"/>
          <p:nvPr/>
        </p:nvSpPr>
        <p:spPr>
          <a:xfrm>
            <a:off x="1504709" y="2598003"/>
            <a:ext cx="8692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Thank you </a:t>
            </a:r>
            <a:r>
              <a:rPr lang="en-US" sz="480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for attention </a:t>
            </a:r>
            <a:r>
              <a:rPr lang="en-US" sz="48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BCE291-75B2-471C-8DF8-E9DF4220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177B3-A016-4685-9930-F4CB24F6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49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282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максат жумабек</dc:creator>
  <cp:lastModifiedBy>максат жумабек</cp:lastModifiedBy>
  <cp:revision>6</cp:revision>
  <dcterms:created xsi:type="dcterms:W3CDTF">2025-05-30T00:59:47Z</dcterms:created>
  <dcterms:modified xsi:type="dcterms:W3CDTF">2025-05-30T01:44:03Z</dcterms:modified>
</cp:coreProperties>
</file>