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LID4096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D974D"/>
    <a:srgbClr val="FFFFFF"/>
    <a:srgbClr val="2496E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01" autoAdjust="0"/>
    <p:restoredTop sz="94660"/>
  </p:normalViewPr>
  <p:slideViewPr>
    <p:cSldViewPr snapToGrid="0">
      <p:cViewPr varScale="1">
        <p:scale>
          <a:sx n="122" d="100"/>
          <a:sy n="122" d="100"/>
        </p:scale>
        <p:origin x="86" y="2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E6429-F7AD-E294-9999-40F01776CF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E9999A-823E-7F39-021A-677E82FF8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282443-0153-C964-D527-3765960CCA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4BBCD3-1F95-B8FE-952A-A750AEFB98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94A2A88-015F-046E-6304-EAF13B4EA3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389983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F2619-BC6B-3506-3D40-0B3F3E9E1F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1F7DFB4-496F-30FC-0701-033A0BEE3E7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4691F7-7372-2D97-76F6-E95059B20B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2C3E69-6563-633A-0C14-A9FFB7289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328863-D7C9-1CFE-A3CD-12445208A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250915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8BC77A9-3BFE-22D9-B101-75F851FDC7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53BE3C2-7565-96C3-C8D6-8349D05A9A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C5FB6A-44A5-1F22-F818-39B4C80F50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44F604-F9D3-A28A-981F-BFFDE07D9B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5F9157-2380-E99E-04EA-CC7B1CD86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058638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009F51-C312-552B-AA5F-5FDECB33A2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1ADCA8-325A-8C0C-7848-078E9A02FE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2DF9E3-F738-2B47-E719-145520B2EF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540FAE-2B84-456D-4D7F-39C1CA9922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860AFD-6EAB-5AE9-C497-025B7435A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2576612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262B6-D25A-AF7E-18AA-08ED37315E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4EE39-540D-DD1F-D916-F9D3A24957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A896C8-5F37-E2BD-4B26-0B775B4EED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0E80E-85E9-7A7A-F2AA-DA1B4EB008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1172CE-671A-CA9A-CC23-836368445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807421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B3797F-460C-D3DC-6D75-730D1406F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E89559-A946-3EE5-489B-ADBF75E3240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4DE58B-EBE0-6BD6-655E-AFF84CBC19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C498C8-178F-F090-7945-B21EE36F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3B8ECA5-6DFB-4521-3191-F13E1BE0F6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160D5A-3947-6626-A114-DB5061712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6410140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D0D04D-5A78-CFD6-3581-70ACFC6EE6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44CF2A-B788-116A-DFE6-0CDC7A8F34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F10F4-AE7A-5F51-114F-8A9C29E2227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B3D62A-2606-026E-8DF1-2948234B22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F1F5E15-6619-729A-EB3E-F40ABB37E6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BC69285-909F-B874-2D0B-97DDD0174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B656923-9454-8F92-8869-B98FC246B3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C51752D-EDBF-D8A2-DC9D-935CA0249D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5878471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6F935-BABC-0A7C-A16C-746BA0612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D495D8-D1DE-F4D2-FA7D-3AEB8F4DC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CF02C4-9EEB-CA4B-9BBE-A1F6E1C97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352822-D7F7-FF6D-258C-B69D64D35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421790215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76AEBB-4F82-DEF2-3A3C-451EBE102B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AD61D5-F9D9-C2C1-181C-A5FB9A1CC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DA70F75-300F-96E5-8E4B-E69E992942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10774487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F120E-E9B2-37D1-13D2-CD96A1F23D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417F76-5F01-16A5-A560-FA2B74A031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3F81DE-54CF-5F5B-695E-849C28BE82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57A29F-A354-5E58-7D6D-DADE4F79F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EFD720-C765-0210-7A6E-3A2B6F335B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F57DD40-7AB4-2522-7568-344F076E7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419475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45EB8-CC49-FEAE-C32F-0E2040A379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CEA5ACF-8333-B736-9908-B51119BD0B3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LID4096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5D270-E98B-DE89-2D29-80C968E18B3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B445A36-57F1-42D7-C93B-CC45D3BA67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38D16C-4CB4-A588-1D47-D0A61B34D7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BF908DC-CB20-6A71-6D30-00309D25B5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982041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DF8F44-AB9D-C360-C6A0-92105C71D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LID4096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7AA03B-449C-77E3-CEA0-7B033CEDE5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LID4096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EA87E-F793-D3C7-4F9D-83200A11EA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81AD13-7A82-4AB2-853A-5F9218EE76A3}" type="datetimeFigureOut">
              <a:rPr lang="LID4096" smtClean="0"/>
              <a:t>05/30/2023</a:t>
            </a:fld>
            <a:endParaRPr lang="LID4096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37B300-A26E-6054-C866-8DAE0546AFB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B6D53C-0A17-2F23-F34C-6CCD961264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3D8DFF-DAF5-4E5D-9E96-94DDC879F7AA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975057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LID4096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6" name="Picture 12" descr="Everything You Need to Know about Docker Compose">
            <a:extLst>
              <a:ext uri="{FF2B5EF4-FFF2-40B4-BE49-F238E27FC236}">
                <a16:creationId xmlns:a16="http://schemas.microsoft.com/office/drawing/2014/main" id="{FBDEB577-A98C-B899-3C9E-63FADD86947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2205" y="5912285"/>
            <a:ext cx="1745075" cy="8382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576CAF57-0E3D-533E-5A85-19AE452546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73242" y="2423817"/>
            <a:ext cx="1614591" cy="5392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Advanced Load Balancer, Web Server, &amp; Reverse Proxy - NGINX">
            <a:extLst>
              <a:ext uri="{FF2B5EF4-FFF2-40B4-BE49-F238E27FC236}">
                <a16:creationId xmlns:a16="http://schemas.microsoft.com/office/drawing/2014/main" id="{05CC7143-0A56-F02A-6B6E-C1921CC7CC4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34699" y="1050545"/>
            <a:ext cx="1847590" cy="6204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9485F11-AB0C-6CF1-BCAA-7176A45F936E}"/>
              </a:ext>
            </a:extLst>
          </p:cNvPr>
          <p:cNvCxnSpPr>
            <a:cxnSpLocks/>
            <a:stCxn id="1034" idx="0"/>
          </p:cNvCxnSpPr>
          <p:nvPr/>
        </p:nvCxnSpPr>
        <p:spPr>
          <a:xfrm flipV="1">
            <a:off x="7158494" y="244963"/>
            <a:ext cx="0" cy="805582"/>
          </a:xfrm>
          <a:prstGeom prst="straightConnector1">
            <a:avLst/>
          </a:prstGeom>
          <a:ln w="19050">
            <a:solidFill>
              <a:srgbClr val="0D974D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CA8D9B5-D1CA-6560-D869-2A4244CF2D65}"/>
              </a:ext>
            </a:extLst>
          </p:cNvPr>
          <p:cNvSpPr txBox="1"/>
          <p:nvPr/>
        </p:nvSpPr>
        <p:spPr>
          <a:xfrm>
            <a:off x="7158494" y="313273"/>
            <a:ext cx="248738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>
                <a:latin typeface="Montserrat Medium" panose="00000600000000000000" pitchFamily="2" charset="0"/>
              </a:rPr>
              <a:t>HTTP   -  :80 </a:t>
            </a:r>
          </a:p>
          <a:p>
            <a:r>
              <a:rPr lang="en-US" sz="1400" dirty="0">
                <a:latin typeface="Montserrat Medium" panose="00000600000000000000" pitchFamily="2" charset="0"/>
              </a:rPr>
              <a:t>HTTPS -  :443</a:t>
            </a:r>
            <a:endParaRPr lang="LID4096" sz="1400" dirty="0">
              <a:latin typeface="Montserrat Medium" panose="00000600000000000000" pitchFamily="2" charset="0"/>
            </a:endParaRPr>
          </a:p>
        </p:txBody>
      </p:sp>
      <p:pic>
        <p:nvPicPr>
          <p:cNvPr id="1040" name="Picture 16">
            <a:extLst>
              <a:ext uri="{FF2B5EF4-FFF2-40B4-BE49-F238E27FC236}">
                <a16:creationId xmlns:a16="http://schemas.microsoft.com/office/drawing/2014/main" id="{33AA3DF8-77FE-4B9D-A804-E8FA8AB0BF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1176" y="1076784"/>
            <a:ext cx="1364050" cy="5565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56F9503F-AC07-5543-80BE-A47CF0F70482}"/>
              </a:ext>
            </a:extLst>
          </p:cNvPr>
          <p:cNvSpPr/>
          <p:nvPr/>
        </p:nvSpPr>
        <p:spPr>
          <a:xfrm>
            <a:off x="1071726" y="945715"/>
            <a:ext cx="10048548" cy="4979096"/>
          </a:xfrm>
          <a:prstGeom prst="rect">
            <a:avLst/>
          </a:prstGeom>
          <a:noFill/>
          <a:ln w="28575">
            <a:solidFill>
              <a:srgbClr val="2496E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grpSp>
        <p:nvGrpSpPr>
          <p:cNvPr id="51" name="Group 50">
            <a:extLst>
              <a:ext uri="{FF2B5EF4-FFF2-40B4-BE49-F238E27FC236}">
                <a16:creationId xmlns:a16="http://schemas.microsoft.com/office/drawing/2014/main" id="{58B2773C-6B5D-6A7D-803E-9098A85E846F}"/>
              </a:ext>
            </a:extLst>
          </p:cNvPr>
          <p:cNvGrpSpPr/>
          <p:nvPr/>
        </p:nvGrpSpPr>
        <p:grpSpPr>
          <a:xfrm>
            <a:off x="6775611" y="4721418"/>
            <a:ext cx="1795689" cy="504056"/>
            <a:chOff x="7071349" y="2594559"/>
            <a:chExt cx="1795689" cy="504056"/>
          </a:xfrm>
        </p:grpSpPr>
        <p:pic>
          <p:nvPicPr>
            <p:cNvPr id="1046" name="Picture 22" descr="Sonarr · GitHub">
              <a:extLst>
                <a:ext uri="{FF2B5EF4-FFF2-40B4-BE49-F238E27FC236}">
                  <a16:creationId xmlns:a16="http://schemas.microsoft.com/office/drawing/2014/main" id="{DF6748A3-0D4D-E259-A8B7-1387D1C7FF2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349" y="2594559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B276330-FFD0-F98C-CC77-153F1657E366}"/>
                </a:ext>
              </a:extLst>
            </p:cNvPr>
            <p:cNvSpPr txBox="1"/>
            <p:nvPr/>
          </p:nvSpPr>
          <p:spPr>
            <a:xfrm>
              <a:off x="7620698" y="2708087"/>
              <a:ext cx="124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Montserrat Medium" panose="00000600000000000000" pitchFamily="2" charset="0"/>
                </a:rPr>
                <a:t>Sonarr</a:t>
              </a:r>
              <a:endParaRPr lang="LID4096" sz="1200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1522C717-5A5D-0FA2-9FDC-257E82CA7298}"/>
              </a:ext>
            </a:extLst>
          </p:cNvPr>
          <p:cNvGrpSpPr/>
          <p:nvPr/>
        </p:nvGrpSpPr>
        <p:grpSpPr>
          <a:xfrm>
            <a:off x="1286905" y="2813198"/>
            <a:ext cx="1765911" cy="2069594"/>
            <a:chOff x="2470699" y="2401934"/>
            <a:chExt cx="1064018" cy="1246997"/>
          </a:xfrm>
        </p:grpSpPr>
        <p:pic>
          <p:nvPicPr>
            <p:cNvPr id="1048" name="Picture 24" descr="Hdd - Free computer icons">
              <a:extLst>
                <a:ext uri="{FF2B5EF4-FFF2-40B4-BE49-F238E27FC236}">
                  <a16:creationId xmlns:a16="http://schemas.microsoft.com/office/drawing/2014/main" id="{76AB2E9F-0D7A-BA6E-DB5C-749976C805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70699" y="2401934"/>
              <a:ext cx="1064018" cy="106401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A179F2A3-A28E-0EB4-DD70-ED9C1D9BD8C0}"/>
                </a:ext>
              </a:extLst>
            </p:cNvPr>
            <p:cNvSpPr txBox="1"/>
            <p:nvPr/>
          </p:nvSpPr>
          <p:spPr>
            <a:xfrm>
              <a:off x="2824600" y="3482030"/>
              <a:ext cx="356215" cy="166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ontserrat Medium" panose="00000600000000000000" pitchFamily="2" charset="0"/>
                </a:rPr>
                <a:t>HDD</a:t>
              </a:r>
              <a:endParaRPr lang="LID4096" sz="1200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B3D8B6E2-830C-B780-A5C8-A3EF4200DEF7}"/>
              </a:ext>
            </a:extLst>
          </p:cNvPr>
          <p:cNvGrpSpPr/>
          <p:nvPr/>
        </p:nvGrpSpPr>
        <p:grpSpPr>
          <a:xfrm>
            <a:off x="6798545" y="4018670"/>
            <a:ext cx="1771077" cy="504056"/>
            <a:chOff x="7120574" y="3325064"/>
            <a:chExt cx="1771077" cy="504056"/>
          </a:xfrm>
        </p:grpSpPr>
        <p:pic>
          <p:nvPicPr>
            <p:cNvPr id="1050" name="Picture 26" descr="radarr&quot; Icon - Download for free – Iconduck">
              <a:extLst>
                <a:ext uri="{FF2B5EF4-FFF2-40B4-BE49-F238E27FC236}">
                  <a16:creationId xmlns:a16="http://schemas.microsoft.com/office/drawing/2014/main" id="{A95DCE35-71A8-CB4B-0ED5-A796727D60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120574" y="3325064"/>
              <a:ext cx="454831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1" name="TextBox 30">
              <a:extLst>
                <a:ext uri="{FF2B5EF4-FFF2-40B4-BE49-F238E27FC236}">
                  <a16:creationId xmlns:a16="http://schemas.microsoft.com/office/drawing/2014/main" id="{A8A459F4-DFD8-8ED1-5DAC-FA9EC7957A80}"/>
                </a:ext>
              </a:extLst>
            </p:cNvPr>
            <p:cNvSpPr txBox="1"/>
            <p:nvPr/>
          </p:nvSpPr>
          <p:spPr>
            <a:xfrm>
              <a:off x="7645311" y="3438592"/>
              <a:ext cx="124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Montserrat Medium" panose="00000600000000000000" pitchFamily="2" charset="0"/>
                </a:rPr>
                <a:t>Radarr</a:t>
              </a:r>
              <a:endParaRPr lang="LID4096" sz="1200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FE7710B6-45B9-BDFD-1429-ED19155DFF46}"/>
              </a:ext>
            </a:extLst>
          </p:cNvPr>
          <p:cNvGrpSpPr/>
          <p:nvPr/>
        </p:nvGrpSpPr>
        <p:grpSpPr>
          <a:xfrm>
            <a:off x="3914742" y="3690023"/>
            <a:ext cx="1751409" cy="504056"/>
            <a:chOff x="7071349" y="4022677"/>
            <a:chExt cx="1751409" cy="504056"/>
          </a:xfrm>
        </p:grpSpPr>
        <p:pic>
          <p:nvPicPr>
            <p:cNvPr id="1052" name="Picture 28" descr="Bazarr Logo · Issue #90 · morpheus65535/bazarr · GitHub">
              <a:extLst>
                <a:ext uri="{FF2B5EF4-FFF2-40B4-BE49-F238E27FC236}">
                  <a16:creationId xmlns:a16="http://schemas.microsoft.com/office/drawing/2014/main" id="{DE444D40-9DE6-73C7-49E1-2BDA05E6E98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349" y="4022677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8D7F4354-C73E-60DF-08DB-B40A7BFEF260}"/>
                </a:ext>
              </a:extLst>
            </p:cNvPr>
            <p:cNvSpPr txBox="1"/>
            <p:nvPr/>
          </p:nvSpPr>
          <p:spPr>
            <a:xfrm>
              <a:off x="7576418" y="4136583"/>
              <a:ext cx="124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Montserrat Medium" panose="00000600000000000000" pitchFamily="2" charset="0"/>
                </a:rPr>
                <a:t>Bazarr</a:t>
              </a:r>
              <a:endParaRPr lang="en-US" sz="1200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9F8737B8-31A5-F066-EA01-F213268F1C95}"/>
              </a:ext>
            </a:extLst>
          </p:cNvPr>
          <p:cNvGrpSpPr/>
          <p:nvPr/>
        </p:nvGrpSpPr>
        <p:grpSpPr>
          <a:xfrm>
            <a:off x="9184115" y="4327081"/>
            <a:ext cx="1820302" cy="504056"/>
            <a:chOff x="9133638" y="2952268"/>
            <a:chExt cx="1820302" cy="504056"/>
          </a:xfrm>
        </p:grpSpPr>
        <p:pic>
          <p:nvPicPr>
            <p:cNvPr id="1058" name="Picture 34" descr="Prowlarr icon - Homelab Svg Assets | Free icons">
              <a:extLst>
                <a:ext uri="{FF2B5EF4-FFF2-40B4-BE49-F238E27FC236}">
                  <a16:creationId xmlns:a16="http://schemas.microsoft.com/office/drawing/2014/main" id="{EC8C6771-00BC-9BB7-4B56-B086CF392F4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133638" y="2952268"/>
              <a:ext cx="504056" cy="50405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ACC613F-A280-F378-2078-131007493E04}"/>
                </a:ext>
              </a:extLst>
            </p:cNvPr>
            <p:cNvSpPr txBox="1"/>
            <p:nvPr/>
          </p:nvSpPr>
          <p:spPr>
            <a:xfrm>
              <a:off x="9707600" y="3065796"/>
              <a:ext cx="124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Montserrat Medium" panose="00000600000000000000" pitchFamily="2" charset="0"/>
                </a:rPr>
                <a:t>Prowlarr</a:t>
              </a:r>
              <a:endParaRPr lang="en-US" sz="1200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43E1580B-8C98-D00E-72CD-6604A0F7BC56}"/>
              </a:ext>
            </a:extLst>
          </p:cNvPr>
          <p:cNvGrpSpPr/>
          <p:nvPr/>
        </p:nvGrpSpPr>
        <p:grpSpPr>
          <a:xfrm>
            <a:off x="3914742" y="4399566"/>
            <a:ext cx="1748985" cy="504057"/>
            <a:chOff x="7071349" y="4732220"/>
            <a:chExt cx="1748985" cy="504057"/>
          </a:xfrm>
        </p:grpSpPr>
        <p:pic>
          <p:nvPicPr>
            <p:cNvPr id="1062" name="Picture 38">
              <a:extLst>
                <a:ext uri="{FF2B5EF4-FFF2-40B4-BE49-F238E27FC236}">
                  <a16:creationId xmlns:a16="http://schemas.microsoft.com/office/drawing/2014/main" id="{2646459E-58B8-423F-B688-E0D7E3AA551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71349" y="4732220"/>
              <a:ext cx="504057" cy="50405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0C9B5EC1-0DCD-4690-E906-F7803612EA1D}"/>
                </a:ext>
              </a:extLst>
            </p:cNvPr>
            <p:cNvSpPr txBox="1"/>
            <p:nvPr/>
          </p:nvSpPr>
          <p:spPr>
            <a:xfrm>
              <a:off x="7573994" y="4845748"/>
              <a:ext cx="124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Montserrat Medium" panose="00000600000000000000" pitchFamily="2" charset="0"/>
                </a:rPr>
                <a:t>qBittorent</a:t>
              </a:r>
              <a:endParaRPr lang="LID4096" sz="1200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708E939-0AF4-3BEC-A383-D39AEFB27598}"/>
              </a:ext>
            </a:extLst>
          </p:cNvPr>
          <p:cNvGrpSpPr/>
          <p:nvPr/>
        </p:nvGrpSpPr>
        <p:grpSpPr>
          <a:xfrm>
            <a:off x="3914742" y="5086584"/>
            <a:ext cx="1744542" cy="504929"/>
            <a:chOff x="2274574" y="4367893"/>
            <a:chExt cx="1744542" cy="504929"/>
          </a:xfrm>
        </p:grpSpPr>
        <p:pic>
          <p:nvPicPr>
            <p:cNvPr id="1064" name="Picture 40" descr="GitHub - HaveAGitGat/Tdarr: Tdarr - Distributed transcode automation using  FFmpeg/HandBrake + Audio/Video library analytics + video health checking  (Windows, macOS, Linux &amp; Docker)">
              <a:extLst>
                <a:ext uri="{FF2B5EF4-FFF2-40B4-BE49-F238E27FC236}">
                  <a16:creationId xmlns:a16="http://schemas.microsoft.com/office/drawing/2014/main" id="{8237BB79-3297-4208-F741-3EF404A0C01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74574" y="4367893"/>
              <a:ext cx="504057" cy="5049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985E1718-9DB5-C809-C64F-9C541F73F220}"/>
                </a:ext>
              </a:extLst>
            </p:cNvPr>
            <p:cNvSpPr txBox="1"/>
            <p:nvPr/>
          </p:nvSpPr>
          <p:spPr>
            <a:xfrm>
              <a:off x="2772776" y="4492975"/>
              <a:ext cx="124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latin typeface="Montserrat Medium" panose="00000600000000000000" pitchFamily="2" charset="0"/>
                </a:rPr>
                <a:t>Tdarr</a:t>
              </a:r>
              <a:endParaRPr lang="LID4096" sz="1200" dirty="0">
                <a:latin typeface="Montserrat Medium" panose="00000600000000000000" pitchFamily="2" charset="0"/>
              </a:endParaRPr>
            </a:p>
          </p:txBody>
        </p:sp>
      </p:grpSp>
      <p:grpSp>
        <p:nvGrpSpPr>
          <p:cNvPr id="57" name="Group 56">
            <a:extLst>
              <a:ext uri="{FF2B5EF4-FFF2-40B4-BE49-F238E27FC236}">
                <a16:creationId xmlns:a16="http://schemas.microsoft.com/office/drawing/2014/main" id="{852DEEAC-2993-A4EE-8D43-7F8797AE315C}"/>
              </a:ext>
            </a:extLst>
          </p:cNvPr>
          <p:cNvGrpSpPr/>
          <p:nvPr/>
        </p:nvGrpSpPr>
        <p:grpSpPr>
          <a:xfrm>
            <a:off x="7694659" y="2429885"/>
            <a:ext cx="1730357" cy="504058"/>
            <a:chOff x="2263034" y="5094635"/>
            <a:chExt cx="1730357" cy="504058"/>
          </a:xfrm>
        </p:grpSpPr>
        <p:pic>
          <p:nvPicPr>
            <p:cNvPr id="1066" name="Picture 42" descr="Sphinx - PyCharm Guide">
              <a:extLst>
                <a:ext uri="{FF2B5EF4-FFF2-40B4-BE49-F238E27FC236}">
                  <a16:creationId xmlns:a16="http://schemas.microsoft.com/office/drawing/2014/main" id="{97CCA895-D285-F409-A082-6CC373041DC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63034" y="5094635"/>
              <a:ext cx="504058" cy="50405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4512D3EB-27AC-6AF6-BC07-DD082B2EF3A4}"/>
                </a:ext>
              </a:extLst>
            </p:cNvPr>
            <p:cNvSpPr txBox="1"/>
            <p:nvPr/>
          </p:nvSpPr>
          <p:spPr>
            <a:xfrm>
              <a:off x="2747051" y="5200949"/>
              <a:ext cx="124634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>
                  <a:latin typeface="Montserrat Medium" panose="00000600000000000000" pitchFamily="2" charset="0"/>
                </a:rPr>
                <a:t>Sphinx</a:t>
              </a:r>
              <a:endParaRPr lang="LID4096" sz="1200" dirty="0">
                <a:latin typeface="Montserrat Medium" panose="00000600000000000000" pitchFamily="2" charset="0"/>
              </a:endParaRPr>
            </a:p>
          </p:txBody>
        </p:sp>
      </p:grpSp>
      <p:sp>
        <p:nvSpPr>
          <p:cNvPr id="50" name="Rectangle 49">
            <a:extLst>
              <a:ext uri="{FF2B5EF4-FFF2-40B4-BE49-F238E27FC236}">
                <a16:creationId xmlns:a16="http://schemas.microsoft.com/office/drawing/2014/main" id="{B8DFDF53-3406-E8DA-795D-1E831021BFC5}"/>
              </a:ext>
            </a:extLst>
          </p:cNvPr>
          <p:cNvSpPr/>
          <p:nvPr/>
        </p:nvSpPr>
        <p:spPr>
          <a:xfrm>
            <a:off x="3388290" y="2166259"/>
            <a:ext cx="7546221" cy="3578847"/>
          </a:xfrm>
          <a:prstGeom prst="rect">
            <a:avLst/>
          </a:prstGeom>
          <a:noFill/>
          <a:ln w="28575">
            <a:solidFill>
              <a:srgbClr val="0D974D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LID4096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C5DDCBFB-F913-E56E-123B-248BFBE48663}"/>
              </a:ext>
            </a:extLst>
          </p:cNvPr>
          <p:cNvCxnSpPr>
            <a:cxnSpLocks/>
            <a:stCxn id="1034" idx="2"/>
            <a:endCxn id="50" idx="0"/>
          </p:cNvCxnSpPr>
          <p:nvPr/>
        </p:nvCxnSpPr>
        <p:spPr>
          <a:xfrm>
            <a:off x="7158494" y="1670979"/>
            <a:ext cx="2907" cy="495280"/>
          </a:xfrm>
          <a:prstGeom prst="straightConnector1">
            <a:avLst/>
          </a:prstGeom>
          <a:ln w="19050">
            <a:solidFill>
              <a:srgbClr val="0D97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4F801C69-32B2-BF33-7DFE-28B328BE1DA5}"/>
              </a:ext>
            </a:extLst>
          </p:cNvPr>
          <p:cNvSpPr txBox="1"/>
          <p:nvPr/>
        </p:nvSpPr>
        <p:spPr>
          <a:xfrm>
            <a:off x="3566567" y="2306331"/>
            <a:ext cx="1246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ontserrat Medium" panose="00000600000000000000" pitchFamily="2" charset="0"/>
              </a:rPr>
              <a:t>Public:</a:t>
            </a:r>
            <a:endParaRPr lang="LID4096" sz="1400" b="1" dirty="0">
              <a:latin typeface="Montserrat Medium" panose="00000600000000000000" pitchFamily="2" charset="0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3BC147-D60D-2D58-CDC8-67FBC660A4EF}"/>
              </a:ext>
            </a:extLst>
          </p:cNvPr>
          <p:cNvSpPr txBox="1"/>
          <p:nvPr/>
        </p:nvSpPr>
        <p:spPr>
          <a:xfrm>
            <a:off x="3566567" y="3236610"/>
            <a:ext cx="2878074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latin typeface="Montserrat Medium" panose="00000600000000000000" pitchFamily="2" charset="0"/>
              </a:rPr>
              <a:t>Private:</a:t>
            </a:r>
            <a:endParaRPr lang="LID4096" sz="1400" dirty="0">
              <a:latin typeface="Montserrat Medium" panose="00000600000000000000" pitchFamily="2" charset="0"/>
            </a:endParaRPr>
          </a:p>
        </p:txBody>
      </p:sp>
      <p:cxnSp>
        <p:nvCxnSpPr>
          <p:cNvPr id="1024" name="Straight Arrow Connector 1023">
            <a:extLst>
              <a:ext uri="{FF2B5EF4-FFF2-40B4-BE49-F238E27FC236}">
                <a16:creationId xmlns:a16="http://schemas.microsoft.com/office/drawing/2014/main" id="{61439256-8AB1-FED3-33BD-0292A8474337}"/>
              </a:ext>
            </a:extLst>
          </p:cNvPr>
          <p:cNvCxnSpPr>
            <a:cxnSpLocks/>
          </p:cNvCxnSpPr>
          <p:nvPr/>
        </p:nvCxnSpPr>
        <p:spPr>
          <a:xfrm flipH="1">
            <a:off x="3388290" y="3141493"/>
            <a:ext cx="7546221" cy="0"/>
          </a:xfrm>
          <a:prstGeom prst="straightConnector1">
            <a:avLst/>
          </a:prstGeom>
          <a:ln w="19050">
            <a:solidFill>
              <a:srgbClr val="0D974D"/>
            </a:solidFill>
            <a:prstDash val="sys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1" name="Straight Arrow Connector 1030">
            <a:extLst>
              <a:ext uri="{FF2B5EF4-FFF2-40B4-BE49-F238E27FC236}">
                <a16:creationId xmlns:a16="http://schemas.microsoft.com/office/drawing/2014/main" id="{C2C93299-4C16-9DD5-898D-EF29B585F0E4}"/>
              </a:ext>
            </a:extLst>
          </p:cNvPr>
          <p:cNvCxnSpPr>
            <a:cxnSpLocks/>
          </p:cNvCxnSpPr>
          <p:nvPr/>
        </p:nvCxnSpPr>
        <p:spPr>
          <a:xfrm>
            <a:off x="2934436" y="4080928"/>
            <a:ext cx="829171" cy="4676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7" name="Straight Arrow Connector 1036">
            <a:extLst>
              <a:ext uri="{FF2B5EF4-FFF2-40B4-BE49-F238E27FC236}">
                <a16:creationId xmlns:a16="http://schemas.microsoft.com/office/drawing/2014/main" id="{5E0E4FF9-CFD1-7FAB-3C76-182F337C2B03}"/>
              </a:ext>
            </a:extLst>
          </p:cNvPr>
          <p:cNvCxnSpPr>
            <a:cxnSpLocks/>
          </p:cNvCxnSpPr>
          <p:nvPr/>
        </p:nvCxnSpPr>
        <p:spPr>
          <a:xfrm>
            <a:off x="2934436" y="3456364"/>
            <a:ext cx="855894" cy="39150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1F912957-9086-AD21-1C26-2CA87DEDA895}"/>
              </a:ext>
            </a:extLst>
          </p:cNvPr>
          <p:cNvCxnSpPr>
            <a:cxnSpLocks/>
            <a:endCxn id="1032" idx="1"/>
          </p:cNvCxnSpPr>
          <p:nvPr/>
        </p:nvCxnSpPr>
        <p:spPr>
          <a:xfrm flipV="1">
            <a:off x="2963660" y="2693441"/>
            <a:ext cx="2109582" cy="370564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7" name="Straight Arrow Connector 1056">
            <a:extLst>
              <a:ext uri="{FF2B5EF4-FFF2-40B4-BE49-F238E27FC236}">
                <a16:creationId xmlns:a16="http://schemas.microsoft.com/office/drawing/2014/main" id="{4AC4274B-F543-BAC1-4F6A-9F0C96C94B39}"/>
              </a:ext>
            </a:extLst>
          </p:cNvPr>
          <p:cNvCxnSpPr>
            <a:cxnSpLocks/>
          </p:cNvCxnSpPr>
          <p:nvPr/>
        </p:nvCxnSpPr>
        <p:spPr>
          <a:xfrm>
            <a:off x="2871206" y="4698866"/>
            <a:ext cx="946160" cy="512800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7" name="Straight Arrow Connector 1066">
            <a:extLst>
              <a:ext uri="{FF2B5EF4-FFF2-40B4-BE49-F238E27FC236}">
                <a16:creationId xmlns:a16="http://schemas.microsoft.com/office/drawing/2014/main" id="{35764754-9E6D-0838-5BF2-930643786D19}"/>
              </a:ext>
            </a:extLst>
          </p:cNvPr>
          <p:cNvCxnSpPr>
            <a:cxnSpLocks/>
          </p:cNvCxnSpPr>
          <p:nvPr/>
        </p:nvCxnSpPr>
        <p:spPr>
          <a:xfrm flipV="1">
            <a:off x="5553459" y="4225037"/>
            <a:ext cx="1134374" cy="30861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1" name="Straight Arrow Connector 1070">
            <a:extLst>
              <a:ext uri="{FF2B5EF4-FFF2-40B4-BE49-F238E27FC236}">
                <a16:creationId xmlns:a16="http://schemas.microsoft.com/office/drawing/2014/main" id="{F2250A0A-4384-7C69-549F-2F96258DCF94}"/>
              </a:ext>
            </a:extLst>
          </p:cNvPr>
          <p:cNvCxnSpPr>
            <a:cxnSpLocks/>
          </p:cNvCxnSpPr>
          <p:nvPr/>
        </p:nvCxnSpPr>
        <p:spPr>
          <a:xfrm>
            <a:off x="5553459" y="4751411"/>
            <a:ext cx="1134374" cy="229577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8" name="Straight Arrow Connector 1077">
            <a:extLst>
              <a:ext uri="{FF2B5EF4-FFF2-40B4-BE49-F238E27FC236}">
                <a16:creationId xmlns:a16="http://schemas.microsoft.com/office/drawing/2014/main" id="{E07C4FA8-7EEC-1F83-9391-846E1E4785AA}"/>
              </a:ext>
            </a:extLst>
          </p:cNvPr>
          <p:cNvCxnSpPr>
            <a:cxnSpLocks/>
          </p:cNvCxnSpPr>
          <p:nvPr/>
        </p:nvCxnSpPr>
        <p:spPr>
          <a:xfrm>
            <a:off x="8082289" y="4225037"/>
            <a:ext cx="985291" cy="174529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1" name="Straight Arrow Connector 1080">
            <a:extLst>
              <a:ext uri="{FF2B5EF4-FFF2-40B4-BE49-F238E27FC236}">
                <a16:creationId xmlns:a16="http://schemas.microsoft.com/office/drawing/2014/main" id="{98DFFB70-C53F-9A7B-AB1C-FAFCB929CE64}"/>
              </a:ext>
            </a:extLst>
          </p:cNvPr>
          <p:cNvCxnSpPr>
            <a:cxnSpLocks/>
          </p:cNvCxnSpPr>
          <p:nvPr/>
        </p:nvCxnSpPr>
        <p:spPr>
          <a:xfrm flipV="1">
            <a:off x="8043474" y="4651593"/>
            <a:ext cx="1044910" cy="329395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4" name="Straight Arrow Connector 1083">
            <a:extLst>
              <a:ext uri="{FF2B5EF4-FFF2-40B4-BE49-F238E27FC236}">
                <a16:creationId xmlns:a16="http://schemas.microsoft.com/office/drawing/2014/main" id="{DF7A099B-156F-5A71-24F6-3C2140F055DC}"/>
              </a:ext>
            </a:extLst>
          </p:cNvPr>
          <p:cNvCxnSpPr>
            <a:cxnSpLocks/>
            <a:stCxn id="1040" idx="3"/>
            <a:endCxn id="1034" idx="1"/>
          </p:cNvCxnSpPr>
          <p:nvPr/>
        </p:nvCxnSpPr>
        <p:spPr>
          <a:xfrm>
            <a:off x="4765226" y="1355050"/>
            <a:ext cx="1469473" cy="5712"/>
          </a:xfrm>
          <a:prstGeom prst="straightConnector1">
            <a:avLst/>
          </a:prstGeom>
          <a:ln>
            <a:solidFill>
              <a:schemeClr val="tx1"/>
            </a:solidFill>
            <a:prstDash val="sys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00326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</TotalTime>
  <Words>20</Words>
  <Application>Microsoft Office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Montserrat Medium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DAOR33</dc:creator>
  <cp:lastModifiedBy>DAOR33</cp:lastModifiedBy>
  <cp:revision>25</cp:revision>
  <dcterms:created xsi:type="dcterms:W3CDTF">2023-05-30T10:11:21Z</dcterms:created>
  <dcterms:modified xsi:type="dcterms:W3CDTF">2023-05-30T11:01:09Z</dcterms:modified>
</cp:coreProperties>
</file>