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1" r:id="rId4"/>
    <p:sldId id="259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תרשים התהליך הראשי" id="{07D23365-C404-446B-BF8D-4A477750BB59}">
          <p14:sldIdLst>
            <p14:sldId id="258"/>
            <p14:sldId id="256"/>
          </p14:sldIdLst>
        </p14:section>
        <p14:section name="תרשים יצירת אובייקטים" id="{871EA158-0C0A-4B33-A4F8-71D67746906D}">
          <p14:sldIdLst>
            <p14:sldId id="261"/>
            <p14:sldId id="259"/>
            <p14:sldId id="262"/>
          </p14:sldIdLst>
        </p14:section>
        <p14:section name="חיפוש לפי שם חייל" id="{C6543F6C-B68A-48BA-87F8-B0409E6BC08C}">
          <p14:sldIdLst>
            <p14:sldId id="263"/>
            <p14:sldId id="264"/>
          </p14:sldIdLst>
        </p14:section>
        <p14:section name="הרשמה והתחברות" id="{A564E3E9-F198-41FF-AA48-540DD84D1B74}">
          <p14:sldIdLst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C0C0C0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899F-60A7-7B85-B222-B0AC51F4B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75971-4A94-7D4E-C614-20F2BFDFE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BB788-7CE4-D1CE-E8CA-41B49A369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E8D1-655C-4A48-BAA6-14DD7D2AC353}" type="datetimeFigureOut">
              <a:rPr lang="en-IL" smtClean="0"/>
              <a:t>04/02/2023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4D8F6-A99D-CFF9-4094-AC0CE988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A5B56-49B4-9E14-10AE-F3F7C39C5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1E94-3774-46A5-B0F9-7A930CC342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5485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48EC-AD56-12B9-A3EA-C26292E2C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8DDA0-0D88-82CA-CFC5-0CFB0B610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82F8C-8846-CC62-5FA5-AB60C5A34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E8D1-655C-4A48-BAA6-14DD7D2AC353}" type="datetimeFigureOut">
              <a:rPr lang="en-IL" smtClean="0"/>
              <a:t>04/02/2023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CC985-5987-E97E-BEDC-6947A6F4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53CBD-2102-F432-9195-5E1054FE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1E94-3774-46A5-B0F9-7A930CC342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306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290B96-78C7-FC03-8C10-482D77149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BFC6C-D25B-A0C8-6B4B-84415254E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A7978-6C09-0061-5435-DDFAACD98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E8D1-655C-4A48-BAA6-14DD7D2AC353}" type="datetimeFigureOut">
              <a:rPr lang="en-IL" smtClean="0"/>
              <a:t>04/02/2023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14EF5-84C1-67B6-4AF4-022A7E7D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794BB-7900-ADF2-151B-C0684DEA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1E94-3774-46A5-B0F9-7A930CC342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6574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2126-833B-1926-D4FE-29B506B0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B8A9A-616E-3309-9246-D24700375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87885-574B-BFFA-1CDD-FA2EF78ED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E8D1-655C-4A48-BAA6-14DD7D2AC353}" type="datetimeFigureOut">
              <a:rPr lang="en-IL" smtClean="0"/>
              <a:t>04/02/2023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41D4A-CD12-9C21-F41E-F211A0D2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CBBAD-01CC-B9AE-1ED2-E5F559D6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1E94-3774-46A5-B0F9-7A930CC342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667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3698-06DB-9F2A-CB06-AE3E31092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44A6C-F83F-387B-E14E-424074D50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111AC-CA73-8E98-AF56-2BB07557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E8D1-655C-4A48-BAA6-14DD7D2AC353}" type="datetimeFigureOut">
              <a:rPr lang="en-IL" smtClean="0"/>
              <a:t>04/02/2023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2F280-6817-C5F6-A898-624DD094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6DE5F-CBFF-256E-4E81-1E686516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1E94-3774-46A5-B0F9-7A930CC342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784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B7FD-FE6F-88DD-E176-72A2B464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B4B01-8FE6-684A-FD11-69828AE6F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398E0-F11F-3FC3-5F2F-CEA3E3E05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FB6AA-B3FF-F94B-498F-3C0C5F91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E8D1-655C-4A48-BAA6-14DD7D2AC353}" type="datetimeFigureOut">
              <a:rPr lang="en-IL" smtClean="0"/>
              <a:t>04/02/2023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D95BE-0420-4735-B5E2-139F0E2D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89017-B19C-CABA-AD70-6F49C312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1E94-3774-46A5-B0F9-7A930CC342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7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52B8-79A0-7739-9C92-0CCAA159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FB268-2F14-1AE2-4DCF-9897A65CF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B96BA-1A4C-E808-DFE3-65A811C2B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B3CF74-D5DD-DD28-F594-5BE8F7A19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A7F28-0159-9254-4B86-6056C6376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AD1882-9DD9-A154-7ADA-E22F0C6A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E8D1-655C-4A48-BAA6-14DD7D2AC353}" type="datetimeFigureOut">
              <a:rPr lang="en-IL" smtClean="0"/>
              <a:t>04/02/2023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8FD1D6-6B2C-4977-B302-100530CE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40B87-F276-DE0C-09AD-66225E05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1E94-3774-46A5-B0F9-7A930CC342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554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2EC1-D58A-04FE-842A-1FBB76B7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E99C2-215D-8BDD-F6B9-D3D6FAAE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E8D1-655C-4A48-BAA6-14DD7D2AC353}" type="datetimeFigureOut">
              <a:rPr lang="en-IL" smtClean="0"/>
              <a:t>04/02/2023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2C632-C2CB-3432-1643-3F6005BC7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FDE9D-ADCD-0EB3-55EB-FC0D8E36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1E94-3774-46A5-B0F9-7A930CC342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5736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69350F-47AC-3800-D340-19B5867B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E8D1-655C-4A48-BAA6-14DD7D2AC353}" type="datetimeFigureOut">
              <a:rPr lang="en-IL" smtClean="0"/>
              <a:t>04/02/2023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7E3FC-AC3C-5B42-F034-0DB1DD41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66FD3-3A4A-8F97-831C-DA271375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1E94-3774-46A5-B0F9-7A930CC342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5671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163B-C09B-C911-712C-D2E438DD2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2B1D8-33E3-F609-5E5E-776918C42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825C6-1E28-96C5-B2B9-C717C3246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78388-B53B-0F19-4F93-ABEB36D4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E8D1-655C-4A48-BAA6-14DD7D2AC353}" type="datetimeFigureOut">
              <a:rPr lang="en-IL" smtClean="0"/>
              <a:t>04/02/2023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A0E18-6CE7-E5F5-016F-F7413139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65BB2-6A75-BDF7-7615-FE487C72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1E94-3774-46A5-B0F9-7A930CC342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752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1C1A3-8FBD-3784-B3A8-A4016CE0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3CC2DC-B326-9600-C0A0-131E147E1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B4F77-827E-BBDD-D87D-07EF7CF78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CB5E0-689E-1857-12AC-E9D18BEB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E8D1-655C-4A48-BAA6-14DD7D2AC353}" type="datetimeFigureOut">
              <a:rPr lang="en-IL" smtClean="0"/>
              <a:t>04/02/2023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57B46-9C38-A0CB-7C56-52488F00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86F7E-EAE3-2CE3-1A20-D97B35B4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1E94-3774-46A5-B0F9-7A930CC342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462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6F1747-030C-AFBE-7262-1972BA618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B8D7E-DBDB-3B9C-3287-2CE08B2E7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4939F-3524-930E-06C2-0821FAF2A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E8D1-655C-4A48-BAA6-14DD7D2AC353}" type="datetimeFigureOut">
              <a:rPr lang="en-IL" smtClean="0"/>
              <a:t>04/02/2023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ED8DB-D9AD-E908-E629-EB982387F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D6174-F6D8-1D9C-A60C-07FAD8FD0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91E94-3774-46A5-B0F9-7A930CC342DA}" type="slidenum">
              <a:rPr lang="en-IL" smtClean="0"/>
              <a:t>‹#›</a:t>
            </a:fld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14485D-8725-0CCC-14D3-A532744B9E8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75338" y="0"/>
            <a:ext cx="46996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L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בלמ"ס -</a:t>
            </a:r>
          </a:p>
        </p:txBody>
      </p:sp>
    </p:spTree>
    <p:extLst>
      <p:ext uri="{BB962C8B-B14F-4D97-AF65-F5344CB8AC3E}">
        <p14:creationId xmlns:p14="http://schemas.microsoft.com/office/powerpoint/2010/main" val="62571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8899C2-500E-8DB1-A639-D7B620A886D1}"/>
              </a:ext>
            </a:extLst>
          </p:cNvPr>
          <p:cNvSpPr/>
          <p:nvPr/>
        </p:nvSpPr>
        <p:spPr>
          <a:xfrm>
            <a:off x="8333874" y="745958"/>
            <a:ext cx="3304673" cy="5582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3DFDDB-BF36-3C51-B66A-FFC1D365C22A}"/>
              </a:ext>
            </a:extLst>
          </p:cNvPr>
          <p:cNvCxnSpPr/>
          <p:nvPr/>
        </p:nvCxnSpPr>
        <p:spPr>
          <a:xfrm>
            <a:off x="8558463" y="2093495"/>
            <a:ext cx="28394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34FF9D0-6101-37D9-2030-A5EBFE1D5F6F}"/>
              </a:ext>
            </a:extLst>
          </p:cNvPr>
          <p:cNvSpPr/>
          <p:nvPr/>
        </p:nvSpPr>
        <p:spPr>
          <a:xfrm>
            <a:off x="8558463" y="2302043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אוורסט</a:t>
            </a:r>
            <a:endParaRPr lang="en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0C152-D66A-1828-E3B4-4D1484ADB73C}"/>
              </a:ext>
            </a:extLst>
          </p:cNvPr>
          <p:cNvSpPr/>
          <p:nvPr/>
        </p:nvSpPr>
        <p:spPr>
          <a:xfrm>
            <a:off x="8558463" y="2939736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43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F78902-A262-DD08-326D-8D8225303D29}"/>
              </a:ext>
            </a:extLst>
          </p:cNvPr>
          <p:cNvSpPr/>
          <p:nvPr/>
        </p:nvSpPr>
        <p:spPr>
          <a:xfrm>
            <a:off x="8558462" y="3577429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מגן</a:t>
            </a:r>
            <a:endParaRPr lang="en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AA0F8C-346F-AAB3-704E-D5FE78F7FDD6}"/>
              </a:ext>
            </a:extLst>
          </p:cNvPr>
          <p:cNvSpPr/>
          <p:nvPr/>
        </p:nvSpPr>
        <p:spPr>
          <a:xfrm>
            <a:off x="8566482" y="4215122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הנדסת מערכת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0F881AB-95A6-F344-7804-4E62FF72CAEF}"/>
              </a:ext>
            </a:extLst>
          </p:cNvPr>
          <p:cNvSpPr/>
          <p:nvPr/>
        </p:nvSpPr>
        <p:spPr>
          <a:xfrm>
            <a:off x="4676274" y="745958"/>
            <a:ext cx="3304673" cy="5582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1DA603-C1D0-3EA6-23C7-4C7D0B136F0C}"/>
              </a:ext>
            </a:extLst>
          </p:cNvPr>
          <p:cNvCxnSpPr/>
          <p:nvPr/>
        </p:nvCxnSpPr>
        <p:spPr>
          <a:xfrm>
            <a:off x="4900863" y="2093495"/>
            <a:ext cx="28394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9A858F7-A348-3E93-3F61-AEB4B1836927}"/>
              </a:ext>
            </a:extLst>
          </p:cNvPr>
          <p:cNvSpPr/>
          <p:nvPr/>
        </p:nvSpPr>
        <p:spPr>
          <a:xfrm>
            <a:off x="4900863" y="2302043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אפולו</a:t>
            </a:r>
            <a:endParaRPr lang="en-IL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79A36D-EC0E-5DDA-995F-E2B63F2868B5}"/>
              </a:ext>
            </a:extLst>
          </p:cNvPr>
          <p:cNvSpPr/>
          <p:nvPr/>
        </p:nvSpPr>
        <p:spPr>
          <a:xfrm>
            <a:off x="4900863" y="2939736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אטלס</a:t>
            </a:r>
            <a:endParaRPr lang="en-IL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21893D-16AA-F81C-87AE-5B58CF4FEBE2}"/>
              </a:ext>
            </a:extLst>
          </p:cNvPr>
          <p:cNvSpPr/>
          <p:nvPr/>
        </p:nvSpPr>
        <p:spPr>
          <a:xfrm>
            <a:off x="4900862" y="3577429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אוריון</a:t>
            </a:r>
            <a:endParaRPr lang="en-I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F383FF-5A7D-6115-79B4-BD70960B3252}"/>
              </a:ext>
            </a:extLst>
          </p:cNvPr>
          <p:cNvSpPr/>
          <p:nvPr/>
        </p:nvSpPr>
        <p:spPr>
          <a:xfrm>
            <a:off x="4908882" y="4215122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טרויה</a:t>
            </a:r>
            <a:endParaRPr lang="en-I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3116C5-81B4-0AB1-1DAD-95CD2DC2DC77}"/>
              </a:ext>
            </a:extLst>
          </p:cNvPr>
          <p:cNvSpPr txBox="1"/>
          <p:nvPr/>
        </p:nvSpPr>
        <p:spPr>
          <a:xfrm>
            <a:off x="4900862" y="1547223"/>
            <a:ext cx="283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אוורסט</a:t>
            </a:r>
            <a:endParaRPr lang="en-IL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188065B-D68B-19AA-2AD1-FF106CDA8EE7}"/>
              </a:ext>
            </a:extLst>
          </p:cNvPr>
          <p:cNvSpPr/>
          <p:nvPr/>
        </p:nvSpPr>
        <p:spPr>
          <a:xfrm>
            <a:off x="7475622" y="1672889"/>
            <a:ext cx="248653" cy="19254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n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FEA6A58-8343-39C9-12E7-436FA7EFE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462" y="1640827"/>
            <a:ext cx="256674" cy="25667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AF6DB6B-FB7E-E022-1F89-0FF1D87D97A0}"/>
              </a:ext>
            </a:extLst>
          </p:cNvPr>
          <p:cNvSpPr txBox="1"/>
          <p:nvPr/>
        </p:nvSpPr>
        <p:spPr>
          <a:xfrm>
            <a:off x="8574502" y="1577868"/>
            <a:ext cx="283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אבן מתגלגלת</a:t>
            </a:r>
            <a:endParaRPr lang="en-I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80A37C-661D-67DC-D911-79983AEB04BD}"/>
              </a:ext>
            </a:extLst>
          </p:cNvPr>
          <p:cNvCxnSpPr/>
          <p:nvPr/>
        </p:nvCxnSpPr>
        <p:spPr>
          <a:xfrm flipH="1">
            <a:off x="8039100" y="2562752"/>
            <a:ext cx="11963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C60188-4850-4158-FDFE-78CCCC0D49D4}"/>
              </a:ext>
            </a:extLst>
          </p:cNvPr>
          <p:cNvCxnSpPr/>
          <p:nvPr/>
        </p:nvCxnSpPr>
        <p:spPr>
          <a:xfrm flipH="1">
            <a:off x="4310712" y="2562752"/>
            <a:ext cx="11963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D7AD6EC-D69E-BD51-66A9-942B3A643579}"/>
              </a:ext>
            </a:extLst>
          </p:cNvPr>
          <p:cNvSpPr/>
          <p:nvPr/>
        </p:nvSpPr>
        <p:spPr>
          <a:xfrm>
            <a:off x="915803" y="745958"/>
            <a:ext cx="3304673" cy="5582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0F7ACAA-48EC-9B2C-8057-141045FFC0B8}"/>
              </a:ext>
            </a:extLst>
          </p:cNvPr>
          <p:cNvCxnSpPr/>
          <p:nvPr/>
        </p:nvCxnSpPr>
        <p:spPr>
          <a:xfrm>
            <a:off x="1140392" y="2093495"/>
            <a:ext cx="28394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2809849-1D38-144F-C1DC-A9852478AD64}"/>
              </a:ext>
            </a:extLst>
          </p:cNvPr>
          <p:cNvSpPr/>
          <p:nvPr/>
        </p:nvSpPr>
        <p:spPr>
          <a:xfrm>
            <a:off x="1140392" y="2302043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סתיו גבאי</a:t>
            </a:r>
            <a:endParaRPr lang="en-IL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B4AFAA-CC6D-EEB6-6A6E-79ACE09F4DB8}"/>
              </a:ext>
            </a:extLst>
          </p:cNvPr>
          <p:cNvSpPr/>
          <p:nvPr/>
        </p:nvSpPr>
        <p:spPr>
          <a:xfrm>
            <a:off x="1140392" y="2939736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מיכאל אלמליח</a:t>
            </a:r>
            <a:endParaRPr lang="en-IL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5E6E404-914D-0584-B01C-145FE609F019}"/>
              </a:ext>
            </a:extLst>
          </p:cNvPr>
          <p:cNvSpPr/>
          <p:nvPr/>
        </p:nvSpPr>
        <p:spPr>
          <a:xfrm>
            <a:off x="1140391" y="3577429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אמיר קאלינסקי</a:t>
            </a:r>
            <a:endParaRPr lang="en-IL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F584C9-9D30-01CE-0B75-BA1264D200D5}"/>
              </a:ext>
            </a:extLst>
          </p:cNvPr>
          <p:cNvSpPr/>
          <p:nvPr/>
        </p:nvSpPr>
        <p:spPr>
          <a:xfrm>
            <a:off x="1148411" y="4215122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הדר רביבו</a:t>
            </a:r>
            <a:endParaRPr lang="en-IL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9A5FEC-6B45-F502-3CEF-90EA099841A8}"/>
              </a:ext>
            </a:extLst>
          </p:cNvPr>
          <p:cNvSpPr txBox="1"/>
          <p:nvPr/>
        </p:nvSpPr>
        <p:spPr>
          <a:xfrm>
            <a:off x="1084239" y="1603580"/>
            <a:ext cx="283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אפולו</a:t>
            </a:r>
            <a:endParaRPr lang="en-IL" dirty="0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C2579C04-2E67-DEE6-753E-197FF9709663}"/>
              </a:ext>
            </a:extLst>
          </p:cNvPr>
          <p:cNvSpPr/>
          <p:nvPr/>
        </p:nvSpPr>
        <p:spPr>
          <a:xfrm>
            <a:off x="3719156" y="1724006"/>
            <a:ext cx="248653" cy="19254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ln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10F5F0E-DDB0-392F-7B07-9D576F3D2093}"/>
              </a:ext>
            </a:extLst>
          </p:cNvPr>
          <p:cNvSpPr/>
          <p:nvPr/>
        </p:nvSpPr>
        <p:spPr>
          <a:xfrm>
            <a:off x="1148411" y="4876830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שלי חסיד</a:t>
            </a:r>
            <a:endParaRPr lang="en-IL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4ADE0F0-0D78-813D-6BB0-CDE49719EA93}"/>
              </a:ext>
            </a:extLst>
          </p:cNvPr>
          <p:cNvSpPr/>
          <p:nvPr/>
        </p:nvSpPr>
        <p:spPr>
          <a:xfrm>
            <a:off x="4060056" y="2302043"/>
            <a:ext cx="72189" cy="31202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AF5E750-8CB1-67F8-4A3A-45BA07CBE3E3}"/>
              </a:ext>
            </a:extLst>
          </p:cNvPr>
          <p:cNvSpPr/>
          <p:nvPr/>
        </p:nvSpPr>
        <p:spPr>
          <a:xfrm flipH="1">
            <a:off x="4066865" y="2302043"/>
            <a:ext cx="65379" cy="1820808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0F6D88F-4378-1E73-3460-3944B113BD7F}"/>
              </a:ext>
            </a:extLst>
          </p:cNvPr>
          <p:cNvSpPr/>
          <p:nvPr/>
        </p:nvSpPr>
        <p:spPr>
          <a:xfrm>
            <a:off x="8558462" y="5557876"/>
            <a:ext cx="434340" cy="396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+</a:t>
            </a:r>
            <a:endParaRPr lang="en-IL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3ADF2A-3ED4-03D3-A3E8-400B916D9BA3}"/>
              </a:ext>
            </a:extLst>
          </p:cNvPr>
          <p:cNvSpPr/>
          <p:nvPr/>
        </p:nvSpPr>
        <p:spPr>
          <a:xfrm>
            <a:off x="4908882" y="5557876"/>
            <a:ext cx="434340" cy="396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+</a:t>
            </a:r>
            <a:endParaRPr lang="en-IL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0F1083F-EE5D-BBE3-2B1A-E8FB61D8B740}"/>
              </a:ext>
            </a:extLst>
          </p:cNvPr>
          <p:cNvSpPr/>
          <p:nvPr/>
        </p:nvSpPr>
        <p:spPr>
          <a:xfrm>
            <a:off x="1148411" y="5606784"/>
            <a:ext cx="434340" cy="396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+</a:t>
            </a:r>
            <a:endParaRPr lang="en-IL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9A717A6-02AB-AEBA-79B1-DB8310A31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882" y="1640827"/>
            <a:ext cx="256674" cy="25667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C54525A3-61D9-C57D-E991-79D2BB080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244" y="1640827"/>
            <a:ext cx="256674" cy="256674"/>
          </a:xfrm>
          <a:prstGeom prst="rect">
            <a:avLst/>
          </a:prstGeom>
        </p:spPr>
      </p:pic>
      <p:cxnSp>
        <p:nvCxnSpPr>
          <p:cNvPr id="3" name="מחבר חץ ישר 2">
            <a:extLst>
              <a:ext uri="{FF2B5EF4-FFF2-40B4-BE49-F238E27FC236}">
                <a16:creationId xmlns:a16="http://schemas.microsoft.com/office/drawing/2014/main" id="{135B259D-27CC-E42C-29DF-186867080135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3967809" y="1820281"/>
            <a:ext cx="5948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DAE559D5-5870-DDC2-A341-1F51561A5771}"/>
              </a:ext>
            </a:extLst>
          </p:cNvPr>
          <p:cNvCxnSpPr>
            <a:cxnSpLocks/>
          </p:cNvCxnSpPr>
          <p:nvPr/>
        </p:nvCxnSpPr>
        <p:spPr>
          <a:xfrm>
            <a:off x="7678446" y="1777550"/>
            <a:ext cx="5948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7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4FD0A50-5CAC-D8C2-8464-1EE054BD3D6C}"/>
              </a:ext>
            </a:extLst>
          </p:cNvPr>
          <p:cNvSpPr/>
          <p:nvPr/>
        </p:nvSpPr>
        <p:spPr>
          <a:xfrm>
            <a:off x="4890033" y="761198"/>
            <a:ext cx="3304673" cy="5582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5D5706-12B9-86A4-E188-AF1E71F2F456}"/>
              </a:ext>
            </a:extLst>
          </p:cNvPr>
          <p:cNvCxnSpPr/>
          <p:nvPr/>
        </p:nvCxnSpPr>
        <p:spPr>
          <a:xfrm>
            <a:off x="5114622" y="2108735"/>
            <a:ext cx="28394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43F64C1-31BB-EECC-495F-610B17C3F626}"/>
              </a:ext>
            </a:extLst>
          </p:cNvPr>
          <p:cNvSpPr/>
          <p:nvPr/>
        </p:nvSpPr>
        <p:spPr>
          <a:xfrm>
            <a:off x="5114622" y="2317283"/>
            <a:ext cx="2839453" cy="31202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IL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1954E1-5C23-6031-22D8-4E56BEF92F06}"/>
              </a:ext>
            </a:extLst>
          </p:cNvPr>
          <p:cNvSpPr txBox="1"/>
          <p:nvPr/>
        </p:nvSpPr>
        <p:spPr>
          <a:xfrm>
            <a:off x="5058469" y="1618820"/>
            <a:ext cx="283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מיכאל אלמליח</a:t>
            </a:r>
            <a:endParaRPr lang="en-IL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A2160DF-B2AC-BCE7-00B2-D94837FBD2B1}"/>
              </a:ext>
            </a:extLst>
          </p:cNvPr>
          <p:cNvSpPr/>
          <p:nvPr/>
        </p:nvSpPr>
        <p:spPr>
          <a:xfrm>
            <a:off x="7705422" y="1722467"/>
            <a:ext cx="248653" cy="19254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n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B4F1121-88BB-7230-3995-EEC42E60C8D7}"/>
              </a:ext>
            </a:extLst>
          </p:cNvPr>
          <p:cNvSpPr/>
          <p:nvPr/>
        </p:nvSpPr>
        <p:spPr>
          <a:xfrm>
            <a:off x="8034286" y="2317283"/>
            <a:ext cx="72189" cy="31202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3EDD35D-80C6-9F26-FBB6-B2515A8EC48D}"/>
              </a:ext>
            </a:extLst>
          </p:cNvPr>
          <p:cNvSpPr/>
          <p:nvPr/>
        </p:nvSpPr>
        <p:spPr>
          <a:xfrm flipH="1">
            <a:off x="8041095" y="2317283"/>
            <a:ext cx="65379" cy="1820808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7038A4-F9DB-3A3E-A9FB-2EC595E6A3E5}"/>
              </a:ext>
            </a:extLst>
          </p:cNvPr>
          <p:cNvSpPr txBox="1"/>
          <p:nvPr/>
        </p:nvSpPr>
        <p:spPr>
          <a:xfrm>
            <a:off x="5181600" y="2388574"/>
            <a:ext cx="2708302" cy="32891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1400" b="1" dirty="0"/>
              <a:t>מספר אישי:</a:t>
            </a:r>
          </a:p>
          <a:p>
            <a:pPr algn="r" rtl="1">
              <a:lnSpc>
                <a:spcPct val="150000"/>
              </a:lnSpc>
            </a:pPr>
            <a:r>
              <a:rPr lang="he-IL" sz="1400" dirty="0"/>
              <a:t>5555555</a:t>
            </a:r>
          </a:p>
          <a:p>
            <a:pPr algn="r" rtl="1">
              <a:lnSpc>
                <a:spcPct val="150000"/>
              </a:lnSpc>
            </a:pPr>
            <a:r>
              <a:rPr lang="he-IL" sz="1400" b="1" dirty="0"/>
              <a:t>תאריך לידה:</a:t>
            </a:r>
          </a:p>
          <a:p>
            <a:pPr algn="r" rtl="1">
              <a:lnSpc>
                <a:spcPct val="150000"/>
              </a:lnSpc>
            </a:pPr>
            <a:r>
              <a:rPr lang="he-IL" sz="1400" dirty="0"/>
              <a:t>01/01/1001</a:t>
            </a:r>
          </a:p>
          <a:p>
            <a:pPr algn="r" rtl="1">
              <a:lnSpc>
                <a:spcPct val="150000"/>
              </a:lnSpc>
            </a:pPr>
            <a:r>
              <a:rPr lang="he-IL" sz="1400" b="1" dirty="0"/>
              <a:t>מין: </a:t>
            </a:r>
          </a:p>
          <a:p>
            <a:pPr algn="r" rtl="1">
              <a:lnSpc>
                <a:spcPct val="150000"/>
              </a:lnSpc>
            </a:pPr>
            <a:r>
              <a:rPr lang="he-IL" sz="1400" dirty="0"/>
              <a:t>זכר</a:t>
            </a:r>
          </a:p>
          <a:p>
            <a:pPr algn="r" rtl="1">
              <a:lnSpc>
                <a:spcPct val="150000"/>
              </a:lnSpc>
            </a:pPr>
            <a:r>
              <a:rPr lang="he-IL" sz="1400" b="1" dirty="0"/>
              <a:t>כתובת: </a:t>
            </a:r>
            <a:r>
              <a:rPr lang="he-IL" sz="1400" dirty="0"/>
              <a:t>...</a:t>
            </a:r>
          </a:p>
          <a:p>
            <a:pPr algn="r" rtl="1">
              <a:lnSpc>
                <a:spcPct val="150000"/>
              </a:lnSpc>
            </a:pPr>
            <a:r>
              <a:rPr lang="he-IL" sz="1400" dirty="0"/>
              <a:t>.</a:t>
            </a:r>
          </a:p>
          <a:p>
            <a:pPr algn="r" rtl="1">
              <a:lnSpc>
                <a:spcPct val="150000"/>
              </a:lnSpc>
            </a:pPr>
            <a:r>
              <a:rPr lang="he-IL" sz="1400" dirty="0"/>
              <a:t>.</a:t>
            </a:r>
          </a:p>
          <a:p>
            <a:pPr algn="r" rtl="1">
              <a:lnSpc>
                <a:spcPct val="150000"/>
              </a:lnSpc>
            </a:pPr>
            <a:r>
              <a:rPr lang="he-IL" sz="1400" dirty="0"/>
              <a:t>.</a:t>
            </a:r>
            <a:endParaRPr lang="en-IL" sz="14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36E2DB6-73AA-BC92-44B8-E789373408D9}"/>
              </a:ext>
            </a:extLst>
          </p:cNvPr>
          <p:cNvSpPr/>
          <p:nvPr/>
        </p:nvSpPr>
        <p:spPr>
          <a:xfrm>
            <a:off x="8555656" y="761198"/>
            <a:ext cx="3304673" cy="5582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0752F3F-A411-990A-8258-0F14FD7E8238}"/>
              </a:ext>
            </a:extLst>
          </p:cNvPr>
          <p:cNvCxnSpPr/>
          <p:nvPr/>
        </p:nvCxnSpPr>
        <p:spPr>
          <a:xfrm>
            <a:off x="8780245" y="2108735"/>
            <a:ext cx="28394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22EA5F9-FC3C-0128-A43B-D80893980635}"/>
              </a:ext>
            </a:extLst>
          </p:cNvPr>
          <p:cNvSpPr/>
          <p:nvPr/>
        </p:nvSpPr>
        <p:spPr>
          <a:xfrm>
            <a:off x="8780245" y="2317283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סתיו גבאי</a:t>
            </a:r>
            <a:endParaRPr lang="en-IL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8E06055-8939-387C-6977-DD9E4873D078}"/>
              </a:ext>
            </a:extLst>
          </p:cNvPr>
          <p:cNvSpPr/>
          <p:nvPr/>
        </p:nvSpPr>
        <p:spPr>
          <a:xfrm>
            <a:off x="8780245" y="2954976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מיכאל אלמליח</a:t>
            </a:r>
            <a:endParaRPr lang="en-IL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2DFE08D-06ED-3AA9-8B74-D3AE2A91BCD2}"/>
              </a:ext>
            </a:extLst>
          </p:cNvPr>
          <p:cNvSpPr/>
          <p:nvPr/>
        </p:nvSpPr>
        <p:spPr>
          <a:xfrm>
            <a:off x="8780244" y="3592669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אמיר קאלינסקי</a:t>
            </a:r>
            <a:endParaRPr lang="en-IL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B8CCD98-94E5-EBB3-E67E-173703E8E29E}"/>
              </a:ext>
            </a:extLst>
          </p:cNvPr>
          <p:cNvSpPr/>
          <p:nvPr/>
        </p:nvSpPr>
        <p:spPr>
          <a:xfrm>
            <a:off x="8788264" y="4230362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הדר רביבו</a:t>
            </a:r>
            <a:endParaRPr lang="en-IL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13F2B3-931B-9B97-3E0B-5E6ED6609460}"/>
              </a:ext>
            </a:extLst>
          </p:cNvPr>
          <p:cNvSpPr txBox="1"/>
          <p:nvPr/>
        </p:nvSpPr>
        <p:spPr>
          <a:xfrm>
            <a:off x="8724092" y="1618820"/>
            <a:ext cx="283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אפולו</a:t>
            </a:r>
            <a:endParaRPr lang="en-IL" dirty="0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36689C82-4662-79E5-B000-FFBAB81A5B56}"/>
              </a:ext>
            </a:extLst>
          </p:cNvPr>
          <p:cNvSpPr/>
          <p:nvPr/>
        </p:nvSpPr>
        <p:spPr>
          <a:xfrm>
            <a:off x="11359009" y="1739246"/>
            <a:ext cx="248653" cy="19254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ln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D7E56B1-C6DD-B55A-539E-88320F90555F}"/>
              </a:ext>
            </a:extLst>
          </p:cNvPr>
          <p:cNvSpPr/>
          <p:nvPr/>
        </p:nvSpPr>
        <p:spPr>
          <a:xfrm>
            <a:off x="8788264" y="4892070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שלי חסיד</a:t>
            </a:r>
            <a:endParaRPr lang="en-IL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6924C09-AC06-81AD-3963-B9FF4D9671F9}"/>
              </a:ext>
            </a:extLst>
          </p:cNvPr>
          <p:cNvSpPr/>
          <p:nvPr/>
        </p:nvSpPr>
        <p:spPr>
          <a:xfrm>
            <a:off x="11699909" y="2317283"/>
            <a:ext cx="72189" cy="31202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05FD714-29A7-74CD-06BD-A505BE8C45C1}"/>
              </a:ext>
            </a:extLst>
          </p:cNvPr>
          <p:cNvSpPr/>
          <p:nvPr/>
        </p:nvSpPr>
        <p:spPr>
          <a:xfrm flipH="1">
            <a:off x="11706718" y="2317283"/>
            <a:ext cx="65379" cy="1820808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5D2BF0C-B592-C0BC-461D-0222EB4B26F9}"/>
              </a:ext>
            </a:extLst>
          </p:cNvPr>
          <p:cNvSpPr/>
          <p:nvPr/>
        </p:nvSpPr>
        <p:spPr>
          <a:xfrm>
            <a:off x="8788264" y="5622024"/>
            <a:ext cx="434340" cy="396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+</a:t>
            </a:r>
            <a:endParaRPr lang="en-IL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A69534C-9F88-7E36-6D11-CAE319876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097" y="1656067"/>
            <a:ext cx="256674" cy="256674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C2F341C-847A-5A85-E396-F2B90DEDB6C0}"/>
              </a:ext>
            </a:extLst>
          </p:cNvPr>
          <p:cNvCxnSpPr/>
          <p:nvPr/>
        </p:nvCxnSpPr>
        <p:spPr>
          <a:xfrm flipH="1">
            <a:off x="8278927" y="3233312"/>
            <a:ext cx="11963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0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8899C2-500E-8DB1-A639-D7B620A886D1}"/>
              </a:ext>
            </a:extLst>
          </p:cNvPr>
          <p:cNvSpPr/>
          <p:nvPr/>
        </p:nvSpPr>
        <p:spPr>
          <a:xfrm>
            <a:off x="8333874" y="745958"/>
            <a:ext cx="3304673" cy="5582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3DFDDB-BF36-3C51-B66A-FFC1D365C22A}"/>
              </a:ext>
            </a:extLst>
          </p:cNvPr>
          <p:cNvCxnSpPr/>
          <p:nvPr/>
        </p:nvCxnSpPr>
        <p:spPr>
          <a:xfrm>
            <a:off x="8558463" y="2093495"/>
            <a:ext cx="28394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34FF9D0-6101-37D9-2030-A5EBFE1D5F6F}"/>
              </a:ext>
            </a:extLst>
          </p:cNvPr>
          <p:cNvSpPr/>
          <p:nvPr/>
        </p:nvSpPr>
        <p:spPr>
          <a:xfrm>
            <a:off x="8558463" y="2302043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אוורסט</a:t>
            </a:r>
            <a:endParaRPr lang="en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0C152-D66A-1828-E3B4-4D1484ADB73C}"/>
              </a:ext>
            </a:extLst>
          </p:cNvPr>
          <p:cNvSpPr/>
          <p:nvPr/>
        </p:nvSpPr>
        <p:spPr>
          <a:xfrm>
            <a:off x="8558463" y="2939736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43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F78902-A262-DD08-326D-8D8225303D29}"/>
              </a:ext>
            </a:extLst>
          </p:cNvPr>
          <p:cNvSpPr/>
          <p:nvPr/>
        </p:nvSpPr>
        <p:spPr>
          <a:xfrm>
            <a:off x="8558462" y="3577429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מגן</a:t>
            </a:r>
            <a:endParaRPr lang="en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AA0F8C-346F-AAB3-704E-D5FE78F7FDD6}"/>
              </a:ext>
            </a:extLst>
          </p:cNvPr>
          <p:cNvSpPr/>
          <p:nvPr/>
        </p:nvSpPr>
        <p:spPr>
          <a:xfrm>
            <a:off x="8566482" y="4215122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הנדסת מערכת</a:t>
            </a:r>
            <a:endParaRPr lang="en-IL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FEA6A58-8343-39C9-12E7-436FA7EFE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462" y="1640827"/>
            <a:ext cx="256674" cy="25667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AF6DB6B-FB7E-E022-1F89-0FF1D87D97A0}"/>
              </a:ext>
            </a:extLst>
          </p:cNvPr>
          <p:cNvSpPr txBox="1"/>
          <p:nvPr/>
        </p:nvSpPr>
        <p:spPr>
          <a:xfrm>
            <a:off x="8574502" y="1577868"/>
            <a:ext cx="283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אבן מתגלגלת</a:t>
            </a:r>
            <a:endParaRPr lang="en-I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80A37C-661D-67DC-D911-79983AEB04BD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7891713" y="5755996"/>
            <a:ext cx="666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F0F6D88F-4378-1E73-3460-3944B113BD7F}"/>
              </a:ext>
            </a:extLst>
          </p:cNvPr>
          <p:cNvSpPr/>
          <p:nvPr/>
        </p:nvSpPr>
        <p:spPr>
          <a:xfrm>
            <a:off x="8558462" y="5557876"/>
            <a:ext cx="434340" cy="396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+</a:t>
            </a:r>
            <a:endParaRPr lang="en-IL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ED6BF8-E4CB-388B-4D46-B082D3AA5792}"/>
              </a:ext>
            </a:extLst>
          </p:cNvPr>
          <p:cNvSpPr/>
          <p:nvPr/>
        </p:nvSpPr>
        <p:spPr>
          <a:xfrm>
            <a:off x="4587040" y="745958"/>
            <a:ext cx="3304673" cy="5582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C4E573-BC32-EDBB-D7A0-D49D89341B1F}"/>
              </a:ext>
            </a:extLst>
          </p:cNvPr>
          <p:cNvCxnSpPr/>
          <p:nvPr/>
        </p:nvCxnSpPr>
        <p:spPr>
          <a:xfrm>
            <a:off x="4811629" y="2093495"/>
            <a:ext cx="28394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79AE22E-0C77-CD37-1109-F2220D9BC698}"/>
              </a:ext>
            </a:extLst>
          </p:cNvPr>
          <p:cNvSpPr/>
          <p:nvPr/>
        </p:nvSpPr>
        <p:spPr>
          <a:xfrm>
            <a:off x="4811629" y="2302043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אוורסט</a:t>
            </a:r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4CACC7-9B25-584D-04D2-79710045B6DC}"/>
              </a:ext>
            </a:extLst>
          </p:cNvPr>
          <p:cNvSpPr/>
          <p:nvPr/>
        </p:nvSpPr>
        <p:spPr>
          <a:xfrm>
            <a:off x="4811629" y="2939736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43</a:t>
            </a:r>
            <a:endParaRPr lang="en-I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E09EC9-5F22-4784-A89F-7EB65BC13033}"/>
              </a:ext>
            </a:extLst>
          </p:cNvPr>
          <p:cNvSpPr/>
          <p:nvPr/>
        </p:nvSpPr>
        <p:spPr>
          <a:xfrm>
            <a:off x="4811628" y="3577429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מגן</a:t>
            </a:r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9BFCB6-7221-3B91-305C-E1EF3C89B5C4}"/>
              </a:ext>
            </a:extLst>
          </p:cNvPr>
          <p:cNvSpPr/>
          <p:nvPr/>
        </p:nvSpPr>
        <p:spPr>
          <a:xfrm>
            <a:off x="4819648" y="4215122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הנדסת מערכת</a:t>
            </a:r>
            <a:endParaRPr lang="en-IL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133D0BF-880E-AAE1-ED6D-5F23EB3DE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628" y="1640827"/>
            <a:ext cx="256674" cy="2566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CC3745E-4FE0-26B2-743A-1401CE81AF70}"/>
              </a:ext>
            </a:extLst>
          </p:cNvPr>
          <p:cNvSpPr txBox="1"/>
          <p:nvPr/>
        </p:nvSpPr>
        <p:spPr>
          <a:xfrm>
            <a:off x="4827668" y="1577868"/>
            <a:ext cx="283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אבן מתגלגלת</a:t>
            </a:r>
            <a:endParaRPr lang="en-IL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D4CB1D0-E496-4153-0990-CA291874B37B}"/>
              </a:ext>
            </a:extLst>
          </p:cNvPr>
          <p:cNvSpPr/>
          <p:nvPr/>
        </p:nvSpPr>
        <p:spPr>
          <a:xfrm>
            <a:off x="4733421" y="4931909"/>
            <a:ext cx="3025140" cy="10675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BDDE7AC-9627-341C-A670-E898DC476B54}"/>
              </a:ext>
            </a:extLst>
          </p:cNvPr>
          <p:cNvSpPr/>
          <p:nvPr/>
        </p:nvSpPr>
        <p:spPr>
          <a:xfrm>
            <a:off x="7003982" y="5165086"/>
            <a:ext cx="434340" cy="396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+</a:t>
            </a:r>
            <a:endParaRPr lang="en-IL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FF05EFC-1954-9B4F-5005-64811EB30847}"/>
              </a:ext>
            </a:extLst>
          </p:cNvPr>
          <p:cNvSpPr/>
          <p:nvPr/>
        </p:nvSpPr>
        <p:spPr>
          <a:xfrm>
            <a:off x="6022204" y="5155967"/>
            <a:ext cx="434340" cy="396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+</a:t>
            </a:r>
            <a:endParaRPr lang="en-IL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193E364-9DE5-A7DF-6120-70EA3B171FA6}"/>
              </a:ext>
            </a:extLst>
          </p:cNvPr>
          <p:cNvSpPr/>
          <p:nvPr/>
        </p:nvSpPr>
        <p:spPr>
          <a:xfrm>
            <a:off x="5040426" y="5169933"/>
            <a:ext cx="434340" cy="396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+</a:t>
            </a:r>
            <a:endParaRPr lang="en-IL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5F2C7E-E0D9-8967-EFCC-A96DB28DEBC1}"/>
              </a:ext>
            </a:extLst>
          </p:cNvPr>
          <p:cNvSpPr txBox="1"/>
          <p:nvPr/>
        </p:nvSpPr>
        <p:spPr>
          <a:xfrm>
            <a:off x="6955053" y="5545838"/>
            <a:ext cx="532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100" dirty="0"/>
              <a:t>חייל</a:t>
            </a:r>
            <a:endParaRPr lang="en-IL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995975-72DB-4543-23BD-994C2DDEAE35}"/>
              </a:ext>
            </a:extLst>
          </p:cNvPr>
          <p:cNvSpPr txBox="1"/>
          <p:nvPr/>
        </p:nvSpPr>
        <p:spPr>
          <a:xfrm>
            <a:off x="5973275" y="5528542"/>
            <a:ext cx="532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100" dirty="0"/>
              <a:t>צוות</a:t>
            </a:r>
            <a:endParaRPr lang="en-IL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893237-960D-4594-E3FA-AE8B6101D479}"/>
              </a:ext>
            </a:extLst>
          </p:cNvPr>
          <p:cNvSpPr txBox="1"/>
          <p:nvPr/>
        </p:nvSpPr>
        <p:spPr>
          <a:xfrm>
            <a:off x="4991497" y="5537938"/>
            <a:ext cx="532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100" dirty="0"/>
              <a:t>מדור</a:t>
            </a:r>
            <a:endParaRPr lang="en-IL" sz="1100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A2F811F-704B-AE22-B6FB-DD4A38EC694A}"/>
              </a:ext>
            </a:extLst>
          </p:cNvPr>
          <p:cNvSpPr/>
          <p:nvPr/>
        </p:nvSpPr>
        <p:spPr>
          <a:xfrm>
            <a:off x="858453" y="745958"/>
            <a:ext cx="3304673" cy="5582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FC08908-2630-7D98-0303-A26D9F6CC340}"/>
              </a:ext>
            </a:extLst>
          </p:cNvPr>
          <p:cNvCxnSpPr/>
          <p:nvPr/>
        </p:nvCxnSpPr>
        <p:spPr>
          <a:xfrm>
            <a:off x="1083042" y="2093495"/>
            <a:ext cx="28394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34F0BDE-631B-BBF5-5905-D690F79C577A}"/>
              </a:ext>
            </a:extLst>
          </p:cNvPr>
          <p:cNvSpPr txBox="1"/>
          <p:nvPr/>
        </p:nvSpPr>
        <p:spPr>
          <a:xfrm>
            <a:off x="1083042" y="1528169"/>
            <a:ext cx="283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חייל חדש</a:t>
            </a:r>
            <a:endParaRPr lang="en-IL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D4781D4-3C50-211F-EE6F-F38DCA0D727F}"/>
              </a:ext>
            </a:extLst>
          </p:cNvPr>
          <p:cNvSpPr txBox="1"/>
          <p:nvPr/>
        </p:nvSpPr>
        <p:spPr>
          <a:xfrm>
            <a:off x="1234347" y="2176538"/>
            <a:ext cx="2708302" cy="32891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1400" b="1" dirty="0"/>
              <a:t>מספר אישי:</a:t>
            </a:r>
          </a:p>
          <a:p>
            <a:pPr algn="r" rtl="1">
              <a:lnSpc>
                <a:spcPct val="150000"/>
              </a:lnSpc>
            </a:pPr>
            <a:r>
              <a:rPr lang="he-IL" sz="1400" dirty="0"/>
              <a:t>___________________</a:t>
            </a:r>
          </a:p>
          <a:p>
            <a:pPr algn="r" rtl="1">
              <a:lnSpc>
                <a:spcPct val="150000"/>
              </a:lnSpc>
            </a:pPr>
            <a:r>
              <a:rPr lang="he-IL" sz="1400" b="1" dirty="0"/>
              <a:t>תאריך לידה:</a:t>
            </a:r>
          </a:p>
          <a:p>
            <a:pPr algn="r" rtl="1">
              <a:lnSpc>
                <a:spcPct val="150000"/>
              </a:lnSpc>
            </a:pPr>
            <a:r>
              <a:rPr lang="he-IL" sz="1400" b="1" dirty="0"/>
              <a:t>___________________</a:t>
            </a:r>
          </a:p>
          <a:p>
            <a:pPr algn="r" rtl="1">
              <a:lnSpc>
                <a:spcPct val="150000"/>
              </a:lnSpc>
            </a:pPr>
            <a:r>
              <a:rPr lang="he-IL" sz="1400" b="1" dirty="0"/>
              <a:t>מין: </a:t>
            </a:r>
          </a:p>
          <a:p>
            <a:pPr algn="r" rtl="1">
              <a:lnSpc>
                <a:spcPct val="150000"/>
              </a:lnSpc>
            </a:pPr>
            <a:r>
              <a:rPr lang="en-US" sz="1400" dirty="0"/>
              <a:t>     </a:t>
            </a:r>
            <a:r>
              <a:rPr lang="he-IL" sz="1400" dirty="0"/>
              <a:t>זכר</a:t>
            </a:r>
            <a:r>
              <a:rPr lang="en-US" sz="1400" dirty="0"/>
              <a:t> </a:t>
            </a:r>
            <a:r>
              <a:rPr lang="he-IL" sz="1400" dirty="0"/>
              <a:t>      נקבה</a:t>
            </a:r>
          </a:p>
          <a:p>
            <a:pPr algn="r" rtl="1">
              <a:lnSpc>
                <a:spcPct val="150000"/>
              </a:lnSpc>
            </a:pPr>
            <a:r>
              <a:rPr lang="he-IL" sz="1400" b="1" dirty="0"/>
              <a:t>מדור: </a:t>
            </a:r>
            <a:endParaRPr lang="he-IL" sz="1400" dirty="0"/>
          </a:p>
          <a:p>
            <a:pPr algn="r" rtl="1">
              <a:lnSpc>
                <a:spcPct val="150000"/>
              </a:lnSpc>
            </a:pPr>
            <a:r>
              <a:rPr lang="en-US" sz="1400" b="1" dirty="0"/>
              <a:t>_____________________</a:t>
            </a:r>
            <a:endParaRPr lang="he-IL" sz="1400" b="1" dirty="0"/>
          </a:p>
          <a:p>
            <a:pPr algn="r" rtl="1">
              <a:lnSpc>
                <a:spcPct val="150000"/>
              </a:lnSpc>
            </a:pPr>
            <a:r>
              <a:rPr lang="he-IL" sz="1400" dirty="0"/>
              <a:t>…</a:t>
            </a:r>
          </a:p>
          <a:p>
            <a:pPr algn="r" rtl="1">
              <a:lnSpc>
                <a:spcPct val="150000"/>
              </a:lnSpc>
            </a:pPr>
            <a:r>
              <a:rPr lang="he-IL" sz="1400" dirty="0"/>
              <a:t>…</a:t>
            </a:r>
            <a:endParaRPr lang="en-IL" sz="1400" dirty="0"/>
          </a:p>
        </p:txBody>
      </p:sp>
      <p:sp>
        <p:nvSpPr>
          <p:cNvPr id="95" name="Flowchart: Connector 94">
            <a:extLst>
              <a:ext uri="{FF2B5EF4-FFF2-40B4-BE49-F238E27FC236}">
                <a16:creationId xmlns:a16="http://schemas.microsoft.com/office/drawing/2014/main" id="{CCF48432-C7D2-E785-66AA-D6659C7E4261}"/>
              </a:ext>
            </a:extLst>
          </p:cNvPr>
          <p:cNvSpPr/>
          <p:nvPr/>
        </p:nvSpPr>
        <p:spPr>
          <a:xfrm>
            <a:off x="3710235" y="3944806"/>
            <a:ext cx="130245" cy="14050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18FBFD19-2357-34F0-2748-0CDE73E3DC52}"/>
              </a:ext>
            </a:extLst>
          </p:cNvPr>
          <p:cNvSpPr/>
          <p:nvPr/>
        </p:nvSpPr>
        <p:spPr>
          <a:xfrm>
            <a:off x="3136024" y="3944806"/>
            <a:ext cx="130245" cy="140504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A2BAAD36-DC1E-D55D-49A9-62BFFB42E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920" y="3177540"/>
            <a:ext cx="251460" cy="251460"/>
          </a:xfrm>
          <a:prstGeom prst="rect">
            <a:avLst/>
          </a:prstGeom>
        </p:spPr>
      </p:pic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5DC9D4C4-D88C-C218-B709-B44568F0A6D9}"/>
              </a:ext>
            </a:extLst>
          </p:cNvPr>
          <p:cNvSpPr/>
          <p:nvPr/>
        </p:nvSpPr>
        <p:spPr>
          <a:xfrm>
            <a:off x="3980247" y="2227757"/>
            <a:ext cx="72189" cy="31202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A355D1C3-0282-44D0-C28F-DB3C70FC530F}"/>
              </a:ext>
            </a:extLst>
          </p:cNvPr>
          <p:cNvSpPr/>
          <p:nvPr/>
        </p:nvSpPr>
        <p:spPr>
          <a:xfrm flipH="1">
            <a:off x="3983651" y="2227757"/>
            <a:ext cx="65379" cy="1820808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E9FC1AF-652E-8F0B-4193-26D196424881}"/>
              </a:ext>
            </a:extLst>
          </p:cNvPr>
          <p:cNvCxnSpPr>
            <a:stCxn id="39" idx="0"/>
          </p:cNvCxnSpPr>
          <p:nvPr/>
        </p:nvCxnSpPr>
        <p:spPr>
          <a:xfrm rot="16200000" flipV="1">
            <a:off x="5676233" y="3620167"/>
            <a:ext cx="103802" cy="298603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9CF17EA-6F07-A1F8-750C-CF076493CFC5}"/>
              </a:ext>
            </a:extLst>
          </p:cNvPr>
          <p:cNvSpPr/>
          <p:nvPr/>
        </p:nvSpPr>
        <p:spPr>
          <a:xfrm rot="10800000">
            <a:off x="2026920" y="4487833"/>
            <a:ext cx="128539" cy="729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: Rounded Corners 148">
            <a:extLst>
              <a:ext uri="{FF2B5EF4-FFF2-40B4-BE49-F238E27FC236}">
                <a16:creationId xmlns:a16="http://schemas.microsoft.com/office/drawing/2014/main" id="{B02BFCD9-9D2B-3B71-7ABB-0260DC56E0DF}"/>
              </a:ext>
            </a:extLst>
          </p:cNvPr>
          <p:cNvSpPr/>
          <p:nvPr/>
        </p:nvSpPr>
        <p:spPr>
          <a:xfrm>
            <a:off x="1908111" y="5589761"/>
            <a:ext cx="691917" cy="30739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/>
              <a:t>ביטול</a:t>
            </a:r>
            <a:endParaRPr lang="en-IL" sz="1200" dirty="0"/>
          </a:p>
        </p:txBody>
      </p:sp>
      <p:sp>
        <p:nvSpPr>
          <p:cNvPr id="17" name="Rectangle: Rounded Corners 149">
            <a:extLst>
              <a:ext uri="{FF2B5EF4-FFF2-40B4-BE49-F238E27FC236}">
                <a16:creationId xmlns:a16="http://schemas.microsoft.com/office/drawing/2014/main" id="{C084925F-EEB8-A590-6BE0-8F243292BE3F}"/>
              </a:ext>
            </a:extLst>
          </p:cNvPr>
          <p:cNvSpPr/>
          <p:nvPr/>
        </p:nvSpPr>
        <p:spPr>
          <a:xfrm>
            <a:off x="1083042" y="5589761"/>
            <a:ext cx="691917" cy="30739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200" dirty="0"/>
              <a:t>יצירה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60370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8899C2-500E-8DB1-A639-D7B620A886D1}"/>
              </a:ext>
            </a:extLst>
          </p:cNvPr>
          <p:cNvSpPr/>
          <p:nvPr/>
        </p:nvSpPr>
        <p:spPr>
          <a:xfrm>
            <a:off x="8333874" y="745958"/>
            <a:ext cx="3304673" cy="5582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3DFDDB-BF36-3C51-B66A-FFC1D365C22A}"/>
              </a:ext>
            </a:extLst>
          </p:cNvPr>
          <p:cNvCxnSpPr/>
          <p:nvPr/>
        </p:nvCxnSpPr>
        <p:spPr>
          <a:xfrm>
            <a:off x="8558463" y="2093495"/>
            <a:ext cx="28394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34FF9D0-6101-37D9-2030-A5EBFE1D5F6F}"/>
              </a:ext>
            </a:extLst>
          </p:cNvPr>
          <p:cNvSpPr/>
          <p:nvPr/>
        </p:nvSpPr>
        <p:spPr>
          <a:xfrm>
            <a:off x="8558463" y="2302043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אוורסט</a:t>
            </a:r>
            <a:endParaRPr lang="en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0C152-D66A-1828-E3B4-4D1484ADB73C}"/>
              </a:ext>
            </a:extLst>
          </p:cNvPr>
          <p:cNvSpPr/>
          <p:nvPr/>
        </p:nvSpPr>
        <p:spPr>
          <a:xfrm>
            <a:off x="8558463" y="2939736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43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F78902-A262-DD08-326D-8D8225303D29}"/>
              </a:ext>
            </a:extLst>
          </p:cNvPr>
          <p:cNvSpPr/>
          <p:nvPr/>
        </p:nvSpPr>
        <p:spPr>
          <a:xfrm>
            <a:off x="8558462" y="3577429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מגן</a:t>
            </a:r>
            <a:endParaRPr lang="en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AA0F8C-346F-AAB3-704E-D5FE78F7FDD6}"/>
              </a:ext>
            </a:extLst>
          </p:cNvPr>
          <p:cNvSpPr/>
          <p:nvPr/>
        </p:nvSpPr>
        <p:spPr>
          <a:xfrm>
            <a:off x="8566482" y="4215122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הנדסת מערכת</a:t>
            </a:r>
            <a:endParaRPr lang="en-IL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FEA6A58-8343-39C9-12E7-436FA7EFE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462" y="1640827"/>
            <a:ext cx="256674" cy="25667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AF6DB6B-FB7E-E022-1F89-0FF1D87D97A0}"/>
              </a:ext>
            </a:extLst>
          </p:cNvPr>
          <p:cNvSpPr txBox="1"/>
          <p:nvPr/>
        </p:nvSpPr>
        <p:spPr>
          <a:xfrm>
            <a:off x="8574502" y="1577868"/>
            <a:ext cx="283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אבן מתגלגלת</a:t>
            </a:r>
            <a:endParaRPr lang="en-I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80A37C-661D-67DC-D911-79983AEB04BD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7891713" y="5755996"/>
            <a:ext cx="666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F0F6D88F-4378-1E73-3460-3944B113BD7F}"/>
              </a:ext>
            </a:extLst>
          </p:cNvPr>
          <p:cNvSpPr/>
          <p:nvPr/>
        </p:nvSpPr>
        <p:spPr>
          <a:xfrm>
            <a:off x="8558462" y="5557876"/>
            <a:ext cx="434340" cy="396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+</a:t>
            </a:r>
            <a:endParaRPr lang="en-IL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ED6BF8-E4CB-388B-4D46-B082D3AA5792}"/>
              </a:ext>
            </a:extLst>
          </p:cNvPr>
          <p:cNvSpPr/>
          <p:nvPr/>
        </p:nvSpPr>
        <p:spPr>
          <a:xfrm>
            <a:off x="4587040" y="745958"/>
            <a:ext cx="3304673" cy="5582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C4E573-BC32-EDBB-D7A0-D49D89341B1F}"/>
              </a:ext>
            </a:extLst>
          </p:cNvPr>
          <p:cNvCxnSpPr/>
          <p:nvPr/>
        </p:nvCxnSpPr>
        <p:spPr>
          <a:xfrm>
            <a:off x="4811629" y="2093495"/>
            <a:ext cx="28394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79AE22E-0C77-CD37-1109-F2220D9BC698}"/>
              </a:ext>
            </a:extLst>
          </p:cNvPr>
          <p:cNvSpPr/>
          <p:nvPr/>
        </p:nvSpPr>
        <p:spPr>
          <a:xfrm>
            <a:off x="4811629" y="2302043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אוורסט</a:t>
            </a:r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4CACC7-9B25-584D-04D2-79710045B6DC}"/>
              </a:ext>
            </a:extLst>
          </p:cNvPr>
          <p:cNvSpPr/>
          <p:nvPr/>
        </p:nvSpPr>
        <p:spPr>
          <a:xfrm>
            <a:off x="4811629" y="2939736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43</a:t>
            </a:r>
            <a:endParaRPr lang="en-I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E09EC9-5F22-4784-A89F-7EB65BC13033}"/>
              </a:ext>
            </a:extLst>
          </p:cNvPr>
          <p:cNvSpPr/>
          <p:nvPr/>
        </p:nvSpPr>
        <p:spPr>
          <a:xfrm>
            <a:off x="4811628" y="3577429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מגן</a:t>
            </a:r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9BFCB6-7221-3B91-305C-E1EF3C89B5C4}"/>
              </a:ext>
            </a:extLst>
          </p:cNvPr>
          <p:cNvSpPr/>
          <p:nvPr/>
        </p:nvSpPr>
        <p:spPr>
          <a:xfrm>
            <a:off x="4819648" y="4215122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הנדסת מערכת</a:t>
            </a:r>
            <a:endParaRPr lang="en-IL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133D0BF-880E-AAE1-ED6D-5F23EB3DE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628" y="1640827"/>
            <a:ext cx="256674" cy="2566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CC3745E-4FE0-26B2-743A-1401CE81AF70}"/>
              </a:ext>
            </a:extLst>
          </p:cNvPr>
          <p:cNvSpPr txBox="1"/>
          <p:nvPr/>
        </p:nvSpPr>
        <p:spPr>
          <a:xfrm>
            <a:off x="4827668" y="1577868"/>
            <a:ext cx="283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אבן מתגלגלת</a:t>
            </a:r>
            <a:endParaRPr lang="en-IL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D4CB1D0-E496-4153-0990-CA291874B37B}"/>
              </a:ext>
            </a:extLst>
          </p:cNvPr>
          <p:cNvSpPr/>
          <p:nvPr/>
        </p:nvSpPr>
        <p:spPr>
          <a:xfrm>
            <a:off x="4733421" y="4931909"/>
            <a:ext cx="3025140" cy="10675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BDDE7AC-9627-341C-A670-E898DC476B54}"/>
              </a:ext>
            </a:extLst>
          </p:cNvPr>
          <p:cNvSpPr/>
          <p:nvPr/>
        </p:nvSpPr>
        <p:spPr>
          <a:xfrm>
            <a:off x="7003982" y="5165086"/>
            <a:ext cx="434340" cy="396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+</a:t>
            </a:r>
            <a:endParaRPr lang="en-IL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FF05EFC-1954-9B4F-5005-64811EB30847}"/>
              </a:ext>
            </a:extLst>
          </p:cNvPr>
          <p:cNvSpPr/>
          <p:nvPr/>
        </p:nvSpPr>
        <p:spPr>
          <a:xfrm>
            <a:off x="6022204" y="5155967"/>
            <a:ext cx="434340" cy="396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+</a:t>
            </a:r>
            <a:endParaRPr lang="en-IL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193E364-9DE5-A7DF-6120-70EA3B171FA6}"/>
              </a:ext>
            </a:extLst>
          </p:cNvPr>
          <p:cNvSpPr/>
          <p:nvPr/>
        </p:nvSpPr>
        <p:spPr>
          <a:xfrm>
            <a:off x="5040426" y="5169933"/>
            <a:ext cx="434340" cy="396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+</a:t>
            </a:r>
            <a:endParaRPr lang="en-IL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5F2C7E-E0D9-8967-EFCC-A96DB28DEBC1}"/>
              </a:ext>
            </a:extLst>
          </p:cNvPr>
          <p:cNvSpPr txBox="1"/>
          <p:nvPr/>
        </p:nvSpPr>
        <p:spPr>
          <a:xfrm>
            <a:off x="6955053" y="5545838"/>
            <a:ext cx="532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100" dirty="0"/>
              <a:t>חייל</a:t>
            </a:r>
            <a:endParaRPr lang="en-IL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995975-72DB-4543-23BD-994C2DDEAE35}"/>
              </a:ext>
            </a:extLst>
          </p:cNvPr>
          <p:cNvSpPr txBox="1"/>
          <p:nvPr/>
        </p:nvSpPr>
        <p:spPr>
          <a:xfrm>
            <a:off x="5973275" y="5528542"/>
            <a:ext cx="532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100" dirty="0"/>
              <a:t>צוות</a:t>
            </a:r>
            <a:endParaRPr lang="en-IL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893237-960D-4594-E3FA-AE8B6101D479}"/>
              </a:ext>
            </a:extLst>
          </p:cNvPr>
          <p:cNvSpPr txBox="1"/>
          <p:nvPr/>
        </p:nvSpPr>
        <p:spPr>
          <a:xfrm>
            <a:off x="4991497" y="5537938"/>
            <a:ext cx="532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100" dirty="0"/>
              <a:t>מדור</a:t>
            </a:r>
            <a:endParaRPr lang="en-IL" sz="1100" dirty="0"/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BFCD8D23-3BF0-F18C-7A0B-C2A2253485CA}"/>
              </a:ext>
            </a:extLst>
          </p:cNvPr>
          <p:cNvCxnSpPr>
            <a:stCxn id="40" idx="0"/>
          </p:cNvCxnSpPr>
          <p:nvPr/>
        </p:nvCxnSpPr>
        <p:spPr>
          <a:xfrm rot="16200000" flipV="1">
            <a:off x="5225998" y="4142591"/>
            <a:ext cx="70620" cy="195613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391C1586-49AF-7948-1342-CB89D9853500}"/>
              </a:ext>
            </a:extLst>
          </p:cNvPr>
          <p:cNvSpPr/>
          <p:nvPr/>
        </p:nvSpPr>
        <p:spPr>
          <a:xfrm>
            <a:off x="786065" y="690051"/>
            <a:ext cx="3304673" cy="5582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28EAFB7-2011-B8F8-A6A5-98758BCF4BCA}"/>
              </a:ext>
            </a:extLst>
          </p:cNvPr>
          <p:cNvCxnSpPr/>
          <p:nvPr/>
        </p:nvCxnSpPr>
        <p:spPr>
          <a:xfrm>
            <a:off x="1010654" y="2037588"/>
            <a:ext cx="28394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EC95702-711C-C603-A25F-B1076380FEA9}"/>
              </a:ext>
            </a:extLst>
          </p:cNvPr>
          <p:cNvSpPr/>
          <p:nvPr/>
        </p:nvSpPr>
        <p:spPr>
          <a:xfrm>
            <a:off x="1010654" y="2246136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אוורסט</a:t>
            </a:r>
            <a:endParaRPr lang="en-IL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DED05C2-5E39-6738-45BD-CB4BF6359B6C}"/>
              </a:ext>
            </a:extLst>
          </p:cNvPr>
          <p:cNvSpPr/>
          <p:nvPr/>
        </p:nvSpPr>
        <p:spPr>
          <a:xfrm>
            <a:off x="1010654" y="2883829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43</a:t>
            </a:r>
            <a:endParaRPr lang="en-IL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021B3CD-2481-BE66-1933-71B039328504}"/>
              </a:ext>
            </a:extLst>
          </p:cNvPr>
          <p:cNvSpPr/>
          <p:nvPr/>
        </p:nvSpPr>
        <p:spPr>
          <a:xfrm>
            <a:off x="1010653" y="3521522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מגן</a:t>
            </a:r>
            <a:endParaRPr lang="en-IL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B344A0A-891C-81FC-3769-B32DA33FF3AA}"/>
              </a:ext>
            </a:extLst>
          </p:cNvPr>
          <p:cNvSpPr/>
          <p:nvPr/>
        </p:nvSpPr>
        <p:spPr>
          <a:xfrm>
            <a:off x="1018673" y="4159215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הנדסת מערכת</a:t>
            </a:r>
            <a:endParaRPr lang="en-IL" dirty="0"/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E54B59D6-F6B6-BB3A-7FD5-74781B18F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53" y="1584920"/>
            <a:ext cx="256674" cy="256674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6E535228-3BC4-E309-0F88-E55CE9A5BCF7}"/>
              </a:ext>
            </a:extLst>
          </p:cNvPr>
          <p:cNvSpPr txBox="1"/>
          <p:nvPr/>
        </p:nvSpPr>
        <p:spPr>
          <a:xfrm>
            <a:off x="1026693" y="1521961"/>
            <a:ext cx="283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אבן מתגלגלת</a:t>
            </a:r>
            <a:endParaRPr lang="en-IL" dirty="0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768841C1-F96A-A930-C472-666B7D69BCB0}"/>
              </a:ext>
            </a:extLst>
          </p:cNvPr>
          <p:cNvSpPr/>
          <p:nvPr/>
        </p:nvSpPr>
        <p:spPr>
          <a:xfrm>
            <a:off x="932446" y="4876002"/>
            <a:ext cx="3025140" cy="10675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0DE838B-5F9B-2F7B-FCB4-333E9E9AD6E5}"/>
              </a:ext>
            </a:extLst>
          </p:cNvPr>
          <p:cNvSpPr/>
          <p:nvPr/>
        </p:nvSpPr>
        <p:spPr>
          <a:xfrm>
            <a:off x="3203007" y="5109179"/>
            <a:ext cx="434340" cy="396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+</a:t>
            </a:r>
            <a:endParaRPr lang="en-IL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6A29BBE-E04D-3C87-5493-5C2392DF2EE2}"/>
              </a:ext>
            </a:extLst>
          </p:cNvPr>
          <p:cNvSpPr/>
          <p:nvPr/>
        </p:nvSpPr>
        <p:spPr>
          <a:xfrm>
            <a:off x="2221229" y="5100060"/>
            <a:ext cx="434340" cy="396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+</a:t>
            </a:r>
            <a:endParaRPr lang="en-IL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8214F1B1-9887-15E4-47D7-5DCF88E0E8BE}"/>
              </a:ext>
            </a:extLst>
          </p:cNvPr>
          <p:cNvSpPr/>
          <p:nvPr/>
        </p:nvSpPr>
        <p:spPr>
          <a:xfrm>
            <a:off x="1239451" y="5114026"/>
            <a:ext cx="434340" cy="396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+</a:t>
            </a:r>
            <a:endParaRPr lang="en-IL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05FB320-DEED-0C83-EEE6-46FB057D6270}"/>
              </a:ext>
            </a:extLst>
          </p:cNvPr>
          <p:cNvSpPr txBox="1"/>
          <p:nvPr/>
        </p:nvSpPr>
        <p:spPr>
          <a:xfrm>
            <a:off x="3154078" y="5489931"/>
            <a:ext cx="532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100" dirty="0"/>
              <a:t>חייל</a:t>
            </a:r>
            <a:endParaRPr lang="en-IL" sz="11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375822F-EEAE-6C80-4D49-0ADF4D77FF21}"/>
              </a:ext>
            </a:extLst>
          </p:cNvPr>
          <p:cNvSpPr txBox="1"/>
          <p:nvPr/>
        </p:nvSpPr>
        <p:spPr>
          <a:xfrm>
            <a:off x="2172300" y="5472635"/>
            <a:ext cx="532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100" dirty="0"/>
              <a:t>צוות</a:t>
            </a:r>
            <a:endParaRPr lang="en-IL" sz="11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AF9F5F0-5313-6493-D43B-14F4E474FAE8}"/>
              </a:ext>
            </a:extLst>
          </p:cNvPr>
          <p:cNvSpPr txBox="1"/>
          <p:nvPr/>
        </p:nvSpPr>
        <p:spPr>
          <a:xfrm>
            <a:off x="1190522" y="5482031"/>
            <a:ext cx="532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100" dirty="0"/>
              <a:t>מדור</a:t>
            </a:r>
            <a:endParaRPr lang="en-IL" sz="1100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4D67837-4208-EAE5-D1F5-6AB740B6E676}"/>
              </a:ext>
            </a:extLst>
          </p:cNvPr>
          <p:cNvSpPr/>
          <p:nvPr/>
        </p:nvSpPr>
        <p:spPr>
          <a:xfrm>
            <a:off x="786062" y="690051"/>
            <a:ext cx="3304673" cy="5582653"/>
          </a:xfrm>
          <a:prstGeom prst="roundRect">
            <a:avLst/>
          </a:prstGeom>
          <a:solidFill>
            <a:srgbClr val="1C1C1C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9466080D-DAAF-360B-813F-1475031BBD57}"/>
              </a:ext>
            </a:extLst>
          </p:cNvPr>
          <p:cNvSpPr/>
          <p:nvPr/>
        </p:nvSpPr>
        <p:spPr>
          <a:xfrm>
            <a:off x="1138990" y="2247487"/>
            <a:ext cx="2446825" cy="27748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2803D93-C7C5-2F78-2DEE-E382DF4E2197}"/>
              </a:ext>
            </a:extLst>
          </p:cNvPr>
          <p:cNvSpPr txBox="1"/>
          <p:nvPr/>
        </p:nvSpPr>
        <p:spPr>
          <a:xfrm>
            <a:off x="1331495" y="2455523"/>
            <a:ext cx="2077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צוות חדש</a:t>
            </a:r>
          </a:p>
          <a:p>
            <a:pPr algn="ctr"/>
            <a:endParaRPr lang="he-IL" dirty="0"/>
          </a:p>
          <a:p>
            <a:pPr algn="r"/>
            <a:endParaRPr lang="en-IL" dirty="0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595DFE8-FEA2-A0B8-6EC1-A8B1732A4F66}"/>
              </a:ext>
            </a:extLst>
          </p:cNvPr>
          <p:cNvCxnSpPr>
            <a:cxnSpLocks/>
            <a:stCxn id="139" idx="1"/>
            <a:endCxn id="139" idx="3"/>
          </p:cNvCxnSpPr>
          <p:nvPr/>
        </p:nvCxnSpPr>
        <p:spPr>
          <a:xfrm>
            <a:off x="1331495" y="2917188"/>
            <a:ext cx="2077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6FD678A7-82B6-FE88-6C2C-F8889A5A53C6}"/>
              </a:ext>
            </a:extLst>
          </p:cNvPr>
          <p:cNvSpPr/>
          <p:nvPr/>
        </p:nvSpPr>
        <p:spPr>
          <a:xfrm>
            <a:off x="1323676" y="3103292"/>
            <a:ext cx="2077452" cy="4875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75000"/>
                  </a:schemeClr>
                </a:solidFill>
              </a:rPr>
              <a:t>שם הצוות</a:t>
            </a:r>
            <a:endParaRPr lang="en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7C12DC07-6C7E-2D87-3426-777209FC475C}"/>
              </a:ext>
            </a:extLst>
          </p:cNvPr>
          <p:cNvSpPr/>
          <p:nvPr/>
        </p:nvSpPr>
        <p:spPr>
          <a:xfrm>
            <a:off x="1318963" y="3727532"/>
            <a:ext cx="2077452" cy="4875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75000"/>
                  </a:schemeClr>
                </a:solidFill>
              </a:rPr>
              <a:t>מדור</a:t>
            </a:r>
            <a:endParaRPr lang="en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1729EF43-B81E-332D-FB47-2CAE0FBF4C22}"/>
              </a:ext>
            </a:extLst>
          </p:cNvPr>
          <p:cNvSpPr/>
          <p:nvPr/>
        </p:nvSpPr>
        <p:spPr>
          <a:xfrm rot="10800000">
            <a:off x="1451608" y="3968562"/>
            <a:ext cx="128539" cy="729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D50C5F74-DD4B-2051-8105-6FAFBF228647}"/>
              </a:ext>
            </a:extLst>
          </p:cNvPr>
          <p:cNvSpPr/>
          <p:nvPr/>
        </p:nvSpPr>
        <p:spPr>
          <a:xfrm>
            <a:off x="2704498" y="4415339"/>
            <a:ext cx="691917" cy="30739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/>
              <a:t>ביטול</a:t>
            </a:r>
            <a:endParaRPr lang="en-IL" sz="1200" dirty="0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5D035D57-CA1C-87D9-AE0A-DE5EE1661CC5}"/>
              </a:ext>
            </a:extLst>
          </p:cNvPr>
          <p:cNvSpPr/>
          <p:nvPr/>
        </p:nvSpPr>
        <p:spPr>
          <a:xfrm>
            <a:off x="1318963" y="4410660"/>
            <a:ext cx="691917" cy="30739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200" dirty="0"/>
              <a:t>יצירה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190992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8899C2-500E-8DB1-A639-D7B620A886D1}"/>
              </a:ext>
            </a:extLst>
          </p:cNvPr>
          <p:cNvSpPr/>
          <p:nvPr/>
        </p:nvSpPr>
        <p:spPr>
          <a:xfrm>
            <a:off x="8333874" y="745958"/>
            <a:ext cx="3304673" cy="5582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3DFDDB-BF36-3C51-B66A-FFC1D365C22A}"/>
              </a:ext>
            </a:extLst>
          </p:cNvPr>
          <p:cNvCxnSpPr/>
          <p:nvPr/>
        </p:nvCxnSpPr>
        <p:spPr>
          <a:xfrm>
            <a:off x="8558463" y="2093495"/>
            <a:ext cx="28394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34FF9D0-6101-37D9-2030-A5EBFE1D5F6F}"/>
              </a:ext>
            </a:extLst>
          </p:cNvPr>
          <p:cNvSpPr/>
          <p:nvPr/>
        </p:nvSpPr>
        <p:spPr>
          <a:xfrm>
            <a:off x="8558463" y="2302043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אוורסט</a:t>
            </a:r>
            <a:endParaRPr lang="en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0C152-D66A-1828-E3B4-4D1484ADB73C}"/>
              </a:ext>
            </a:extLst>
          </p:cNvPr>
          <p:cNvSpPr/>
          <p:nvPr/>
        </p:nvSpPr>
        <p:spPr>
          <a:xfrm>
            <a:off x="8558463" y="2939736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43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F78902-A262-DD08-326D-8D8225303D29}"/>
              </a:ext>
            </a:extLst>
          </p:cNvPr>
          <p:cNvSpPr/>
          <p:nvPr/>
        </p:nvSpPr>
        <p:spPr>
          <a:xfrm>
            <a:off x="8558462" y="3577429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מגן</a:t>
            </a:r>
            <a:endParaRPr lang="en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AA0F8C-346F-AAB3-704E-D5FE78F7FDD6}"/>
              </a:ext>
            </a:extLst>
          </p:cNvPr>
          <p:cNvSpPr/>
          <p:nvPr/>
        </p:nvSpPr>
        <p:spPr>
          <a:xfrm>
            <a:off x="8566482" y="4215122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הנדסת מערכת</a:t>
            </a:r>
            <a:endParaRPr lang="en-IL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FEA6A58-8343-39C9-12E7-436FA7EFE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462" y="1640827"/>
            <a:ext cx="256674" cy="25667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AF6DB6B-FB7E-E022-1F89-0FF1D87D97A0}"/>
              </a:ext>
            </a:extLst>
          </p:cNvPr>
          <p:cNvSpPr txBox="1"/>
          <p:nvPr/>
        </p:nvSpPr>
        <p:spPr>
          <a:xfrm>
            <a:off x="8574502" y="1577868"/>
            <a:ext cx="283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אבן מתגלגלת</a:t>
            </a:r>
            <a:endParaRPr lang="en-I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80A37C-661D-67DC-D911-79983AEB04BD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7891713" y="5755996"/>
            <a:ext cx="666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F0F6D88F-4378-1E73-3460-3944B113BD7F}"/>
              </a:ext>
            </a:extLst>
          </p:cNvPr>
          <p:cNvSpPr/>
          <p:nvPr/>
        </p:nvSpPr>
        <p:spPr>
          <a:xfrm>
            <a:off x="8558462" y="5557876"/>
            <a:ext cx="434340" cy="396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+</a:t>
            </a:r>
            <a:endParaRPr lang="en-IL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ED6BF8-E4CB-388B-4D46-B082D3AA5792}"/>
              </a:ext>
            </a:extLst>
          </p:cNvPr>
          <p:cNvSpPr/>
          <p:nvPr/>
        </p:nvSpPr>
        <p:spPr>
          <a:xfrm>
            <a:off x="4587040" y="745958"/>
            <a:ext cx="3304673" cy="5582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C4E573-BC32-EDBB-D7A0-D49D89341B1F}"/>
              </a:ext>
            </a:extLst>
          </p:cNvPr>
          <p:cNvCxnSpPr/>
          <p:nvPr/>
        </p:nvCxnSpPr>
        <p:spPr>
          <a:xfrm>
            <a:off x="4811629" y="2093495"/>
            <a:ext cx="28394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79AE22E-0C77-CD37-1109-F2220D9BC698}"/>
              </a:ext>
            </a:extLst>
          </p:cNvPr>
          <p:cNvSpPr/>
          <p:nvPr/>
        </p:nvSpPr>
        <p:spPr>
          <a:xfrm>
            <a:off x="4811629" y="2302043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אוורסט</a:t>
            </a:r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4CACC7-9B25-584D-04D2-79710045B6DC}"/>
              </a:ext>
            </a:extLst>
          </p:cNvPr>
          <p:cNvSpPr/>
          <p:nvPr/>
        </p:nvSpPr>
        <p:spPr>
          <a:xfrm>
            <a:off x="4811629" y="2939736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43</a:t>
            </a:r>
            <a:endParaRPr lang="en-I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E09EC9-5F22-4784-A89F-7EB65BC13033}"/>
              </a:ext>
            </a:extLst>
          </p:cNvPr>
          <p:cNvSpPr/>
          <p:nvPr/>
        </p:nvSpPr>
        <p:spPr>
          <a:xfrm>
            <a:off x="4811628" y="3577429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מגן</a:t>
            </a:r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9BFCB6-7221-3B91-305C-E1EF3C89B5C4}"/>
              </a:ext>
            </a:extLst>
          </p:cNvPr>
          <p:cNvSpPr/>
          <p:nvPr/>
        </p:nvSpPr>
        <p:spPr>
          <a:xfrm>
            <a:off x="4819648" y="4215122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הנדסת מערכת</a:t>
            </a:r>
            <a:endParaRPr lang="en-IL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133D0BF-880E-AAE1-ED6D-5F23EB3DE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628" y="1640827"/>
            <a:ext cx="256674" cy="2566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CC3745E-4FE0-26B2-743A-1401CE81AF70}"/>
              </a:ext>
            </a:extLst>
          </p:cNvPr>
          <p:cNvSpPr txBox="1"/>
          <p:nvPr/>
        </p:nvSpPr>
        <p:spPr>
          <a:xfrm>
            <a:off x="4827668" y="1577868"/>
            <a:ext cx="283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אבן מתגלגלת</a:t>
            </a:r>
            <a:endParaRPr lang="en-IL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D4CB1D0-E496-4153-0990-CA291874B37B}"/>
              </a:ext>
            </a:extLst>
          </p:cNvPr>
          <p:cNvSpPr/>
          <p:nvPr/>
        </p:nvSpPr>
        <p:spPr>
          <a:xfrm>
            <a:off x="4733421" y="4931909"/>
            <a:ext cx="3025140" cy="10675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BDDE7AC-9627-341C-A670-E898DC476B54}"/>
              </a:ext>
            </a:extLst>
          </p:cNvPr>
          <p:cNvSpPr/>
          <p:nvPr/>
        </p:nvSpPr>
        <p:spPr>
          <a:xfrm>
            <a:off x="7003982" y="5165086"/>
            <a:ext cx="434340" cy="396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+</a:t>
            </a:r>
            <a:endParaRPr lang="en-IL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FF05EFC-1954-9B4F-5005-64811EB30847}"/>
              </a:ext>
            </a:extLst>
          </p:cNvPr>
          <p:cNvSpPr/>
          <p:nvPr/>
        </p:nvSpPr>
        <p:spPr>
          <a:xfrm>
            <a:off x="6022204" y="5155967"/>
            <a:ext cx="434340" cy="396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+</a:t>
            </a:r>
            <a:endParaRPr lang="en-IL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193E364-9DE5-A7DF-6120-70EA3B171FA6}"/>
              </a:ext>
            </a:extLst>
          </p:cNvPr>
          <p:cNvSpPr/>
          <p:nvPr/>
        </p:nvSpPr>
        <p:spPr>
          <a:xfrm>
            <a:off x="5040426" y="5169933"/>
            <a:ext cx="434340" cy="396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+</a:t>
            </a:r>
            <a:endParaRPr lang="en-IL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5F2C7E-E0D9-8967-EFCC-A96DB28DEBC1}"/>
              </a:ext>
            </a:extLst>
          </p:cNvPr>
          <p:cNvSpPr txBox="1"/>
          <p:nvPr/>
        </p:nvSpPr>
        <p:spPr>
          <a:xfrm>
            <a:off x="6955053" y="5545838"/>
            <a:ext cx="532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100" dirty="0"/>
              <a:t>חייל</a:t>
            </a:r>
            <a:endParaRPr lang="en-IL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995975-72DB-4543-23BD-994C2DDEAE35}"/>
              </a:ext>
            </a:extLst>
          </p:cNvPr>
          <p:cNvSpPr txBox="1"/>
          <p:nvPr/>
        </p:nvSpPr>
        <p:spPr>
          <a:xfrm>
            <a:off x="5973275" y="5528542"/>
            <a:ext cx="532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100" dirty="0"/>
              <a:t>צוות</a:t>
            </a:r>
            <a:endParaRPr lang="en-IL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893237-960D-4594-E3FA-AE8B6101D479}"/>
              </a:ext>
            </a:extLst>
          </p:cNvPr>
          <p:cNvSpPr txBox="1"/>
          <p:nvPr/>
        </p:nvSpPr>
        <p:spPr>
          <a:xfrm>
            <a:off x="4991497" y="5537938"/>
            <a:ext cx="532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100" dirty="0"/>
              <a:t>מדור</a:t>
            </a:r>
            <a:endParaRPr lang="en-IL" sz="1100" dirty="0"/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BFCD8D23-3BF0-F18C-7A0B-C2A2253485CA}"/>
              </a:ext>
            </a:extLst>
          </p:cNvPr>
          <p:cNvCxnSpPr>
            <a:cxnSpLocks/>
            <a:stCxn id="41" idx="0"/>
          </p:cNvCxnSpPr>
          <p:nvPr/>
        </p:nvCxnSpPr>
        <p:spPr>
          <a:xfrm rot="16200000" flipV="1">
            <a:off x="4728126" y="4640463"/>
            <a:ext cx="84586" cy="97435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391C1586-49AF-7948-1342-CB89D9853500}"/>
              </a:ext>
            </a:extLst>
          </p:cNvPr>
          <p:cNvSpPr/>
          <p:nvPr/>
        </p:nvSpPr>
        <p:spPr>
          <a:xfrm>
            <a:off x="786065" y="690051"/>
            <a:ext cx="3304673" cy="5582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28EAFB7-2011-B8F8-A6A5-98758BCF4BCA}"/>
              </a:ext>
            </a:extLst>
          </p:cNvPr>
          <p:cNvCxnSpPr/>
          <p:nvPr/>
        </p:nvCxnSpPr>
        <p:spPr>
          <a:xfrm>
            <a:off x="1010654" y="2037588"/>
            <a:ext cx="28394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EC95702-711C-C603-A25F-B1076380FEA9}"/>
              </a:ext>
            </a:extLst>
          </p:cNvPr>
          <p:cNvSpPr/>
          <p:nvPr/>
        </p:nvSpPr>
        <p:spPr>
          <a:xfrm>
            <a:off x="1010654" y="2246136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אוורסט</a:t>
            </a:r>
            <a:endParaRPr lang="en-IL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DED05C2-5E39-6738-45BD-CB4BF6359B6C}"/>
              </a:ext>
            </a:extLst>
          </p:cNvPr>
          <p:cNvSpPr/>
          <p:nvPr/>
        </p:nvSpPr>
        <p:spPr>
          <a:xfrm>
            <a:off x="1010654" y="2883829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43</a:t>
            </a:r>
            <a:endParaRPr lang="en-IL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021B3CD-2481-BE66-1933-71B039328504}"/>
              </a:ext>
            </a:extLst>
          </p:cNvPr>
          <p:cNvSpPr/>
          <p:nvPr/>
        </p:nvSpPr>
        <p:spPr>
          <a:xfrm>
            <a:off x="1010653" y="3521522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מגן</a:t>
            </a:r>
            <a:endParaRPr lang="en-IL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B344A0A-891C-81FC-3769-B32DA33FF3AA}"/>
              </a:ext>
            </a:extLst>
          </p:cNvPr>
          <p:cNvSpPr/>
          <p:nvPr/>
        </p:nvSpPr>
        <p:spPr>
          <a:xfrm>
            <a:off x="1018673" y="4159215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הנדסת מערכת</a:t>
            </a:r>
            <a:endParaRPr lang="en-IL" dirty="0"/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E54B59D6-F6B6-BB3A-7FD5-74781B18F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53" y="1584920"/>
            <a:ext cx="256674" cy="256674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6E535228-3BC4-E309-0F88-E55CE9A5BCF7}"/>
              </a:ext>
            </a:extLst>
          </p:cNvPr>
          <p:cNvSpPr txBox="1"/>
          <p:nvPr/>
        </p:nvSpPr>
        <p:spPr>
          <a:xfrm>
            <a:off x="1026693" y="1521961"/>
            <a:ext cx="283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אבן מתגלגלת</a:t>
            </a:r>
            <a:endParaRPr lang="en-IL" dirty="0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768841C1-F96A-A930-C472-666B7D69BCB0}"/>
              </a:ext>
            </a:extLst>
          </p:cNvPr>
          <p:cNvSpPr/>
          <p:nvPr/>
        </p:nvSpPr>
        <p:spPr>
          <a:xfrm>
            <a:off x="932446" y="4876002"/>
            <a:ext cx="3025140" cy="10675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0DE838B-5F9B-2F7B-FCB4-333E9E9AD6E5}"/>
              </a:ext>
            </a:extLst>
          </p:cNvPr>
          <p:cNvSpPr/>
          <p:nvPr/>
        </p:nvSpPr>
        <p:spPr>
          <a:xfrm>
            <a:off x="3203007" y="5109179"/>
            <a:ext cx="434340" cy="396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+</a:t>
            </a:r>
            <a:endParaRPr lang="en-IL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6A29BBE-E04D-3C87-5493-5C2392DF2EE2}"/>
              </a:ext>
            </a:extLst>
          </p:cNvPr>
          <p:cNvSpPr/>
          <p:nvPr/>
        </p:nvSpPr>
        <p:spPr>
          <a:xfrm>
            <a:off x="2221229" y="5100060"/>
            <a:ext cx="434340" cy="396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+</a:t>
            </a:r>
            <a:endParaRPr lang="en-IL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8214F1B1-9887-15E4-47D7-5DCF88E0E8BE}"/>
              </a:ext>
            </a:extLst>
          </p:cNvPr>
          <p:cNvSpPr/>
          <p:nvPr/>
        </p:nvSpPr>
        <p:spPr>
          <a:xfrm>
            <a:off x="1239451" y="5114026"/>
            <a:ext cx="434340" cy="396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+</a:t>
            </a:r>
            <a:endParaRPr lang="en-IL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05FB320-DEED-0C83-EEE6-46FB057D6270}"/>
              </a:ext>
            </a:extLst>
          </p:cNvPr>
          <p:cNvSpPr txBox="1"/>
          <p:nvPr/>
        </p:nvSpPr>
        <p:spPr>
          <a:xfrm>
            <a:off x="3154078" y="5489931"/>
            <a:ext cx="532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100" dirty="0"/>
              <a:t>חייל</a:t>
            </a:r>
            <a:endParaRPr lang="en-IL" sz="11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375822F-EEAE-6C80-4D49-0ADF4D77FF21}"/>
              </a:ext>
            </a:extLst>
          </p:cNvPr>
          <p:cNvSpPr txBox="1"/>
          <p:nvPr/>
        </p:nvSpPr>
        <p:spPr>
          <a:xfrm>
            <a:off x="2172300" y="5472635"/>
            <a:ext cx="532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100" dirty="0"/>
              <a:t>צוות</a:t>
            </a:r>
            <a:endParaRPr lang="en-IL" sz="11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AF9F5F0-5313-6493-D43B-14F4E474FAE8}"/>
              </a:ext>
            </a:extLst>
          </p:cNvPr>
          <p:cNvSpPr txBox="1"/>
          <p:nvPr/>
        </p:nvSpPr>
        <p:spPr>
          <a:xfrm>
            <a:off x="1190522" y="5482031"/>
            <a:ext cx="532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100" dirty="0"/>
              <a:t>מדור</a:t>
            </a:r>
            <a:endParaRPr lang="en-IL" sz="1100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4D67837-4208-EAE5-D1F5-6AB740B6E676}"/>
              </a:ext>
            </a:extLst>
          </p:cNvPr>
          <p:cNvSpPr/>
          <p:nvPr/>
        </p:nvSpPr>
        <p:spPr>
          <a:xfrm>
            <a:off x="786062" y="690051"/>
            <a:ext cx="3304673" cy="5582653"/>
          </a:xfrm>
          <a:prstGeom prst="roundRect">
            <a:avLst/>
          </a:prstGeom>
          <a:solidFill>
            <a:srgbClr val="1C1C1C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9466080D-DAAF-360B-813F-1475031BBD57}"/>
              </a:ext>
            </a:extLst>
          </p:cNvPr>
          <p:cNvSpPr/>
          <p:nvPr/>
        </p:nvSpPr>
        <p:spPr>
          <a:xfrm>
            <a:off x="1138990" y="2247488"/>
            <a:ext cx="2446825" cy="20580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2803D93-C7C5-2F78-2DEE-E382DF4E2197}"/>
              </a:ext>
            </a:extLst>
          </p:cNvPr>
          <p:cNvSpPr txBox="1"/>
          <p:nvPr/>
        </p:nvSpPr>
        <p:spPr>
          <a:xfrm>
            <a:off x="1331495" y="2455523"/>
            <a:ext cx="2077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מדור חדש</a:t>
            </a:r>
          </a:p>
          <a:p>
            <a:pPr algn="ctr"/>
            <a:endParaRPr lang="he-IL" dirty="0"/>
          </a:p>
          <a:p>
            <a:pPr algn="r"/>
            <a:endParaRPr lang="en-IL" dirty="0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595DFE8-FEA2-A0B8-6EC1-A8B1732A4F66}"/>
              </a:ext>
            </a:extLst>
          </p:cNvPr>
          <p:cNvCxnSpPr>
            <a:cxnSpLocks/>
            <a:stCxn id="139" idx="1"/>
            <a:endCxn id="139" idx="3"/>
          </p:cNvCxnSpPr>
          <p:nvPr/>
        </p:nvCxnSpPr>
        <p:spPr>
          <a:xfrm>
            <a:off x="1331495" y="2917188"/>
            <a:ext cx="2077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6FD678A7-82B6-FE88-6C2C-F8889A5A53C6}"/>
              </a:ext>
            </a:extLst>
          </p:cNvPr>
          <p:cNvSpPr/>
          <p:nvPr/>
        </p:nvSpPr>
        <p:spPr>
          <a:xfrm>
            <a:off x="1323676" y="3103292"/>
            <a:ext cx="2077452" cy="4875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75000"/>
                  </a:schemeClr>
                </a:solidFill>
              </a:rPr>
              <a:t>שם המדור</a:t>
            </a:r>
            <a:endParaRPr lang="en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D50C5F74-DD4B-2051-8105-6FAFBF228647}"/>
              </a:ext>
            </a:extLst>
          </p:cNvPr>
          <p:cNvSpPr/>
          <p:nvPr/>
        </p:nvSpPr>
        <p:spPr>
          <a:xfrm>
            <a:off x="2704498" y="3790758"/>
            <a:ext cx="691917" cy="30739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/>
              <a:t>ביטול</a:t>
            </a:r>
            <a:endParaRPr lang="en-IL" sz="1200" dirty="0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5D035D57-CA1C-87D9-AE0A-DE5EE1661CC5}"/>
              </a:ext>
            </a:extLst>
          </p:cNvPr>
          <p:cNvSpPr/>
          <p:nvPr/>
        </p:nvSpPr>
        <p:spPr>
          <a:xfrm>
            <a:off x="1331495" y="3792479"/>
            <a:ext cx="691917" cy="30739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200" dirty="0"/>
              <a:t>יצירה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87529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8899C2-500E-8DB1-A639-D7B620A886D1}"/>
              </a:ext>
            </a:extLst>
          </p:cNvPr>
          <p:cNvSpPr/>
          <p:nvPr/>
        </p:nvSpPr>
        <p:spPr>
          <a:xfrm>
            <a:off x="8333874" y="745958"/>
            <a:ext cx="3304673" cy="5582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3DFDDB-BF36-3C51-B66A-FFC1D365C22A}"/>
              </a:ext>
            </a:extLst>
          </p:cNvPr>
          <p:cNvCxnSpPr/>
          <p:nvPr/>
        </p:nvCxnSpPr>
        <p:spPr>
          <a:xfrm>
            <a:off x="8558463" y="2093495"/>
            <a:ext cx="28394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34FF9D0-6101-37D9-2030-A5EBFE1D5F6F}"/>
              </a:ext>
            </a:extLst>
          </p:cNvPr>
          <p:cNvSpPr/>
          <p:nvPr/>
        </p:nvSpPr>
        <p:spPr>
          <a:xfrm>
            <a:off x="8558463" y="2302043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אוורסט</a:t>
            </a:r>
            <a:endParaRPr lang="en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0C152-D66A-1828-E3B4-4D1484ADB73C}"/>
              </a:ext>
            </a:extLst>
          </p:cNvPr>
          <p:cNvSpPr/>
          <p:nvPr/>
        </p:nvSpPr>
        <p:spPr>
          <a:xfrm>
            <a:off x="8558463" y="2939736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43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F78902-A262-DD08-326D-8D8225303D29}"/>
              </a:ext>
            </a:extLst>
          </p:cNvPr>
          <p:cNvSpPr/>
          <p:nvPr/>
        </p:nvSpPr>
        <p:spPr>
          <a:xfrm>
            <a:off x="8558462" y="3577429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מגן</a:t>
            </a:r>
            <a:endParaRPr lang="en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AA0F8C-346F-AAB3-704E-D5FE78F7FDD6}"/>
              </a:ext>
            </a:extLst>
          </p:cNvPr>
          <p:cNvSpPr/>
          <p:nvPr/>
        </p:nvSpPr>
        <p:spPr>
          <a:xfrm>
            <a:off x="8566482" y="4215122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הנדסת מערכת</a:t>
            </a:r>
            <a:endParaRPr lang="en-IL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FEA6A58-8343-39C9-12E7-436FA7EFE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462" y="1640827"/>
            <a:ext cx="256674" cy="25667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AF6DB6B-FB7E-E022-1F89-0FF1D87D97A0}"/>
              </a:ext>
            </a:extLst>
          </p:cNvPr>
          <p:cNvSpPr txBox="1"/>
          <p:nvPr/>
        </p:nvSpPr>
        <p:spPr>
          <a:xfrm>
            <a:off x="8574502" y="1577868"/>
            <a:ext cx="283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אבן מתגלגלת</a:t>
            </a:r>
            <a:endParaRPr lang="en-I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80A37C-661D-67DC-D911-79983AEB04BD}"/>
              </a:ext>
            </a:extLst>
          </p:cNvPr>
          <p:cNvCxnSpPr>
            <a:cxnSpLocks/>
          </p:cNvCxnSpPr>
          <p:nvPr/>
        </p:nvCxnSpPr>
        <p:spPr>
          <a:xfrm flipH="1">
            <a:off x="7956884" y="1769163"/>
            <a:ext cx="5293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F0F6D88F-4378-1E73-3460-3944B113BD7F}"/>
              </a:ext>
            </a:extLst>
          </p:cNvPr>
          <p:cNvSpPr/>
          <p:nvPr/>
        </p:nvSpPr>
        <p:spPr>
          <a:xfrm>
            <a:off x="8558462" y="5557876"/>
            <a:ext cx="434340" cy="396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+</a:t>
            </a:r>
            <a:endParaRPr lang="en-IL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ED6BF8-E4CB-388B-4D46-B082D3AA5792}"/>
              </a:ext>
            </a:extLst>
          </p:cNvPr>
          <p:cNvSpPr/>
          <p:nvPr/>
        </p:nvSpPr>
        <p:spPr>
          <a:xfrm>
            <a:off x="4571001" y="745467"/>
            <a:ext cx="3304673" cy="5582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C4E573-BC32-EDBB-D7A0-D49D89341B1F}"/>
              </a:ext>
            </a:extLst>
          </p:cNvPr>
          <p:cNvCxnSpPr/>
          <p:nvPr/>
        </p:nvCxnSpPr>
        <p:spPr>
          <a:xfrm>
            <a:off x="4811629" y="2093495"/>
            <a:ext cx="28394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C3745E-4FE0-26B2-743A-1401CE81AF70}"/>
              </a:ext>
            </a:extLst>
          </p:cNvPr>
          <p:cNvSpPr txBox="1"/>
          <p:nvPr/>
        </p:nvSpPr>
        <p:spPr>
          <a:xfrm>
            <a:off x="4819648" y="1577868"/>
            <a:ext cx="2847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     </a:t>
            </a:r>
            <a:r>
              <a:rPr lang="he-IL" u="sng" dirty="0"/>
              <a:t>מיכא______________ </a:t>
            </a:r>
            <a:r>
              <a:rPr lang="he-IL" dirty="0"/>
              <a:t>    </a:t>
            </a:r>
            <a:r>
              <a:rPr lang="he-IL" u="sng" dirty="0"/>
              <a:t>     </a:t>
            </a:r>
            <a:endParaRPr lang="en-IL" u="sng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C95D978-BCA5-FF2C-DA2F-30D1E9F32134}"/>
              </a:ext>
            </a:extLst>
          </p:cNvPr>
          <p:cNvSpPr/>
          <p:nvPr/>
        </p:nvSpPr>
        <p:spPr>
          <a:xfrm>
            <a:off x="7402428" y="1672889"/>
            <a:ext cx="248653" cy="19254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ln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BA98391A-FA7D-9050-D869-B5E5689D4759}"/>
              </a:ext>
            </a:extLst>
          </p:cNvPr>
          <p:cNvSpPr/>
          <p:nvPr/>
        </p:nvSpPr>
        <p:spPr>
          <a:xfrm>
            <a:off x="4811628" y="2302043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מיכאל אלמליח</a:t>
            </a:r>
            <a:endParaRPr lang="en-IL" dirty="0"/>
          </a:p>
        </p:txBody>
      </p:sp>
      <p:sp>
        <p:nvSpPr>
          <p:cNvPr id="19" name="Rectangle: Rounded Corners 38">
            <a:extLst>
              <a:ext uri="{FF2B5EF4-FFF2-40B4-BE49-F238E27FC236}">
                <a16:creationId xmlns:a16="http://schemas.microsoft.com/office/drawing/2014/main" id="{0AEE0E15-E423-9AB6-8AE2-939575B3C4FF}"/>
              </a:ext>
            </a:extLst>
          </p:cNvPr>
          <p:cNvSpPr/>
          <p:nvPr/>
        </p:nvSpPr>
        <p:spPr>
          <a:xfrm>
            <a:off x="840206" y="745467"/>
            <a:ext cx="3304673" cy="5582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0" name="Straight Connector 39">
            <a:extLst>
              <a:ext uri="{FF2B5EF4-FFF2-40B4-BE49-F238E27FC236}">
                <a16:creationId xmlns:a16="http://schemas.microsoft.com/office/drawing/2014/main" id="{5F023155-9ED6-4BD8-8B41-C139ECBF039B}"/>
              </a:ext>
            </a:extLst>
          </p:cNvPr>
          <p:cNvCxnSpPr/>
          <p:nvPr/>
        </p:nvCxnSpPr>
        <p:spPr>
          <a:xfrm>
            <a:off x="1064795" y="2093004"/>
            <a:ext cx="28394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40">
            <a:extLst>
              <a:ext uri="{FF2B5EF4-FFF2-40B4-BE49-F238E27FC236}">
                <a16:creationId xmlns:a16="http://schemas.microsoft.com/office/drawing/2014/main" id="{4352E02D-52B3-E356-A6C0-218AE0621A9C}"/>
              </a:ext>
            </a:extLst>
          </p:cNvPr>
          <p:cNvSpPr/>
          <p:nvPr/>
        </p:nvSpPr>
        <p:spPr>
          <a:xfrm>
            <a:off x="1064795" y="2301552"/>
            <a:ext cx="2839453" cy="31202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IL" dirty="0"/>
          </a:p>
        </p:txBody>
      </p:sp>
      <p:sp>
        <p:nvSpPr>
          <p:cNvPr id="22" name="TextBox 44">
            <a:extLst>
              <a:ext uri="{FF2B5EF4-FFF2-40B4-BE49-F238E27FC236}">
                <a16:creationId xmlns:a16="http://schemas.microsoft.com/office/drawing/2014/main" id="{95C2CD8D-0319-1A77-2FBC-1E2773973016}"/>
              </a:ext>
            </a:extLst>
          </p:cNvPr>
          <p:cNvSpPr txBox="1"/>
          <p:nvPr/>
        </p:nvSpPr>
        <p:spPr>
          <a:xfrm>
            <a:off x="1008642" y="1603089"/>
            <a:ext cx="283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מיכאל אלמליח</a:t>
            </a:r>
            <a:endParaRPr lang="en-IL" dirty="0"/>
          </a:p>
        </p:txBody>
      </p:sp>
      <p:sp>
        <p:nvSpPr>
          <p:cNvPr id="24" name="Arrow: Right 45">
            <a:extLst>
              <a:ext uri="{FF2B5EF4-FFF2-40B4-BE49-F238E27FC236}">
                <a16:creationId xmlns:a16="http://schemas.microsoft.com/office/drawing/2014/main" id="{73D874C4-99DC-0E6C-9E07-0F8E4CA33921}"/>
              </a:ext>
            </a:extLst>
          </p:cNvPr>
          <p:cNvSpPr/>
          <p:nvPr/>
        </p:nvSpPr>
        <p:spPr>
          <a:xfrm>
            <a:off x="3655595" y="1706736"/>
            <a:ext cx="248653" cy="19254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ln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Rectangle: Rounded Corners 47">
            <a:extLst>
              <a:ext uri="{FF2B5EF4-FFF2-40B4-BE49-F238E27FC236}">
                <a16:creationId xmlns:a16="http://schemas.microsoft.com/office/drawing/2014/main" id="{94A453F0-A946-C36B-4A78-138A1B39D5D3}"/>
              </a:ext>
            </a:extLst>
          </p:cNvPr>
          <p:cNvSpPr/>
          <p:nvPr/>
        </p:nvSpPr>
        <p:spPr>
          <a:xfrm>
            <a:off x="3984459" y="2301552"/>
            <a:ext cx="72189" cy="31202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Rectangle: Rounded Corners 48">
            <a:extLst>
              <a:ext uri="{FF2B5EF4-FFF2-40B4-BE49-F238E27FC236}">
                <a16:creationId xmlns:a16="http://schemas.microsoft.com/office/drawing/2014/main" id="{0E3692D3-2901-D8C5-A784-2FD70F6B7AF6}"/>
              </a:ext>
            </a:extLst>
          </p:cNvPr>
          <p:cNvSpPr/>
          <p:nvPr/>
        </p:nvSpPr>
        <p:spPr>
          <a:xfrm flipH="1">
            <a:off x="3991268" y="2301552"/>
            <a:ext cx="65379" cy="1820808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" name="TextBox 49">
            <a:extLst>
              <a:ext uri="{FF2B5EF4-FFF2-40B4-BE49-F238E27FC236}">
                <a16:creationId xmlns:a16="http://schemas.microsoft.com/office/drawing/2014/main" id="{4C339136-4816-3BC3-E31D-1FF5013458AD}"/>
              </a:ext>
            </a:extLst>
          </p:cNvPr>
          <p:cNvSpPr txBox="1"/>
          <p:nvPr/>
        </p:nvSpPr>
        <p:spPr>
          <a:xfrm>
            <a:off x="1131773" y="2372843"/>
            <a:ext cx="2708302" cy="32891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1400" b="1" dirty="0"/>
              <a:t>מספר אישי:</a:t>
            </a:r>
          </a:p>
          <a:p>
            <a:pPr algn="r" rtl="1">
              <a:lnSpc>
                <a:spcPct val="150000"/>
              </a:lnSpc>
            </a:pPr>
            <a:r>
              <a:rPr lang="he-IL" sz="1400" dirty="0"/>
              <a:t>5555555</a:t>
            </a:r>
          </a:p>
          <a:p>
            <a:pPr algn="r" rtl="1">
              <a:lnSpc>
                <a:spcPct val="150000"/>
              </a:lnSpc>
            </a:pPr>
            <a:r>
              <a:rPr lang="he-IL" sz="1400" b="1" dirty="0"/>
              <a:t>תאריך לידה:</a:t>
            </a:r>
          </a:p>
          <a:p>
            <a:pPr algn="r" rtl="1">
              <a:lnSpc>
                <a:spcPct val="150000"/>
              </a:lnSpc>
            </a:pPr>
            <a:r>
              <a:rPr lang="he-IL" sz="1400" dirty="0"/>
              <a:t>01/01/1001</a:t>
            </a:r>
          </a:p>
          <a:p>
            <a:pPr algn="r" rtl="1">
              <a:lnSpc>
                <a:spcPct val="150000"/>
              </a:lnSpc>
            </a:pPr>
            <a:r>
              <a:rPr lang="he-IL" sz="1400" b="1" dirty="0"/>
              <a:t>מין: </a:t>
            </a:r>
          </a:p>
          <a:p>
            <a:pPr algn="r" rtl="1">
              <a:lnSpc>
                <a:spcPct val="150000"/>
              </a:lnSpc>
            </a:pPr>
            <a:r>
              <a:rPr lang="he-IL" sz="1400" dirty="0"/>
              <a:t>זכר</a:t>
            </a:r>
          </a:p>
          <a:p>
            <a:pPr algn="r" rtl="1">
              <a:lnSpc>
                <a:spcPct val="150000"/>
              </a:lnSpc>
            </a:pPr>
            <a:r>
              <a:rPr lang="he-IL" sz="1400" b="1" dirty="0"/>
              <a:t>כתובת: </a:t>
            </a:r>
            <a:r>
              <a:rPr lang="he-IL" sz="1400" dirty="0"/>
              <a:t>...</a:t>
            </a:r>
          </a:p>
          <a:p>
            <a:pPr algn="r" rtl="1">
              <a:lnSpc>
                <a:spcPct val="150000"/>
              </a:lnSpc>
            </a:pPr>
            <a:r>
              <a:rPr lang="he-IL" sz="1400" dirty="0"/>
              <a:t>.</a:t>
            </a:r>
          </a:p>
          <a:p>
            <a:pPr algn="r" rtl="1">
              <a:lnSpc>
                <a:spcPct val="150000"/>
              </a:lnSpc>
            </a:pPr>
            <a:r>
              <a:rPr lang="he-IL" sz="1400" dirty="0"/>
              <a:t>.</a:t>
            </a:r>
          </a:p>
          <a:p>
            <a:pPr algn="r" rtl="1">
              <a:lnSpc>
                <a:spcPct val="150000"/>
              </a:lnSpc>
            </a:pPr>
            <a:r>
              <a:rPr lang="he-IL" sz="1400" dirty="0"/>
              <a:t>.</a:t>
            </a:r>
            <a:endParaRPr lang="en-IL" sz="1400" dirty="0"/>
          </a:p>
        </p:txBody>
      </p: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30FD2A86-45C0-97AF-12A5-27D80DF1ED7A}"/>
              </a:ext>
            </a:extLst>
          </p:cNvPr>
          <p:cNvCxnSpPr>
            <a:cxnSpLocks/>
          </p:cNvCxnSpPr>
          <p:nvPr/>
        </p:nvCxnSpPr>
        <p:spPr>
          <a:xfrm flipH="1">
            <a:off x="4236098" y="2574754"/>
            <a:ext cx="11849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DA9CFDD4-22F7-67FE-AA95-EC27BAD114B6}"/>
              </a:ext>
            </a:extLst>
          </p:cNvPr>
          <p:cNvCxnSpPr/>
          <p:nvPr/>
        </p:nvCxnSpPr>
        <p:spPr>
          <a:xfrm>
            <a:off x="3984459" y="1803010"/>
            <a:ext cx="5394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02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8899C2-500E-8DB1-A639-D7B620A886D1}"/>
              </a:ext>
            </a:extLst>
          </p:cNvPr>
          <p:cNvSpPr/>
          <p:nvPr/>
        </p:nvSpPr>
        <p:spPr>
          <a:xfrm>
            <a:off x="8333874" y="745958"/>
            <a:ext cx="3304673" cy="5582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3DFDDB-BF36-3C51-B66A-FFC1D365C22A}"/>
              </a:ext>
            </a:extLst>
          </p:cNvPr>
          <p:cNvCxnSpPr/>
          <p:nvPr/>
        </p:nvCxnSpPr>
        <p:spPr>
          <a:xfrm>
            <a:off x="8558463" y="2093495"/>
            <a:ext cx="28394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34FF9D0-6101-37D9-2030-A5EBFE1D5F6F}"/>
              </a:ext>
            </a:extLst>
          </p:cNvPr>
          <p:cNvSpPr/>
          <p:nvPr/>
        </p:nvSpPr>
        <p:spPr>
          <a:xfrm>
            <a:off x="8558463" y="2302043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אוורסט</a:t>
            </a:r>
            <a:endParaRPr lang="en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0C152-D66A-1828-E3B4-4D1484ADB73C}"/>
              </a:ext>
            </a:extLst>
          </p:cNvPr>
          <p:cNvSpPr/>
          <p:nvPr/>
        </p:nvSpPr>
        <p:spPr>
          <a:xfrm>
            <a:off x="8558463" y="2939736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43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F78902-A262-DD08-326D-8D8225303D29}"/>
              </a:ext>
            </a:extLst>
          </p:cNvPr>
          <p:cNvSpPr/>
          <p:nvPr/>
        </p:nvSpPr>
        <p:spPr>
          <a:xfrm>
            <a:off x="8558462" y="3577429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מגן</a:t>
            </a:r>
            <a:endParaRPr lang="en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AA0F8C-346F-AAB3-704E-D5FE78F7FDD6}"/>
              </a:ext>
            </a:extLst>
          </p:cNvPr>
          <p:cNvSpPr/>
          <p:nvPr/>
        </p:nvSpPr>
        <p:spPr>
          <a:xfrm>
            <a:off x="8566482" y="4215122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he-IL" dirty="0"/>
              <a:t>הנדסת מערכת</a:t>
            </a:r>
            <a:endParaRPr lang="en-IL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FEA6A58-8343-39C9-12E7-436FA7EFE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462" y="1640827"/>
            <a:ext cx="256674" cy="25667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AF6DB6B-FB7E-E022-1F89-0FF1D87D97A0}"/>
              </a:ext>
            </a:extLst>
          </p:cNvPr>
          <p:cNvSpPr txBox="1"/>
          <p:nvPr/>
        </p:nvSpPr>
        <p:spPr>
          <a:xfrm>
            <a:off x="8574502" y="1577868"/>
            <a:ext cx="283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אבן מתגלגלת</a:t>
            </a:r>
            <a:endParaRPr lang="en-I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80A37C-661D-67DC-D911-79983AEB04BD}"/>
              </a:ext>
            </a:extLst>
          </p:cNvPr>
          <p:cNvCxnSpPr>
            <a:cxnSpLocks/>
          </p:cNvCxnSpPr>
          <p:nvPr/>
        </p:nvCxnSpPr>
        <p:spPr>
          <a:xfrm flipH="1">
            <a:off x="7956884" y="1769163"/>
            <a:ext cx="5293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F0F6D88F-4378-1E73-3460-3944B113BD7F}"/>
              </a:ext>
            </a:extLst>
          </p:cNvPr>
          <p:cNvSpPr/>
          <p:nvPr/>
        </p:nvSpPr>
        <p:spPr>
          <a:xfrm>
            <a:off x="8558462" y="5557876"/>
            <a:ext cx="434340" cy="3962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+</a:t>
            </a:r>
            <a:endParaRPr lang="en-IL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ED6BF8-E4CB-388B-4D46-B082D3AA5792}"/>
              </a:ext>
            </a:extLst>
          </p:cNvPr>
          <p:cNvSpPr/>
          <p:nvPr/>
        </p:nvSpPr>
        <p:spPr>
          <a:xfrm>
            <a:off x="4587040" y="745958"/>
            <a:ext cx="3304673" cy="5582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C4E573-BC32-EDBB-D7A0-D49D89341B1F}"/>
              </a:ext>
            </a:extLst>
          </p:cNvPr>
          <p:cNvCxnSpPr/>
          <p:nvPr/>
        </p:nvCxnSpPr>
        <p:spPr>
          <a:xfrm>
            <a:off x="4811629" y="2093495"/>
            <a:ext cx="28394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79AE22E-0C77-CD37-1109-F2220D9BC698}"/>
              </a:ext>
            </a:extLst>
          </p:cNvPr>
          <p:cNvSpPr/>
          <p:nvPr/>
        </p:nvSpPr>
        <p:spPr>
          <a:xfrm>
            <a:off x="4811629" y="2302043"/>
            <a:ext cx="2839453" cy="545422"/>
          </a:xfrm>
          <a:prstGeom prst="rect">
            <a:avLst/>
          </a:prstGeom>
          <a:solidFill>
            <a:srgbClr val="7F7F7F">
              <a:alpha val="74902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4CACC7-9B25-584D-04D2-79710045B6DC}"/>
              </a:ext>
            </a:extLst>
          </p:cNvPr>
          <p:cNvSpPr/>
          <p:nvPr/>
        </p:nvSpPr>
        <p:spPr>
          <a:xfrm>
            <a:off x="4811629" y="2939736"/>
            <a:ext cx="2839453" cy="545422"/>
          </a:xfrm>
          <a:prstGeom prst="rect">
            <a:avLst/>
          </a:prstGeom>
          <a:solidFill>
            <a:srgbClr val="7F7F7F">
              <a:alpha val="5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I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E09EC9-5F22-4784-A89F-7EB65BC13033}"/>
              </a:ext>
            </a:extLst>
          </p:cNvPr>
          <p:cNvSpPr/>
          <p:nvPr/>
        </p:nvSpPr>
        <p:spPr>
          <a:xfrm>
            <a:off x="4811628" y="3577429"/>
            <a:ext cx="2839453" cy="545422"/>
          </a:xfrm>
          <a:prstGeom prst="rect">
            <a:avLst/>
          </a:prstGeom>
          <a:solidFill>
            <a:srgbClr val="7F7F7F">
              <a:alpha val="25098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9BFCB6-7221-3B91-305C-E1EF3C89B5C4}"/>
              </a:ext>
            </a:extLst>
          </p:cNvPr>
          <p:cNvSpPr/>
          <p:nvPr/>
        </p:nvSpPr>
        <p:spPr>
          <a:xfrm>
            <a:off x="4819648" y="4215122"/>
            <a:ext cx="2839453" cy="545422"/>
          </a:xfrm>
          <a:prstGeom prst="rect">
            <a:avLst/>
          </a:prstGeom>
          <a:solidFill>
            <a:srgbClr val="7F7F7F">
              <a:alpha val="10196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I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C3745E-4FE0-26B2-743A-1401CE81AF70}"/>
              </a:ext>
            </a:extLst>
          </p:cNvPr>
          <p:cNvSpPr txBox="1"/>
          <p:nvPr/>
        </p:nvSpPr>
        <p:spPr>
          <a:xfrm>
            <a:off x="4819648" y="1577868"/>
            <a:ext cx="2847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solidFill>
                  <a:schemeClr val="bg1">
                    <a:lumMod val="75000"/>
                  </a:schemeClr>
                </a:solidFill>
              </a:rPr>
              <a:t>     </a:t>
            </a:r>
            <a:r>
              <a:rPr lang="he-IL" u="sng" dirty="0">
                <a:solidFill>
                  <a:schemeClr val="bg1">
                    <a:lumMod val="75000"/>
                  </a:schemeClr>
                </a:solidFill>
              </a:rPr>
              <a:t>חיפוש חייל לפי שם____ </a:t>
            </a:r>
            <a:r>
              <a:rPr lang="he-IL" dirty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he-IL" u="sng" dirty="0">
                <a:solidFill>
                  <a:schemeClr val="bg1">
                    <a:lumMod val="75000"/>
                  </a:schemeClr>
                </a:solidFill>
              </a:rPr>
              <a:t>     </a:t>
            </a:r>
            <a:endParaRPr lang="en-IL" u="sng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C95D978-BCA5-FF2C-DA2F-30D1E9F32134}"/>
              </a:ext>
            </a:extLst>
          </p:cNvPr>
          <p:cNvSpPr/>
          <p:nvPr/>
        </p:nvSpPr>
        <p:spPr>
          <a:xfrm>
            <a:off x="7402428" y="1672889"/>
            <a:ext cx="248653" cy="19254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ln>
                <a:solidFill>
                  <a:schemeClr val="tx1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920F0B-F0CC-12B9-7362-54618A038FC2}"/>
              </a:ext>
            </a:extLst>
          </p:cNvPr>
          <p:cNvSpPr/>
          <p:nvPr/>
        </p:nvSpPr>
        <p:spPr>
          <a:xfrm>
            <a:off x="4811627" y="4852815"/>
            <a:ext cx="2839453" cy="545422"/>
          </a:xfrm>
          <a:prstGeom prst="rect">
            <a:avLst/>
          </a:prstGeom>
          <a:solidFill>
            <a:srgbClr val="7F7F7F">
              <a:alpha val="5098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6526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8899C2-500E-8DB1-A639-D7B620A886D1}"/>
              </a:ext>
            </a:extLst>
          </p:cNvPr>
          <p:cNvSpPr/>
          <p:nvPr/>
        </p:nvSpPr>
        <p:spPr>
          <a:xfrm>
            <a:off x="6217459" y="736627"/>
            <a:ext cx="3304673" cy="5582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3DFDDB-BF36-3C51-B66A-FFC1D365C22A}"/>
              </a:ext>
            </a:extLst>
          </p:cNvPr>
          <p:cNvCxnSpPr/>
          <p:nvPr/>
        </p:nvCxnSpPr>
        <p:spPr>
          <a:xfrm>
            <a:off x="6442048" y="2084164"/>
            <a:ext cx="28394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0C152-D66A-1828-E3B4-4D1484ADB73C}"/>
              </a:ext>
            </a:extLst>
          </p:cNvPr>
          <p:cNvSpPr/>
          <p:nvPr/>
        </p:nvSpPr>
        <p:spPr>
          <a:xfrm>
            <a:off x="6442047" y="2766052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75000"/>
                  </a:schemeClr>
                </a:solidFill>
              </a:rPr>
              <a:t>שם משתמש</a:t>
            </a:r>
            <a:endParaRPr lang="en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F78902-A262-DD08-326D-8D8225303D29}"/>
              </a:ext>
            </a:extLst>
          </p:cNvPr>
          <p:cNvSpPr/>
          <p:nvPr/>
        </p:nvSpPr>
        <p:spPr>
          <a:xfrm>
            <a:off x="6442047" y="3568098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75000"/>
                  </a:schemeClr>
                </a:solidFill>
              </a:rPr>
              <a:t>סיסמה</a:t>
            </a:r>
            <a:endParaRPr lang="en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F6DB6B-FB7E-E022-1F89-0FF1D87D97A0}"/>
              </a:ext>
            </a:extLst>
          </p:cNvPr>
          <p:cNvSpPr txBox="1"/>
          <p:nvPr/>
        </p:nvSpPr>
        <p:spPr>
          <a:xfrm>
            <a:off x="6450066" y="1534516"/>
            <a:ext cx="283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אבן מתגלגלת</a:t>
            </a:r>
            <a:endParaRPr lang="en-IL" dirty="0"/>
          </a:p>
        </p:txBody>
      </p:sp>
      <p:sp>
        <p:nvSpPr>
          <p:cNvPr id="17" name="Rectangle: Rounded Corners 148">
            <a:extLst>
              <a:ext uri="{FF2B5EF4-FFF2-40B4-BE49-F238E27FC236}">
                <a16:creationId xmlns:a16="http://schemas.microsoft.com/office/drawing/2014/main" id="{DF44DB09-839E-6352-42FB-3091368888C0}"/>
              </a:ext>
            </a:extLst>
          </p:cNvPr>
          <p:cNvSpPr/>
          <p:nvPr/>
        </p:nvSpPr>
        <p:spPr>
          <a:xfrm>
            <a:off x="6450066" y="4260654"/>
            <a:ext cx="2831434" cy="5454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/>
              <a:t>התחבר</a:t>
            </a:r>
            <a:endParaRPr lang="en-IL" sz="1200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ED060080-3B89-A400-5A2C-2A88E559DC76}"/>
              </a:ext>
            </a:extLst>
          </p:cNvPr>
          <p:cNvSpPr txBox="1"/>
          <p:nvPr/>
        </p:nvSpPr>
        <p:spPr>
          <a:xfrm>
            <a:off x="6645684" y="4907902"/>
            <a:ext cx="248194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הירשם </a:t>
            </a:r>
            <a:r>
              <a:rPr lang="he-IL" u="sng" dirty="0">
                <a:solidFill>
                  <a:schemeClr val="accent5">
                    <a:lumMod val="75000"/>
                  </a:schemeClr>
                </a:solidFill>
              </a:rPr>
              <a:t>כאן</a:t>
            </a:r>
          </a:p>
        </p:txBody>
      </p:sp>
      <p:sp>
        <p:nvSpPr>
          <p:cNvPr id="20" name="Rectangle: Rounded Corners 3">
            <a:extLst>
              <a:ext uri="{FF2B5EF4-FFF2-40B4-BE49-F238E27FC236}">
                <a16:creationId xmlns:a16="http://schemas.microsoft.com/office/drawing/2014/main" id="{00449363-0022-7771-3D28-CAAB549CC2B6}"/>
              </a:ext>
            </a:extLst>
          </p:cNvPr>
          <p:cNvSpPr/>
          <p:nvPr/>
        </p:nvSpPr>
        <p:spPr>
          <a:xfrm>
            <a:off x="2320373" y="736627"/>
            <a:ext cx="3304673" cy="5582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1" name="Straight Connector 6">
            <a:extLst>
              <a:ext uri="{FF2B5EF4-FFF2-40B4-BE49-F238E27FC236}">
                <a16:creationId xmlns:a16="http://schemas.microsoft.com/office/drawing/2014/main" id="{A0A42976-B20B-F081-B670-22BCE4B1FAA4}"/>
              </a:ext>
            </a:extLst>
          </p:cNvPr>
          <p:cNvCxnSpPr/>
          <p:nvPr/>
        </p:nvCxnSpPr>
        <p:spPr>
          <a:xfrm>
            <a:off x="2544962" y="2084164"/>
            <a:ext cx="28394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10">
            <a:extLst>
              <a:ext uri="{FF2B5EF4-FFF2-40B4-BE49-F238E27FC236}">
                <a16:creationId xmlns:a16="http://schemas.microsoft.com/office/drawing/2014/main" id="{408CD389-981F-B0B7-E9D1-38FAC4D760D9}"/>
              </a:ext>
            </a:extLst>
          </p:cNvPr>
          <p:cNvSpPr/>
          <p:nvPr/>
        </p:nvSpPr>
        <p:spPr>
          <a:xfrm>
            <a:off x="2544961" y="2766052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75000"/>
                  </a:schemeClr>
                </a:solidFill>
              </a:rPr>
              <a:t>שם משתמש</a:t>
            </a:r>
            <a:endParaRPr lang="en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7D581E58-6921-8283-B2BF-81C3F5A30F5D}"/>
              </a:ext>
            </a:extLst>
          </p:cNvPr>
          <p:cNvSpPr/>
          <p:nvPr/>
        </p:nvSpPr>
        <p:spPr>
          <a:xfrm>
            <a:off x="2544961" y="3568098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75000"/>
                  </a:schemeClr>
                </a:solidFill>
              </a:rPr>
              <a:t>סיסמה</a:t>
            </a:r>
            <a:endParaRPr lang="en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32">
            <a:extLst>
              <a:ext uri="{FF2B5EF4-FFF2-40B4-BE49-F238E27FC236}">
                <a16:creationId xmlns:a16="http://schemas.microsoft.com/office/drawing/2014/main" id="{CD3E4470-E6E2-AED0-96DB-D03FC007812B}"/>
              </a:ext>
            </a:extLst>
          </p:cNvPr>
          <p:cNvSpPr txBox="1"/>
          <p:nvPr/>
        </p:nvSpPr>
        <p:spPr>
          <a:xfrm>
            <a:off x="2552980" y="1534516"/>
            <a:ext cx="283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הרשמה</a:t>
            </a:r>
            <a:endParaRPr lang="en-IL" dirty="0"/>
          </a:p>
        </p:txBody>
      </p:sp>
      <p:sp>
        <p:nvSpPr>
          <p:cNvPr id="26" name="Rectangle: Rounded Corners 148">
            <a:extLst>
              <a:ext uri="{FF2B5EF4-FFF2-40B4-BE49-F238E27FC236}">
                <a16:creationId xmlns:a16="http://schemas.microsoft.com/office/drawing/2014/main" id="{922729DC-A0EA-7E27-D6F3-8C10FE4DE437}"/>
              </a:ext>
            </a:extLst>
          </p:cNvPr>
          <p:cNvSpPr/>
          <p:nvPr/>
        </p:nvSpPr>
        <p:spPr>
          <a:xfrm>
            <a:off x="2552980" y="4260654"/>
            <a:ext cx="2831434" cy="5454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/>
              <a:t>הירשם</a:t>
            </a:r>
            <a:endParaRPr lang="en-IL" sz="1200" dirty="0"/>
          </a:p>
        </p:txBody>
      </p: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7CAA7906-B126-BF9A-2CDB-48C3D7DEE115}"/>
              </a:ext>
            </a:extLst>
          </p:cNvPr>
          <p:cNvCxnSpPr/>
          <p:nvPr/>
        </p:nvCxnSpPr>
        <p:spPr>
          <a:xfrm flipH="1">
            <a:off x="5775649" y="5075853"/>
            <a:ext cx="14462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44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8899C2-500E-8DB1-A639-D7B620A886D1}"/>
              </a:ext>
            </a:extLst>
          </p:cNvPr>
          <p:cNvSpPr/>
          <p:nvPr/>
        </p:nvSpPr>
        <p:spPr>
          <a:xfrm>
            <a:off x="6217459" y="736627"/>
            <a:ext cx="3304673" cy="5582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3DFDDB-BF36-3C51-B66A-FFC1D365C22A}"/>
              </a:ext>
            </a:extLst>
          </p:cNvPr>
          <p:cNvCxnSpPr/>
          <p:nvPr/>
        </p:nvCxnSpPr>
        <p:spPr>
          <a:xfrm>
            <a:off x="6442048" y="2084164"/>
            <a:ext cx="28394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0C152-D66A-1828-E3B4-4D1484ADB73C}"/>
              </a:ext>
            </a:extLst>
          </p:cNvPr>
          <p:cNvSpPr/>
          <p:nvPr/>
        </p:nvSpPr>
        <p:spPr>
          <a:xfrm>
            <a:off x="6442047" y="2766052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75000"/>
                  </a:schemeClr>
                </a:solidFill>
              </a:rPr>
              <a:t>שם משתמש</a:t>
            </a:r>
            <a:endParaRPr lang="en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F78902-A262-DD08-326D-8D8225303D29}"/>
              </a:ext>
            </a:extLst>
          </p:cNvPr>
          <p:cNvSpPr/>
          <p:nvPr/>
        </p:nvSpPr>
        <p:spPr>
          <a:xfrm>
            <a:off x="6442047" y="3568098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75000"/>
                  </a:schemeClr>
                </a:solidFill>
              </a:rPr>
              <a:t>סיסמה</a:t>
            </a:r>
            <a:endParaRPr lang="en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F6DB6B-FB7E-E022-1F89-0FF1D87D97A0}"/>
              </a:ext>
            </a:extLst>
          </p:cNvPr>
          <p:cNvSpPr txBox="1"/>
          <p:nvPr/>
        </p:nvSpPr>
        <p:spPr>
          <a:xfrm>
            <a:off x="6450066" y="1534516"/>
            <a:ext cx="283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אבן מתגלגלת</a:t>
            </a:r>
            <a:endParaRPr lang="en-IL" dirty="0"/>
          </a:p>
        </p:txBody>
      </p:sp>
      <p:sp>
        <p:nvSpPr>
          <p:cNvPr id="17" name="Rectangle: Rounded Corners 148">
            <a:extLst>
              <a:ext uri="{FF2B5EF4-FFF2-40B4-BE49-F238E27FC236}">
                <a16:creationId xmlns:a16="http://schemas.microsoft.com/office/drawing/2014/main" id="{DF44DB09-839E-6352-42FB-3091368888C0}"/>
              </a:ext>
            </a:extLst>
          </p:cNvPr>
          <p:cNvSpPr/>
          <p:nvPr/>
        </p:nvSpPr>
        <p:spPr>
          <a:xfrm>
            <a:off x="6450066" y="4260654"/>
            <a:ext cx="2831434" cy="5454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/>
              <a:t>התחבר</a:t>
            </a:r>
            <a:endParaRPr lang="en-IL" sz="1200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ED060080-3B89-A400-5A2C-2A88E559DC76}"/>
              </a:ext>
            </a:extLst>
          </p:cNvPr>
          <p:cNvSpPr txBox="1"/>
          <p:nvPr/>
        </p:nvSpPr>
        <p:spPr>
          <a:xfrm>
            <a:off x="6645684" y="4907902"/>
            <a:ext cx="248194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הירשם </a:t>
            </a:r>
            <a:r>
              <a:rPr lang="he-IL" u="sng" dirty="0">
                <a:solidFill>
                  <a:schemeClr val="accent5">
                    <a:lumMod val="75000"/>
                  </a:schemeClr>
                </a:solidFill>
              </a:rPr>
              <a:t>כאן</a:t>
            </a:r>
          </a:p>
        </p:txBody>
      </p:sp>
      <p:sp>
        <p:nvSpPr>
          <p:cNvPr id="20" name="Rectangle: Rounded Corners 3">
            <a:extLst>
              <a:ext uri="{FF2B5EF4-FFF2-40B4-BE49-F238E27FC236}">
                <a16:creationId xmlns:a16="http://schemas.microsoft.com/office/drawing/2014/main" id="{00449363-0022-7771-3D28-CAAB549CC2B6}"/>
              </a:ext>
            </a:extLst>
          </p:cNvPr>
          <p:cNvSpPr/>
          <p:nvPr/>
        </p:nvSpPr>
        <p:spPr>
          <a:xfrm>
            <a:off x="2320373" y="736627"/>
            <a:ext cx="3304673" cy="5582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1" name="Straight Connector 6">
            <a:extLst>
              <a:ext uri="{FF2B5EF4-FFF2-40B4-BE49-F238E27FC236}">
                <a16:creationId xmlns:a16="http://schemas.microsoft.com/office/drawing/2014/main" id="{A0A42976-B20B-F081-B670-22BCE4B1FAA4}"/>
              </a:ext>
            </a:extLst>
          </p:cNvPr>
          <p:cNvCxnSpPr/>
          <p:nvPr/>
        </p:nvCxnSpPr>
        <p:spPr>
          <a:xfrm>
            <a:off x="2544962" y="2084164"/>
            <a:ext cx="28394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10">
            <a:extLst>
              <a:ext uri="{FF2B5EF4-FFF2-40B4-BE49-F238E27FC236}">
                <a16:creationId xmlns:a16="http://schemas.microsoft.com/office/drawing/2014/main" id="{408CD389-981F-B0B7-E9D1-38FAC4D760D9}"/>
              </a:ext>
            </a:extLst>
          </p:cNvPr>
          <p:cNvSpPr/>
          <p:nvPr/>
        </p:nvSpPr>
        <p:spPr>
          <a:xfrm>
            <a:off x="2544961" y="2766052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75000"/>
                  </a:schemeClr>
                </a:solidFill>
              </a:rPr>
              <a:t>שם משתמש</a:t>
            </a:r>
            <a:endParaRPr lang="en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7D581E58-6921-8283-B2BF-81C3F5A30F5D}"/>
              </a:ext>
            </a:extLst>
          </p:cNvPr>
          <p:cNvSpPr/>
          <p:nvPr/>
        </p:nvSpPr>
        <p:spPr>
          <a:xfrm>
            <a:off x="2544961" y="3568098"/>
            <a:ext cx="2839453" cy="54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>
                    <a:lumMod val="75000"/>
                  </a:schemeClr>
                </a:solidFill>
              </a:rPr>
              <a:t>סיסמה</a:t>
            </a:r>
            <a:endParaRPr lang="en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32">
            <a:extLst>
              <a:ext uri="{FF2B5EF4-FFF2-40B4-BE49-F238E27FC236}">
                <a16:creationId xmlns:a16="http://schemas.microsoft.com/office/drawing/2014/main" id="{CD3E4470-E6E2-AED0-96DB-D03FC007812B}"/>
              </a:ext>
            </a:extLst>
          </p:cNvPr>
          <p:cNvSpPr txBox="1"/>
          <p:nvPr/>
        </p:nvSpPr>
        <p:spPr>
          <a:xfrm>
            <a:off x="2552980" y="1534516"/>
            <a:ext cx="283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הרשמה</a:t>
            </a:r>
            <a:endParaRPr lang="en-IL" dirty="0"/>
          </a:p>
        </p:txBody>
      </p:sp>
      <p:sp>
        <p:nvSpPr>
          <p:cNvPr id="26" name="Rectangle: Rounded Corners 148">
            <a:extLst>
              <a:ext uri="{FF2B5EF4-FFF2-40B4-BE49-F238E27FC236}">
                <a16:creationId xmlns:a16="http://schemas.microsoft.com/office/drawing/2014/main" id="{922729DC-A0EA-7E27-D6F3-8C10FE4DE437}"/>
              </a:ext>
            </a:extLst>
          </p:cNvPr>
          <p:cNvSpPr/>
          <p:nvPr/>
        </p:nvSpPr>
        <p:spPr>
          <a:xfrm>
            <a:off x="2552980" y="4260654"/>
            <a:ext cx="2831434" cy="5454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dirty="0"/>
              <a:t>הירשם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43293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253</Words>
  <Application>Microsoft Office PowerPoint</Application>
  <PresentationFormat>מסך רחב</PresentationFormat>
  <Paragraphs>176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מיכאל י אלמליח</dc:creator>
  <cp:lastModifiedBy>מיכאל אלמליח</cp:lastModifiedBy>
  <cp:revision>13</cp:revision>
  <dcterms:created xsi:type="dcterms:W3CDTF">2023-03-31T07:43:45Z</dcterms:created>
  <dcterms:modified xsi:type="dcterms:W3CDTF">2023-04-01T22:24:52Z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01b9bfc-c426-492e-a46c-1a922d5fe54b_Enabled">
    <vt:lpwstr>true</vt:lpwstr>
  </property>
  <property fmtid="{D5CDD505-2E9C-101B-9397-08002B2CF9AE}" pid="3" name="MSIP_Label_701b9bfc-c426-492e-a46c-1a922d5fe54b_SetDate">
    <vt:lpwstr>2023-03-31T07:43:45Z</vt:lpwstr>
  </property>
  <property fmtid="{D5CDD505-2E9C-101B-9397-08002B2CF9AE}" pid="4" name="MSIP_Label_701b9bfc-c426-492e-a46c-1a922d5fe54b_Method">
    <vt:lpwstr>Standard</vt:lpwstr>
  </property>
  <property fmtid="{D5CDD505-2E9C-101B-9397-08002B2CF9AE}" pid="5" name="MSIP_Label_701b9bfc-c426-492e-a46c-1a922d5fe54b_Name">
    <vt:lpwstr>בלמ"ס</vt:lpwstr>
  </property>
  <property fmtid="{D5CDD505-2E9C-101B-9397-08002B2CF9AE}" pid="6" name="MSIP_Label_701b9bfc-c426-492e-a46c-1a922d5fe54b_SiteId">
    <vt:lpwstr>78820852-55fa-450b-908d-45c0d911e76b</vt:lpwstr>
  </property>
  <property fmtid="{D5CDD505-2E9C-101B-9397-08002B2CF9AE}" pid="7" name="MSIP_Label_701b9bfc-c426-492e-a46c-1a922d5fe54b_ActionId">
    <vt:lpwstr>15043b63-a4d5-49b4-9cad-63e78b39f8f7</vt:lpwstr>
  </property>
  <property fmtid="{D5CDD505-2E9C-101B-9397-08002B2CF9AE}" pid="8" name="MSIP_Label_701b9bfc-c426-492e-a46c-1a922d5fe54b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- בלמ"ס -</vt:lpwstr>
  </property>
</Properties>
</file>