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5704-4783-45B8-8E81-0E1B2806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CFA29-F0A1-447E-91B3-A89B01051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D31D-04DC-4A75-A7D9-A82CEAF3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5206-43A9-4ED6-ACC8-4BF5B550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60BD-A2E0-4BCD-AE14-793D9D9F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9AEF-178D-48EA-8138-754DFE0C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ADAE6-AFFD-499D-A0DA-2178F289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7641-9D64-44BE-9A29-EE81142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38EF-28DA-42BE-B0D8-E2206A7C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A28-E92C-45AC-943A-7B143FE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4AA8C-0DF0-40EE-A78A-1F851CFA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61513-8C99-4986-9E5E-FED78670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731E-3526-4466-B9A3-AAE532FF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598B-DBAE-48ED-A373-8F370120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9CA2-BF1D-44D9-AE61-1D101A73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CC2-E09A-4C88-8482-E59EBE50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468F-BA31-4F3D-9805-CB144AEA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0D60-A4B3-441F-84D1-52078271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D0CC-9BBD-4C80-95AF-05DF4653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311E-8E82-4C4B-96F6-161E49EE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0219-5DD4-49FE-8E6C-86955549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7B7C0-619E-4059-8665-0AE63E7E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118-423A-4025-82E6-849C62E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1EF1-DDDE-41A8-B8FC-42BFE326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E078-3BAA-437B-B156-35EA83E9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D09B-CAD5-4EF2-B6A8-D30ADF2C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7FDA-82C0-4527-975B-504FA606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370D-C9F2-4B16-AE1C-80018CB9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F2A2-828D-42F2-B59A-AB6BCB2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58996-23A0-4CEA-824F-835A5A4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6C2-C292-4683-91DC-3F3549F3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CF3-DCFD-4EBF-9781-22547E58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4E8D-4F0E-4EB9-BE5D-8122C053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874B2-4635-415B-8A20-8387AB38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48A64-50BE-4599-BAD2-914CFCAD4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7EA75-6400-4657-AA8E-6D2E3F264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56FF7-79EC-4234-8469-417C0D86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F3904-EE72-4EE7-A149-F45601DD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1E47-18A9-481E-9F6D-6FCF5952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506B-A466-460D-9D6A-F34DCF0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42DA6-213D-4145-9009-8658224C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FBA7E-4387-4B35-BD0E-D58C0F89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9202-A2C4-4F14-968A-20D6976F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66DFB-1713-4C4F-9973-193BF418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C3D4E-51A5-43E6-AD12-F253D359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92AC2-9472-43FE-ACB2-817A574F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22A7-8431-44B2-9ACC-47FB918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8147-077D-4C88-B255-24BB48ED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FDA58-0F0B-4AA3-84CF-17ED7D1A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CB88-EA57-467E-A8F8-D6F1385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3A0B-A119-43AB-ADA9-7075C636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7837-552B-4281-8788-0024C26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C002-7B5D-4C41-A631-5EEDBA5B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03827-9D40-4CC0-A976-3FDEE03C4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D3A7A-D66A-4BD4-AACA-0F03EF06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7F39-2232-49C4-8D94-972A622B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8612-8FA5-4327-A58E-59583CF5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678D-2139-4FBD-AA73-830E11FF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C98AF-DD38-42F8-BF40-45D5A873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4A51-6FB1-4B2E-AB09-BDA9452D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0461-883F-4EA3-AF06-B978A435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1EDE-0AAD-4B1E-A914-916798E74B1B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BA02-56C7-4C54-8B69-231A0609D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E36-BB72-43F7-B467-2F497D3C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DDFB-995B-4347-9AB6-6A50AB4C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01E5-DCAF-482D-A065-DCBDF952D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849"/>
            <a:ext cx="9144000" cy="401637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Перекресток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4B60-803E-48C2-934D-30ADE6E54374}"/>
              </a:ext>
            </a:extLst>
          </p:cNvPr>
          <p:cNvSpPr txBox="1"/>
          <p:nvPr/>
        </p:nvSpPr>
        <p:spPr>
          <a:xfrm>
            <a:off x="6313061" y="1230404"/>
            <a:ext cx="517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ru-RU" sz="2400" dirty="0"/>
              <a:t>и </a:t>
            </a:r>
            <a:r>
              <a:rPr lang="en-US" sz="2400" dirty="0"/>
              <a:t>E –</a:t>
            </a:r>
            <a:r>
              <a:rPr lang="ru-RU" sz="2400" dirty="0"/>
              <a:t> односторонние дороги</a:t>
            </a:r>
          </a:p>
          <a:p>
            <a:endParaRPr lang="ru-RU" sz="2400" dirty="0"/>
          </a:p>
          <a:p>
            <a:r>
              <a:rPr lang="ru-RU" sz="2400" dirty="0"/>
              <a:t>Всего возможно 13 поворотов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88C85-8896-473D-B6FE-1318D30F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8408"/>
            <a:ext cx="6313060" cy="4331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AF6F5-3F7B-4BA7-BB65-E25C691AB0F2}"/>
              </a:ext>
            </a:extLst>
          </p:cNvPr>
          <p:cNvSpPr txBox="1"/>
          <p:nvPr/>
        </p:nvSpPr>
        <p:spPr>
          <a:xfrm>
            <a:off x="6096000" y="2715768"/>
            <a:ext cx="5705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должны создать программу, которая в качестве входных данных использует множество всех допустимых </a:t>
            </a:r>
            <a:r>
              <a:rPr lang="en-US" sz="2400" dirty="0"/>
              <a:t>“</a:t>
            </a:r>
            <a:r>
              <a:rPr lang="ru-RU" sz="2400" dirty="0"/>
              <a:t>поворотов</a:t>
            </a:r>
            <a:r>
              <a:rPr lang="en-US" sz="2400" dirty="0"/>
              <a:t>”</a:t>
            </a:r>
            <a:r>
              <a:rPr lang="ru-RU" sz="2400" dirty="0"/>
              <a:t> на перекрестке и разбивает это множество на несколько групп так, чтобы все поврроты в группе могли выполняться одновременно, не создавая проблем друг для друга</a:t>
            </a:r>
            <a:r>
              <a:rPr lang="en-US" sz="2400" dirty="0"/>
              <a:t>. </a:t>
            </a:r>
            <a:r>
              <a:rPr lang="ru-RU" sz="2400" dirty="0"/>
              <a:t>Желательно минимизировать число разбиений исходного множества поворотов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50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 err="1"/>
              <a:t>неЖадный</a:t>
            </a:r>
            <a:r>
              <a:rPr lang="ru-RU" dirty="0"/>
              <a:t> алгоритм раскраски графа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F58D7-943B-4918-8924-BBDAE6A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115DA6-7F88-4663-AD84-596F86C9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CEC0A0-4445-41B4-ACA6-EE11DAF58AF1}"/>
              </a:ext>
            </a:extLst>
          </p:cNvPr>
          <p:cNvSpPr txBox="1">
            <a:spLocks/>
          </p:cNvSpPr>
          <p:nvPr/>
        </p:nvSpPr>
        <p:spPr>
          <a:xfrm>
            <a:off x="763555" y="0"/>
            <a:ext cx="10482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неЖадный алгоритм раскраски графа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неЖадный алгоритм раскраски графа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6A33F-9C4D-4FA4-8534-8D270A2B4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67AB-D9CE-4543-B0A6-7933C3CD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0C7ED-DE4C-4FC7-8BE7-E1898AA0A418}"/>
              </a:ext>
            </a:extLst>
          </p:cNvPr>
          <p:cNvSpPr txBox="1"/>
          <p:nvPr/>
        </p:nvSpPr>
        <p:spPr>
          <a:xfrm>
            <a:off x="4204996" y="6133322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итоге получаем 2 цвета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136F33-6E2D-49E5-A8BF-D405B666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 err="1"/>
              <a:t>неЖадный</a:t>
            </a:r>
            <a:r>
              <a:rPr lang="ru-RU" dirty="0"/>
              <a:t> алгоритм раскраски графа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E57090-8EB7-4B69-AD9D-07E03339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DBB04-7AF0-4776-90DD-E70D535DE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FBF71-709C-4026-BFF7-D5A2F9EE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F6A24-148A-4C71-B7F8-03BA4AB52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138C5-2368-4A12-84A4-F4638955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2C18F-2B6F-4081-9129-DE1F3D2B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0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510-4E84-4118-B149-ABBDEB4A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94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Граф несовместимых поворотов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48FCE-26A1-4A4D-AA23-95E69A29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901"/>
            <a:ext cx="7592389" cy="52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FCEA9-7B10-4D0F-ABDD-301C0EBD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63" y="1129620"/>
            <a:ext cx="5256245" cy="50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3455C-262B-4107-A64F-9FF74B81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CFEB2-358C-4953-AAAE-823CF825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35" y="0"/>
            <a:ext cx="712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F4D8-BE42-45D1-9CA4-7B967C8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6" y="713467"/>
            <a:ext cx="10515600" cy="1325563"/>
          </a:xfrm>
        </p:spPr>
        <p:txBody>
          <a:bodyPr/>
          <a:lstStyle/>
          <a:p>
            <a:r>
              <a:rPr lang="ru-RU" dirty="0"/>
              <a:t>Таблица несовместимых</a:t>
            </a:r>
            <a:br>
              <a:rPr lang="ru-RU" dirty="0"/>
            </a:br>
            <a:r>
              <a:rPr lang="ru-RU" dirty="0"/>
              <a:t>поворотов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2C1AC-521F-4806-9F37-C04BD6EB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03" y="3487157"/>
            <a:ext cx="3324697" cy="3199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5C4A8-C72A-4B67-B9D4-4C3CD0349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53" y="806161"/>
            <a:ext cx="3907247" cy="2680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C1B7A-00CA-4518-AC0D-442190A48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739"/>
            <a:ext cx="8855408" cy="44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Жадный алгоритм раскраски графа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F58D7-943B-4918-8924-BBDAE6A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Жадный алгоритм раскраски графа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2C9D3-D4F8-444A-AC3C-E31B02016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Жадный алгоритм раскраски графа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D944-7140-4A25-808F-2BB8E9CB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Жадный алгоритм раскраски графа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5A3D-10A0-494C-9B83-4B0A09E9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Жадный алгоритм раскраски графа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E4B26-46AB-4FAF-8337-16BA010A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35CE-CCBA-4E5B-A7F5-4D7B8D31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482943" cy="1325563"/>
          </a:xfrm>
        </p:spPr>
        <p:txBody>
          <a:bodyPr/>
          <a:lstStyle/>
          <a:p>
            <a:pPr algn="ctr"/>
            <a:r>
              <a:rPr lang="ru-RU" dirty="0"/>
              <a:t>Жадный алгоритм раскраски графа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EF339-14D2-457C-9A3A-A23CB35C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64" y="1455249"/>
            <a:ext cx="8215072" cy="3947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F37DC-54C2-4E78-8E6D-5A1E3E313971}"/>
              </a:ext>
            </a:extLst>
          </p:cNvPr>
          <p:cNvSpPr txBox="1"/>
          <p:nvPr/>
        </p:nvSpPr>
        <p:spPr>
          <a:xfrm>
            <a:off x="4204996" y="6133322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итоге получаем 3 цвета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1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119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Перекресток</vt:lpstr>
      <vt:lpstr>Граф несовместимых поворотов</vt:lpstr>
      <vt:lpstr>Таблица несовместимых поворотов</vt:lpstr>
      <vt:lpstr>Жадный алгоритм раскраски графа</vt:lpstr>
      <vt:lpstr>Жадный алгоритм раскраски графа</vt:lpstr>
      <vt:lpstr>Жадный алгоритм раскраски графа</vt:lpstr>
      <vt:lpstr>Жадный алгоритм раскраски графа</vt:lpstr>
      <vt:lpstr>Жадный алгоритм раскраски графа</vt:lpstr>
      <vt:lpstr>Жадный алгоритм раскраски графа</vt:lpstr>
      <vt:lpstr>неЖадный алгоритм раскраски графа</vt:lpstr>
      <vt:lpstr>PowerPoint Presentation</vt:lpstr>
      <vt:lpstr>неЖадный алгоритм раскраски графа</vt:lpstr>
      <vt:lpstr>неЖадный алгоритм раскраски графа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Перекресток</dc:title>
  <dc:creator>drosophila</dc:creator>
  <cp:lastModifiedBy>wernadsky@gmail.com</cp:lastModifiedBy>
  <cp:revision>5</cp:revision>
  <dcterms:created xsi:type="dcterms:W3CDTF">2021-09-01T23:28:24Z</dcterms:created>
  <dcterms:modified xsi:type="dcterms:W3CDTF">2022-09-05T12:22:38Z</dcterms:modified>
</cp:coreProperties>
</file>