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78" r:id="rId26"/>
    <p:sldId id="284" r:id="rId27"/>
    <p:sldId id="285" r:id="rId28"/>
  </p:sldIdLst>
  <p:sldSz cx="9144000" cy="5143500" type="screen16x9"/>
  <p:notesSz cx="6858000" cy="9144000"/>
  <p:embeddedFontLst>
    <p:embeddedFont>
      <p:font typeface="Average" panose="020B0604020202020204" charset="0"/>
      <p:regular r:id="rId30"/>
    </p:embeddedFont>
    <p:embeddedFont>
      <p:font typeface="Cambria Math" panose="02040503050406030204" pitchFamily="18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67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A1F69EF-0A99-5AC4-2334-D0469020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EA2B4739-F689-B003-621E-2377F75F2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B42899D-3F55-0551-B57B-DB9460BA17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70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46C01-FEE1-3671-8BD5-FCF550D8547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1C66D-7D41-0D9E-419C-BB7538BD43E5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3D9B9E1-09DE-D533-F80D-A4EBDF3BFEC1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C34EA2-EF5A-7FEC-7E01-6E6BF84AAE5A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06CC38-9EB0-1217-9FAB-7EFF6B2D3593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84F03-383B-29A9-F56B-1B92BA9B3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D219B2-E2DE-D730-7210-E43364D71ED9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662DB-A140-5551-DAA0-97F0B27EEE3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AFAF50-0AFD-F5C7-37A2-0753BC118933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E7BBF3-226A-1A59-6CA8-66D808C2AF21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EB76C8-C5DC-A107-B6EB-D49256EA56B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C5FB9-9F0D-191F-63FE-53D275CFB63B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E724-2BA8-A25A-119F-67C8F28AFAD9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4F96F-6B84-F803-8F69-188858F4E229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84772-A1A1-2B73-CEB4-2C08F632285A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1CE56-20CF-F030-5ACA-A8D482640899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C8B2B-E5A9-5D4A-57C4-6270BAB6B733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7EEF3D-9EAE-1417-04F4-A4C41D8DC35F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EB1769-F930-6A9E-1430-41B90C7BE81C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07B81-916D-189B-AC43-E9B6ACA1C573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684F-5099-15FC-8F30-B9777D5C4755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507CF8-D3B6-C754-539E-A022133DAE9C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3DD43C2-FBF5-D184-5801-38D5E034FFBE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EABAF03-DBBC-00A0-0339-D26790C8F03D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58F6772B-CAD0-A310-9B3F-EF197BC65F06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42523F1C-42A5-2C90-1487-9159687ED2D2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54AF19A-0752-50A8-8EED-2C3EC1386D4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C4C6771-8523-ABA9-B3FB-F9CE77A547C3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DA40FC4-4CC8-665A-E57E-7708E5D2F86C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0A1EC4B-69FA-40AC-6FC7-9C238EC3B6DB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18E40C8-1BB5-8769-557B-D7E1AFFBB12B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C8095C06-BA81-3CF1-2A8E-6DF2922ECC54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BE7F0C4-90F4-F63D-0AFB-8E628BF80D10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Get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33838" y="36841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400" name="Google Shape;400;p23"/>
          <p:cNvSpPr txBox="1"/>
          <p:nvPr/>
        </p:nvSpPr>
        <p:spPr>
          <a:xfrm>
            <a:off x="467212" y="2045627"/>
            <a:ext cx="687643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Oswald" panose="00000500000000000000" pitchFamily="2" charset="0"/>
              </a:rPr>
              <a:t>Collision is </a:t>
            </a:r>
            <a:r>
              <a:rPr lang="en-US" sz="7200" dirty="0">
                <a:solidFill>
                  <a:srgbClr val="C00000"/>
                </a:solidFill>
                <a:latin typeface="Oswald" panose="00000500000000000000" pitchFamily="2" charset="0"/>
              </a:rPr>
              <a:t>key</a:t>
            </a:r>
            <a:endParaRPr sz="7200" b="0" i="0" u="none" strike="noStrike" cap="none" dirty="0">
              <a:solidFill>
                <a:srgbClr val="C00000"/>
              </a:solidFill>
              <a:latin typeface="Oswald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CA2A912C-2B10-2937-CD99-FBA26A7D2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D11BE7B-62C8-0300-DA92-F3BE55515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C64E0CE-621F-E58C-2B65-7D6E204BBC2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8A7DDDCC-0270-F76F-9F11-DF9F32C63E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5A89816F-B5C9-F03D-9FC5-318A52B2B98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3A579DB3-3535-DC92-A890-5C3929A7134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6CDB4CCE-FF79-95A3-E7F0-DED6CF95FAC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72007094-5B9E-BD8E-7173-5A05916AA94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972B319-E154-FEA0-E69E-F76CDA1E3D6F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D5640679-A772-F3D0-BF86-3D31A1944F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8E74EA37-F4E5-C1B5-A4F4-74E291D578C9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400" name="Google Shape;400;p23">
            <a:extLst>
              <a:ext uri="{FF2B5EF4-FFF2-40B4-BE49-F238E27FC236}">
                <a16:creationId xmlns:a16="http://schemas.microsoft.com/office/drawing/2014/main" id="{7B352993-98E7-6B8F-AC5C-BBEC8792CA97}"/>
              </a:ext>
            </a:extLst>
          </p:cNvPr>
          <p:cNvSpPr txBox="1"/>
          <p:nvPr/>
        </p:nvSpPr>
        <p:spPr>
          <a:xfrm>
            <a:off x="416412" y="1017725"/>
            <a:ext cx="68764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swald" panose="00000500000000000000" pitchFamily="2" charset="0"/>
              </a:rPr>
              <a:t>All operations remain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swald" panose="00000500000000000000" pitchFamily="2" charset="0"/>
              </a:rPr>
              <a:t>In case of collision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Oswald" panose="00000500000000000000" pitchFamily="2" charset="0"/>
                <a:sym typeface="Arial"/>
              </a:rPr>
              <a:t>Complexity changes</a:t>
            </a:r>
            <a:endParaRPr sz="2000" b="0" i="0" u="none" strike="noStrike" cap="none" dirty="0">
              <a:solidFill>
                <a:srgbClr val="C00000"/>
              </a:solidFill>
              <a:latin typeface="Oswald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30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8−(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407" grpId="0"/>
      <p:bldP spid="408" grpId="0" animBg="1"/>
      <p:bldP spid="410" grpId="0" animBg="1"/>
      <p:bldP spid="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897</Words>
  <Application>Microsoft Office PowerPoint</Application>
  <PresentationFormat>On-screen Show (16:9)</PresentationFormat>
  <Paragraphs>370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Lato</vt:lpstr>
      <vt:lpstr>Average</vt:lpstr>
      <vt:lpstr>Cambria Math</vt:lpstr>
      <vt:lpstr>Arial</vt:lpstr>
      <vt:lpstr>Oswald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7</cp:revision>
  <dcterms:modified xsi:type="dcterms:W3CDTF">2024-02-13T22:24:17Z</dcterms:modified>
</cp:coreProperties>
</file>