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9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3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9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6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1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C845-11AB-426B-BEDF-067D292E0505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0299-A280-4416-8F92-B6B52CB2D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7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90152"/>
            <a:ext cx="12192000" cy="828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 </a:t>
            </a:r>
            <a:endParaRPr lang="en-IN" sz="3600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D700093-2B94-4916-A6FA-230E907FE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021"/>
            <a:ext cx="12192000" cy="632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2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938" y="182206"/>
            <a:ext cx="9144000" cy="1260229"/>
          </a:xfrm>
        </p:spPr>
        <p:txBody>
          <a:bodyPr/>
          <a:lstStyle/>
          <a:p>
            <a:r>
              <a:rPr lang="en-US" dirty="0"/>
              <a:t>Project Description</a:t>
            </a:r>
            <a:br>
              <a:rPr lang="en-US" dirty="0"/>
            </a:br>
            <a:r>
              <a:rPr lang="en-US" sz="1800" dirty="0"/>
              <a:t>( Min 5 points)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6" y="1442435"/>
            <a:ext cx="11771290" cy="511291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In September for all the years, consumer furniture was the top category that exceeded their target sales.</a:t>
            </a:r>
          </a:p>
          <a:p>
            <a:pPr marL="457200" indent="-457200" algn="l">
              <a:buAutoNum type="arabicPeriod"/>
            </a:pPr>
            <a:r>
              <a:rPr lang="en-US" dirty="0"/>
              <a:t>Generally, most segments in the furniture category did not meet their target sales.#</a:t>
            </a:r>
          </a:p>
          <a:p>
            <a:pPr marL="457200" indent="-457200" algn="l">
              <a:buAutoNum type="arabicPeriod"/>
            </a:pPr>
            <a:r>
              <a:rPr lang="en-US" dirty="0"/>
              <a:t>Technology and Office Supplies did okay in reaching their target sales</a:t>
            </a:r>
          </a:p>
          <a:p>
            <a:pPr marL="457200" indent="-457200" algn="l">
              <a:buAutoNum type="arabicPeriod"/>
            </a:pPr>
            <a:r>
              <a:rPr lang="en-US" dirty="0"/>
              <a:t>In 2015, Home Office under the furniture category met their target in </a:t>
            </a:r>
            <a:r>
              <a:rPr lang="en-US" dirty="0" err="1"/>
              <a:t>december</a:t>
            </a:r>
            <a:r>
              <a:rPr lang="en-US" dirty="0"/>
              <a:t> and home office under technology in November met their target.</a:t>
            </a:r>
          </a:p>
          <a:p>
            <a:pPr marL="457200" indent="-457200" algn="l">
              <a:buAutoNum type="arabicPeriod"/>
            </a:pPr>
            <a:r>
              <a:rPr lang="en-US" dirty="0"/>
              <a:t>When looking at all the years, some categories meet their target sales but when focusing on a year by year basis, most categories fall short of the </a:t>
            </a:r>
            <a:r>
              <a:rPr lang="en-US"/>
              <a:t>target sales.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96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Project Description ( Min 5 points)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 ( Min 5 points)</dc:title>
  <dc:creator>Narahari</dc:creator>
  <cp:lastModifiedBy>Ore Ogunkola</cp:lastModifiedBy>
  <cp:revision>3</cp:revision>
  <dcterms:created xsi:type="dcterms:W3CDTF">2020-05-25T14:14:13Z</dcterms:created>
  <dcterms:modified xsi:type="dcterms:W3CDTF">2022-03-28T08:17:15Z</dcterms:modified>
</cp:coreProperties>
</file>