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505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96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64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920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00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925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031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0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595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34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8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98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36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1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35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96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77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1F3A23-125E-493B-AAC8-3A5D8AD4BD0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287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ideo" Target="https://www.youtube.com/embed/ghqBpmDY21g?feature=oembed" TargetMode="External"/><Relationship Id="rId1" Type="http://schemas.openxmlformats.org/officeDocument/2006/relationships/video" Target="https://www.youtube.com/embed/X4vFbQ-_8JI?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9E1CE-0222-4E20-AB62-CAF10E1D7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究極のエンタテインメントを創造し世界中の人々に感動を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5640C2-D242-46C1-ACB6-55915FCD9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スパイク・チュンソフト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スパイク</a:t>
            </a:r>
            <a:r>
              <a:rPr kumimoji="1" lang="en-US" altLang="ja-JP" dirty="0"/>
              <a:t>)</a:t>
            </a:r>
            <a:r>
              <a:rPr lang="ja-JP" altLang="en-US" dirty="0"/>
              <a:t>（チュンソフト）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0833D6C-5ADF-4087-B28F-C0CA6A6DF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492476"/>
            <a:ext cx="2000250" cy="1714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4AFE71B-97B2-4027-9321-30510BE30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1517"/>
            <a:ext cx="4632339" cy="26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3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3CC9D5-7D3F-4EAD-B5F3-989256C4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8032"/>
            <a:ext cx="10131425" cy="1078173"/>
          </a:xfrm>
        </p:spPr>
        <p:txBody>
          <a:bodyPr/>
          <a:lstStyle/>
          <a:p>
            <a:r>
              <a:rPr kumimoji="1" lang="ja-JP" altLang="en-US" dirty="0"/>
              <a:t>有名な制作作品</a:t>
            </a:r>
            <a:r>
              <a:rPr kumimoji="1" lang="en-US" altLang="ja-JP" dirty="0"/>
              <a:t>(</a:t>
            </a:r>
            <a:r>
              <a:rPr kumimoji="1" lang="ja-JP" altLang="en-US" dirty="0"/>
              <a:t>スパイク編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78ABA-CE56-45EF-AE86-A831A7E3D6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2" y="1665026"/>
            <a:ext cx="6544282" cy="4735773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2000" dirty="0"/>
              <a:t>2007</a:t>
            </a:r>
            <a:r>
              <a:rPr kumimoji="1" lang="ja-JP" altLang="en-US" sz="2000" dirty="0"/>
              <a:t>年に発売されたスパーキングシリーズの続編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である</a:t>
            </a:r>
            <a:r>
              <a:rPr kumimoji="1" lang="ja-JP" altLang="en-US" sz="2000" dirty="0"/>
              <a:t>スパーキングメテオが</a:t>
            </a:r>
            <a:r>
              <a:rPr lang="ja-JP" altLang="en-US" sz="2000" dirty="0"/>
              <a:t>が評価が高く人気である。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なぜ人気なのかというと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1.</a:t>
            </a:r>
            <a:r>
              <a:rPr lang="ja-JP" altLang="en-US" sz="2000" dirty="0"/>
              <a:t>使えるキャラ数が有料</a:t>
            </a:r>
            <a:r>
              <a:rPr lang="en-US" altLang="ja-JP" sz="2000" dirty="0"/>
              <a:t>DLC</a:t>
            </a:r>
            <a:r>
              <a:rPr lang="ja-JP" altLang="en-US" sz="2000" dirty="0"/>
              <a:t>もないのにスマブラ</a:t>
            </a:r>
            <a:r>
              <a:rPr lang="en-US" altLang="ja-JP" sz="2000" dirty="0"/>
              <a:t>(87</a:t>
            </a:r>
            <a:r>
              <a:rPr lang="ja-JP" altLang="en-US" sz="2000" dirty="0"/>
              <a:t>体</a:t>
            </a:r>
            <a:r>
              <a:rPr lang="en-US" altLang="ja-JP" sz="2000" dirty="0"/>
              <a:t>)</a:t>
            </a:r>
            <a:r>
              <a:rPr lang="ja-JP" altLang="en-US" sz="2000" dirty="0"/>
              <a:t>よりも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多い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2.</a:t>
            </a:r>
            <a:r>
              <a:rPr lang="ja-JP" altLang="en-US" sz="2000" dirty="0"/>
              <a:t>右の動画の通り。掛け合い数がドラゴンボールファンだと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しても見るまで思いつかないぐらい裏の掛け合いがある。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3.</a:t>
            </a:r>
            <a:r>
              <a:rPr lang="ja-JP" altLang="en-US" sz="2000" dirty="0"/>
              <a:t>ゲームの打撃音やスピード感など爽快感がとても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ある</a:t>
            </a:r>
            <a:r>
              <a:rPr lang="en-US" altLang="ja-JP" sz="2000" dirty="0"/>
              <a:t>(</a:t>
            </a:r>
            <a:r>
              <a:rPr lang="ja-JP" altLang="en-US" sz="2000" dirty="0"/>
              <a:t>右動画参照</a:t>
            </a:r>
            <a:r>
              <a:rPr lang="en-US" altLang="ja-JP" sz="2000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オンライン メディア 3" title="【新作記念】観始めたら止まらないスパーキングメテオの掛け合い集！今回は何体でる？【ドラゴンボール、スパーキング、メテオ、ドッカンバトル、SPARKING、Budokai Tenkaichi】">
            <a:hlinkClick r:id="" action="ppaction://media"/>
            <a:extLst>
              <a:ext uri="{FF2B5EF4-FFF2-40B4-BE49-F238E27FC236}">
                <a16:creationId xmlns:a16="http://schemas.microsoft.com/office/drawing/2014/main" id="{B6B114EF-0AB1-4D13-8C1C-D6FB801BDE7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968012" y="457201"/>
            <a:ext cx="4521471" cy="2748639"/>
          </a:xfrm>
          <a:prstGeom prst="rect">
            <a:avLst/>
          </a:prstGeom>
        </p:spPr>
      </p:pic>
      <p:pic>
        <p:nvPicPr>
          <p:cNvPr id="5" name="オンライン メディア 4" title="やっぱこのバトルシステム神だよな… 【ドラゴンボールZスパーキングメテオ】">
            <a:hlinkClick r:id="" action="ppaction://media"/>
            <a:extLst>
              <a:ext uri="{FF2B5EF4-FFF2-40B4-BE49-F238E27FC236}">
                <a16:creationId xmlns:a16="http://schemas.microsoft.com/office/drawing/2014/main" id="{9302E064-B9E2-4700-85C2-62D3DDB25CCB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968012" y="3652160"/>
            <a:ext cx="4783542" cy="261898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E7594A-0AEE-45E6-820A-EB37FCD7AEE7}"/>
              </a:ext>
            </a:extLst>
          </p:cNvPr>
          <p:cNvSpPr txBox="1"/>
          <p:nvPr/>
        </p:nvSpPr>
        <p:spPr>
          <a:xfrm>
            <a:off x="685801" y="1392072"/>
            <a:ext cx="560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ドラゴンボール</a:t>
            </a:r>
            <a:r>
              <a:rPr kumimoji="1" lang="en-US" altLang="ja-JP" sz="2800" b="1" dirty="0"/>
              <a:t>Z</a:t>
            </a:r>
            <a:r>
              <a:rPr kumimoji="1" lang="ja-JP" altLang="en-US" sz="2800" b="1" dirty="0"/>
              <a:t>スパーキングメテオ</a:t>
            </a:r>
          </a:p>
        </p:txBody>
      </p:sp>
    </p:spTree>
    <p:extLst>
      <p:ext uri="{BB962C8B-B14F-4D97-AF65-F5344CB8AC3E}">
        <p14:creationId xmlns:p14="http://schemas.microsoft.com/office/powerpoint/2010/main" val="9793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29D46A-1992-4E6A-BDF3-72861C6B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侍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E14908C-585F-490D-B92A-4D4DDDA3D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11" y="426232"/>
            <a:ext cx="1980916" cy="2805642"/>
          </a:xfrm>
          <a:prstGeom prst="rect">
            <a:avLst/>
          </a:prstGeom>
        </p:spPr>
      </p:pic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81C9982B-D1AE-474E-B8B8-B3ADD696B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21624" y="2675467"/>
            <a:ext cx="7260609" cy="3311189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2002</a:t>
            </a:r>
            <a:r>
              <a:rPr lang="ja-JP" altLang="en-US" dirty="0"/>
              <a:t>年にスパイクが発売したゲームである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これ以降は侍道と名前を変えて続編が発売されている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ゲームジャンルは敵を進みながら倒していくアクションゲームで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明治時代の侍をモチーフとして作っている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このゲームでは３つの勢力があり「赤玉党」「黒生家」「町民」があり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主人公の選択や行動で大きく変わっていく、なお入らなくても物語を進めれる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　　　　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A90DE1E-360C-4D41-BAEA-C0BE2D56B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0" y="3626127"/>
            <a:ext cx="3917814" cy="2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9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15B0F0-53D5-47CA-AC30-B7BCF234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042545" cy="58477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有名な制作作品</a:t>
            </a:r>
            <a:r>
              <a:rPr kumimoji="1" lang="en-US" altLang="ja-JP" dirty="0"/>
              <a:t>(</a:t>
            </a:r>
            <a:r>
              <a:rPr kumimoji="1" lang="ja-JP" altLang="en-US" dirty="0"/>
              <a:t>チュンソフト編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C7794E-F8DC-40BB-A79A-BE157830CB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930114"/>
            <a:ext cx="10394707" cy="4318286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1994</a:t>
            </a:r>
            <a:r>
              <a:rPr lang="ja-JP" altLang="en-US" dirty="0"/>
              <a:t>年にチュンソフトより発売されたかまいたちの夜である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ちなみに</a:t>
            </a:r>
            <a:r>
              <a:rPr lang="en-US" altLang="ja-JP" dirty="0"/>
              <a:t>2</a:t>
            </a:r>
            <a:r>
              <a:rPr lang="ja-JP" altLang="en-US" dirty="0"/>
              <a:t>は特別扁の続編なので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気になる人は触れてみてほしい。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なお虫やグロ多めなのでご注意を。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AC15D1-AEE5-441E-B7FA-7E45BA6C046A}"/>
              </a:ext>
            </a:extLst>
          </p:cNvPr>
          <p:cNvSpPr txBox="1"/>
          <p:nvPr/>
        </p:nvSpPr>
        <p:spPr>
          <a:xfrm>
            <a:off x="810200" y="1313695"/>
            <a:ext cx="545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07ふぉんとうは怖い明朝体" panose="02000600000000000000" pitchFamily="50" charset="-128"/>
                <a:ea typeface="07ふぉんとうは怖い明朝体" panose="02000600000000000000" pitchFamily="50" charset="-128"/>
              </a:rPr>
              <a:t>かまいたちの夜</a:t>
            </a:r>
          </a:p>
        </p:txBody>
      </p:sp>
      <p:pic>
        <p:nvPicPr>
          <p:cNvPr id="1028" name="Picture 4" descr="ゲオ公式通販サイト ゲオオンラインストア【中古】かまいたちの夜 特別篇: ゲーム">
            <a:extLst>
              <a:ext uri="{FF2B5EF4-FFF2-40B4-BE49-F238E27FC236}">
                <a16:creationId xmlns:a16="http://schemas.microsoft.com/office/drawing/2014/main" id="{E4C70D17-FBAB-446B-AF80-255F54B10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76" y="336468"/>
            <a:ext cx="2658754" cy="266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感想「かまいたちの夜2～監獄島のわらべ唄～」（完全ネタバレ） - 傍線部Aより愛を込めて ～映画の傍線部解釈～">
            <a:extLst>
              <a:ext uri="{FF2B5EF4-FFF2-40B4-BE49-F238E27FC236}">
                <a16:creationId xmlns:a16="http://schemas.microsoft.com/office/drawing/2014/main" id="{329CDE89-BA92-49E0-BF95-B71A9B123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842" y="3271221"/>
            <a:ext cx="2143294" cy="297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93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69F5E-0C78-4E17-A5C8-9BA1D8E3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弟切草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259C8F7-6380-4536-97ED-726E0561D8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907" y="134787"/>
            <a:ext cx="1303892" cy="1931080"/>
          </a:xfrm>
        </p:spPr>
      </p:pic>
    </p:spTree>
    <p:extLst>
      <p:ext uri="{BB962C8B-B14F-4D97-AF65-F5344CB8AC3E}">
        <p14:creationId xmlns:p14="http://schemas.microsoft.com/office/powerpoint/2010/main" val="670835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空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TM03457452[[fn=天空]]</Template>
  <TotalTime>203</TotalTime>
  <Words>270</Words>
  <Application>Microsoft Office PowerPoint</Application>
  <PresentationFormat>ワイド画面</PresentationFormat>
  <Paragraphs>36</Paragraphs>
  <Slides>5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07ふぉんとうは怖い明朝体</vt:lpstr>
      <vt:lpstr>Arial</vt:lpstr>
      <vt:lpstr>Calibri</vt:lpstr>
      <vt:lpstr>Calibri Light</vt:lpstr>
      <vt:lpstr>天空</vt:lpstr>
      <vt:lpstr>究極のエンタテインメントを創造し世界中の人々に感動を </vt:lpstr>
      <vt:lpstr>有名な制作作品(スパイク編)</vt:lpstr>
      <vt:lpstr>侍</vt:lpstr>
      <vt:lpstr>有名な制作作品(チュンソフト編)</vt:lpstr>
      <vt:lpstr>弟切草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　柊一</dc:creator>
  <cp:lastModifiedBy>西村　柊一</cp:lastModifiedBy>
  <cp:revision>21</cp:revision>
  <dcterms:created xsi:type="dcterms:W3CDTF">2023-11-13T01:13:06Z</dcterms:created>
  <dcterms:modified xsi:type="dcterms:W3CDTF">2023-11-17T04:33:38Z</dcterms:modified>
</cp:coreProperties>
</file>