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96431-A93B-42E2-9884-8E89E31A7063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37140-34A9-453A-B82A-8276561514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8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73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76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16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1335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4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038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594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038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0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1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69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1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17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80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65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37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94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F7637D-6BD6-4732-B028-6BA4E8F115A6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8BE6-45CB-4B32-B236-D749AC62299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76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6BE59-CD09-4377-8C8B-B15C05D8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3200" dirty="0"/>
              <a:t>ゲーム要素・ジャンル</a:t>
            </a:r>
            <a:r>
              <a:rPr lang="en-US" altLang="ja-JP" sz="3200" dirty="0"/>
              <a:t>(</a:t>
            </a:r>
            <a:r>
              <a:rPr lang="ja-JP" altLang="en-US" sz="3200" dirty="0"/>
              <a:t>仮定</a:t>
            </a:r>
            <a:r>
              <a:rPr lang="en-US" altLang="ja-JP" sz="3200" dirty="0"/>
              <a:t>)</a:t>
            </a:r>
            <a:br>
              <a:rPr lang="en-US" altLang="ja-JP" sz="3200" dirty="0"/>
            </a:br>
            <a:r>
              <a:rPr lang="ja-JP" altLang="en-US" sz="3200" dirty="0"/>
              <a:t>ノベル・脱出ゲーム</a:t>
            </a:r>
            <a:br>
              <a:rPr lang="en-US" altLang="ja-JP" sz="3200" dirty="0"/>
            </a:br>
            <a:r>
              <a:rPr lang="ja-JP" altLang="en-US" sz="3200" dirty="0"/>
              <a:t>ゲームの中の世界観に入り探索できる自由さと楽しさをわからせるゲーム</a:t>
            </a:r>
            <a:br>
              <a:rPr lang="en-US" altLang="ja-JP" sz="3200" dirty="0"/>
            </a:br>
            <a:r>
              <a:rPr lang="ja-JP" altLang="en-US" sz="3200" dirty="0"/>
              <a:t>その中に脱出要素や推理要素などを入れ込む</a:t>
            </a:r>
            <a:br>
              <a:rPr lang="en-US" altLang="ja-JP" sz="3200" dirty="0"/>
            </a:br>
            <a:br>
              <a:rPr kumimoji="1" lang="en-US" altLang="ja-JP" sz="3200" dirty="0"/>
            </a:br>
            <a:endParaRPr kumimoji="1" lang="ja-JP" altLang="en-US" sz="32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231828-352B-4F94-BE67-FE85EF98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6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A54EE39-AE56-416A-A608-C88DB1A0B5A0}"/>
              </a:ext>
            </a:extLst>
          </p:cNvPr>
          <p:cNvSpPr/>
          <p:nvPr/>
        </p:nvSpPr>
        <p:spPr>
          <a:xfrm>
            <a:off x="1379720" y="709684"/>
            <a:ext cx="8859356" cy="512575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脱出ゲーム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kumimoji="1" lang="en-US" altLang="ja-JP" sz="2000" dirty="0" err="1">
                <a:solidFill>
                  <a:schemeClr val="bg1"/>
                </a:solidFill>
                <a:latin typeface="+mn-ea"/>
              </a:rPr>
              <a:t>GameStart</a:t>
            </a:r>
            <a:endParaRPr kumimoji="1" lang="en-US" altLang="ja-JP" sz="2000" dirty="0">
              <a:solidFill>
                <a:schemeClr val="bg1"/>
              </a:solidFill>
              <a:latin typeface="+mn-ea"/>
            </a:endParaRPr>
          </a:p>
          <a:p>
            <a:pPr algn="ctr"/>
            <a:endParaRPr kumimoji="1" lang="en-US" altLang="ja-JP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kumimoji="1" lang="ja-JP" altLang="en-US" sz="2000" dirty="0">
                <a:solidFill>
                  <a:schemeClr val="bg1"/>
                </a:solidFill>
                <a:latin typeface="+mn-ea"/>
              </a:rPr>
              <a:t>オプション</a:t>
            </a:r>
            <a:endParaRPr kumimoji="1" lang="en-US" altLang="ja-JP" sz="2000" dirty="0">
              <a:solidFill>
                <a:schemeClr val="bg1"/>
              </a:solidFill>
              <a:latin typeface="+mn-ea"/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endParaRPr kumimoji="1" lang="ja-JP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3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F728D9-A727-4182-8F64-BD6822A9A2E3}"/>
              </a:ext>
            </a:extLst>
          </p:cNvPr>
          <p:cNvSpPr/>
          <p:nvPr/>
        </p:nvSpPr>
        <p:spPr>
          <a:xfrm>
            <a:off x="1347537" y="1218063"/>
            <a:ext cx="8859356" cy="4539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4E90F5-D81B-42B7-BB75-AE62C710FE34}"/>
              </a:ext>
            </a:extLst>
          </p:cNvPr>
          <p:cNvSpPr txBox="1"/>
          <p:nvPr/>
        </p:nvSpPr>
        <p:spPr>
          <a:xfrm>
            <a:off x="844062" y="640862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ゲームの作成予定画面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63C8F8-5228-4ED6-93CA-10EE28165E0A}"/>
              </a:ext>
            </a:extLst>
          </p:cNvPr>
          <p:cNvSpPr/>
          <p:nvPr/>
        </p:nvSpPr>
        <p:spPr>
          <a:xfrm>
            <a:off x="1860061" y="2954215"/>
            <a:ext cx="1268150" cy="2131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B06C49D-5618-41F7-9EB1-E631AE012E8C}"/>
              </a:ext>
            </a:extLst>
          </p:cNvPr>
          <p:cNvSpPr txBox="1"/>
          <p:nvPr/>
        </p:nvSpPr>
        <p:spPr>
          <a:xfrm>
            <a:off x="1985107" y="305966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D67AC7-FC45-4910-A124-88CA9B46C236}"/>
              </a:ext>
            </a:extLst>
          </p:cNvPr>
          <p:cNvSpPr txBox="1"/>
          <p:nvPr/>
        </p:nvSpPr>
        <p:spPr>
          <a:xfrm>
            <a:off x="1985107" y="348802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調べる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F56ABD-1276-464D-9C00-93EC9FF31504}"/>
              </a:ext>
            </a:extLst>
          </p:cNvPr>
          <p:cNvSpPr txBox="1"/>
          <p:nvPr/>
        </p:nvSpPr>
        <p:spPr>
          <a:xfrm>
            <a:off x="1985107" y="397794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マップ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818D74-8432-4820-97A4-A4B631EC1C1F}"/>
              </a:ext>
            </a:extLst>
          </p:cNvPr>
          <p:cNvSpPr txBox="1"/>
          <p:nvPr/>
        </p:nvSpPr>
        <p:spPr>
          <a:xfrm>
            <a:off x="1985106" y="4347279"/>
            <a:ext cx="1143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solidFill>
                  <a:schemeClr val="bg1"/>
                </a:solidFill>
              </a:rPr>
              <a:t>何か聞いたら面白い</a:t>
            </a:r>
            <a:r>
              <a:rPr kumimoji="1" lang="ja-JP" altLang="en-US" sz="1100" dirty="0">
                <a:solidFill>
                  <a:schemeClr val="bg1"/>
                </a:solidFill>
              </a:rPr>
              <a:t>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8D586D-E97B-41E5-943F-110613173CFB}"/>
              </a:ext>
            </a:extLst>
          </p:cNvPr>
          <p:cNvSpPr txBox="1"/>
          <p:nvPr/>
        </p:nvSpPr>
        <p:spPr>
          <a:xfrm>
            <a:off x="3219943" y="2044231"/>
            <a:ext cx="49882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solidFill>
                  <a:schemeClr val="bg1"/>
                </a:solidFill>
              </a:rPr>
              <a:t>背景画像</a:t>
            </a:r>
            <a:endParaRPr kumimoji="1" lang="en-US" altLang="ja-JP" sz="60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7D885D-919A-4B56-A249-11817C2C874E}"/>
              </a:ext>
            </a:extLst>
          </p:cNvPr>
          <p:cNvSpPr txBox="1"/>
          <p:nvPr/>
        </p:nvSpPr>
        <p:spPr>
          <a:xfrm>
            <a:off x="8801352" y="2584883"/>
            <a:ext cx="11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移動矢印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B94F0F0-A0BB-4DD8-88A2-524C4E4A6FBA}"/>
              </a:ext>
            </a:extLst>
          </p:cNvPr>
          <p:cNvSpPr/>
          <p:nvPr/>
        </p:nvSpPr>
        <p:spPr>
          <a:xfrm>
            <a:off x="1536553" y="1684426"/>
            <a:ext cx="1395662" cy="7188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全体マップ</a:t>
            </a:r>
          </a:p>
        </p:txBody>
      </p:sp>
      <p:sp>
        <p:nvSpPr>
          <p:cNvPr id="17" name="矢印: 四方向 16">
            <a:extLst>
              <a:ext uri="{FF2B5EF4-FFF2-40B4-BE49-F238E27FC236}">
                <a16:creationId xmlns:a16="http://schemas.microsoft.com/office/drawing/2014/main" id="{A118AAAF-8205-47B8-BB07-A6F36946FD97}"/>
              </a:ext>
            </a:extLst>
          </p:cNvPr>
          <p:cNvSpPr/>
          <p:nvPr/>
        </p:nvSpPr>
        <p:spPr>
          <a:xfrm>
            <a:off x="8850909" y="1593613"/>
            <a:ext cx="898358" cy="90045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68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20251CD-41A8-4100-A1DE-9B529651930D}"/>
              </a:ext>
            </a:extLst>
          </p:cNvPr>
          <p:cNvSpPr/>
          <p:nvPr/>
        </p:nvSpPr>
        <p:spPr>
          <a:xfrm>
            <a:off x="1347537" y="1218063"/>
            <a:ext cx="8859356" cy="453991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4E100E-C658-4072-B4E9-B66EE1704CFE}"/>
              </a:ext>
            </a:extLst>
          </p:cNvPr>
          <p:cNvSpPr txBox="1"/>
          <p:nvPr/>
        </p:nvSpPr>
        <p:spPr>
          <a:xfrm>
            <a:off x="844062" y="640862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ゲームの作成予定画面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ECEBFA-88AC-4833-A910-86B2CEB1423F}"/>
              </a:ext>
            </a:extLst>
          </p:cNvPr>
          <p:cNvSpPr/>
          <p:nvPr/>
        </p:nvSpPr>
        <p:spPr>
          <a:xfrm>
            <a:off x="1860061" y="2954215"/>
            <a:ext cx="1268150" cy="21311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B4E6AD4-2CE1-4B99-AC33-93DF72B9A549}"/>
              </a:ext>
            </a:extLst>
          </p:cNvPr>
          <p:cNvSpPr txBox="1"/>
          <p:nvPr/>
        </p:nvSpPr>
        <p:spPr>
          <a:xfrm>
            <a:off x="1985107" y="3059668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話す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42CDD4-F282-4241-AE30-C2F7076A5620}"/>
              </a:ext>
            </a:extLst>
          </p:cNvPr>
          <p:cNvSpPr txBox="1"/>
          <p:nvPr/>
        </p:nvSpPr>
        <p:spPr>
          <a:xfrm>
            <a:off x="1985107" y="3488021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調べる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E98F9BF-F0FA-41C6-A691-E5F637BEFCD5}"/>
              </a:ext>
            </a:extLst>
          </p:cNvPr>
          <p:cNvSpPr txBox="1"/>
          <p:nvPr/>
        </p:nvSpPr>
        <p:spPr>
          <a:xfrm>
            <a:off x="1985107" y="3977947"/>
            <a:ext cx="93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マップ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28C04C-EC28-45D0-91CF-EA1B458CC90B}"/>
              </a:ext>
            </a:extLst>
          </p:cNvPr>
          <p:cNvSpPr txBox="1"/>
          <p:nvPr/>
        </p:nvSpPr>
        <p:spPr>
          <a:xfrm>
            <a:off x="1985106" y="4347279"/>
            <a:ext cx="11431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何か聞いたら面白い事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340AC4-781F-4EEB-8B57-CDD2CBAEAC09}"/>
              </a:ext>
            </a:extLst>
          </p:cNvPr>
          <p:cNvSpPr txBox="1"/>
          <p:nvPr/>
        </p:nvSpPr>
        <p:spPr>
          <a:xfrm>
            <a:off x="8801351" y="4694055"/>
            <a:ext cx="116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移動矢印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95FE9A3-A69D-46E3-A4A0-2AB4672B0DE1}"/>
              </a:ext>
            </a:extLst>
          </p:cNvPr>
          <p:cNvSpPr/>
          <p:nvPr/>
        </p:nvSpPr>
        <p:spPr>
          <a:xfrm>
            <a:off x="1443789" y="1341200"/>
            <a:ext cx="1479163" cy="106205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全体マップ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0070C0"/>
                </a:solidFill>
              </a:rPr>
              <a:t>(</a:t>
            </a:r>
            <a:r>
              <a:rPr kumimoji="1" lang="ja-JP" altLang="en-US" dirty="0">
                <a:solidFill>
                  <a:srgbClr val="0070C0"/>
                </a:solidFill>
              </a:rPr>
              <a:t>ボタン押したら開く</a:t>
            </a:r>
            <a:r>
              <a:rPr kumimoji="1" lang="en-US" altLang="ja-JP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9" name="スマイル 18">
            <a:extLst>
              <a:ext uri="{FF2B5EF4-FFF2-40B4-BE49-F238E27FC236}">
                <a16:creationId xmlns:a16="http://schemas.microsoft.com/office/drawing/2014/main" id="{FEC89D24-C71C-4FBB-AA29-B7083BE7920E}"/>
              </a:ext>
            </a:extLst>
          </p:cNvPr>
          <p:cNvSpPr/>
          <p:nvPr/>
        </p:nvSpPr>
        <p:spPr>
          <a:xfrm>
            <a:off x="4724400" y="1604211"/>
            <a:ext cx="1166548" cy="1062058"/>
          </a:xfrm>
          <a:prstGeom prst="smileyFac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四方向 19">
            <a:extLst>
              <a:ext uri="{FF2B5EF4-FFF2-40B4-BE49-F238E27FC236}">
                <a16:creationId xmlns:a16="http://schemas.microsoft.com/office/drawing/2014/main" id="{0F559401-8EB2-421D-94BD-C4440DFE67B4}"/>
              </a:ext>
            </a:extLst>
          </p:cNvPr>
          <p:cNvSpPr/>
          <p:nvPr/>
        </p:nvSpPr>
        <p:spPr>
          <a:xfrm>
            <a:off x="8994065" y="3662265"/>
            <a:ext cx="898358" cy="900457"/>
          </a:xfrm>
          <a:prstGeom prst="quad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8375C7A-95F2-4F72-8466-4CB89923BAA7}"/>
              </a:ext>
            </a:extLst>
          </p:cNvPr>
          <p:cNvCxnSpPr/>
          <p:nvPr/>
        </p:nvCxnSpPr>
        <p:spPr>
          <a:xfrm flipH="1" flipV="1">
            <a:off x="5890948" y="2334126"/>
            <a:ext cx="1007157" cy="72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3258B08-39A6-46B0-8082-5DCB4D2CC4CA}"/>
              </a:ext>
            </a:extLst>
          </p:cNvPr>
          <p:cNvSpPr txBox="1"/>
          <p:nvPr/>
        </p:nvSpPr>
        <p:spPr>
          <a:xfrm>
            <a:off x="7057496" y="2954215"/>
            <a:ext cx="1673266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話を聞いたり</a:t>
            </a:r>
            <a:endParaRPr kumimoji="1" lang="en-US" altLang="ja-JP" dirty="0">
              <a:solidFill>
                <a:schemeClr val="bg1"/>
              </a:solidFill>
            </a:endParaRPr>
          </a:p>
          <a:p>
            <a:r>
              <a:rPr kumimoji="1" lang="ja-JP" altLang="en-US" dirty="0">
                <a:solidFill>
                  <a:schemeClr val="bg1"/>
                </a:solidFill>
              </a:rPr>
              <a:t>ヒントを出したりしてくれるキャラ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A46364-CE49-4FBD-B117-76571AA8BC47}"/>
              </a:ext>
            </a:extLst>
          </p:cNvPr>
          <p:cNvSpPr txBox="1"/>
          <p:nvPr/>
        </p:nvSpPr>
        <p:spPr>
          <a:xfrm>
            <a:off x="5890948" y="1491735"/>
            <a:ext cx="159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味方</a:t>
            </a:r>
            <a:r>
              <a:rPr kumimoji="1" lang="en-US" altLang="ja-JP" dirty="0">
                <a:solidFill>
                  <a:schemeClr val="bg1"/>
                </a:solidFill>
              </a:rPr>
              <a:t>or</a:t>
            </a:r>
            <a:r>
              <a:rPr kumimoji="1" lang="ja-JP" altLang="en-US" dirty="0">
                <a:solidFill>
                  <a:schemeClr val="bg1"/>
                </a:solidFill>
              </a:rPr>
              <a:t>敵</a:t>
            </a:r>
          </a:p>
        </p:txBody>
      </p:sp>
    </p:spTree>
    <p:extLst>
      <p:ext uri="{BB962C8B-B14F-4D97-AF65-F5344CB8AC3E}">
        <p14:creationId xmlns:p14="http://schemas.microsoft.com/office/powerpoint/2010/main" val="6418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163</TotalTime>
  <Words>100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Century Gothic</vt:lpstr>
      <vt:lpstr>Wingdings 3</vt:lpstr>
      <vt:lpstr>イオン</vt:lpstr>
      <vt:lpstr>ゲーム要素・ジャンル(仮定) ノベル・脱出ゲーム ゲームの中の世界観に入り探索できる自由さと楽しさをわからせるゲーム その中に脱出要素や推理要素などを入れ込む  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ゲーム要素・ジャンル ノベル・シミュレーション・探索・自由移動・ コマンド </dc:title>
  <dc:creator>西村　柊一</dc:creator>
  <cp:lastModifiedBy>西村　柊一</cp:lastModifiedBy>
  <cp:revision>13</cp:revision>
  <dcterms:created xsi:type="dcterms:W3CDTF">2023-11-09T01:25:56Z</dcterms:created>
  <dcterms:modified xsi:type="dcterms:W3CDTF">2023-11-30T03:09:44Z</dcterms:modified>
</cp:coreProperties>
</file>