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8"/>
  </p:notesMasterIdLst>
  <p:handoutMasterIdLst>
    <p:handoutMasterId r:id="rId9"/>
  </p:handoutMasterIdLst>
  <p:sldIdLst>
    <p:sldId id="265" r:id="rId3"/>
    <p:sldId id="264" r:id="rId4"/>
    <p:sldId id="266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776" y="95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7C4037B9-1518-4569-AAAA-B140C9CFF829}"/>
    <pc:docChg chg="modSld sldOrd">
      <pc:chgData name="Ореховский Антон Михайлович" userId="2b0a6326-6327-49dc-bfa9-f2155c4f546e" providerId="ADAL" clId="{7C4037B9-1518-4569-AAAA-B140C9CFF829}" dt="2021-04-20T09:49:15.902" v="1"/>
      <pc:docMkLst>
        <pc:docMk/>
      </pc:docMkLst>
      <pc:sldChg chg="ord">
        <pc:chgData name="Ореховский Антон Михайлович" userId="2b0a6326-6327-49dc-bfa9-f2155c4f546e" providerId="ADAL" clId="{7C4037B9-1518-4569-AAAA-B140C9CFF829}" dt="2021-04-20T09:49:15.902" v="1"/>
        <pc:sldMkLst>
          <pc:docMk/>
          <pc:sldMk cId="1803256121" sldId="264"/>
        </pc:sldMkLst>
      </pc:sldChg>
    </pc:docChg>
  </pc:docChgLst>
  <pc:docChgLst>
    <pc:chgData name="Ореховский Антон Михайлович" userId="2b0a6326-6327-49dc-bfa9-f2155c4f546e" providerId="ADAL" clId="{67DC02A3-86FB-4528-8712-EDDE6BA56197}"/>
    <pc:docChg chg="custSel addSld modSld sldOrd">
      <pc:chgData name="Ореховский Антон Михайлович" userId="2b0a6326-6327-49dc-bfa9-f2155c4f546e" providerId="ADAL" clId="{67DC02A3-86FB-4528-8712-EDDE6BA56197}" dt="2021-03-12T13:41:34.282" v="13"/>
      <pc:docMkLst>
        <pc:docMk/>
      </pc:docMkLst>
      <pc:sldChg chg="modSp mod">
        <pc:chgData name="Ореховский Антон Михайлович" userId="2b0a6326-6327-49dc-bfa9-f2155c4f546e" providerId="ADAL" clId="{67DC02A3-86FB-4528-8712-EDDE6BA56197}" dt="2021-03-12T13:41:05.717" v="2" actId="20577"/>
        <pc:sldMkLst>
          <pc:docMk/>
          <pc:sldMk cId="1803256121" sldId="264"/>
        </pc:sldMkLst>
        <pc:spChg chg="mod">
          <ac:chgData name="Ореховский Антон Михайлович" userId="2b0a6326-6327-49dc-bfa9-f2155c4f546e" providerId="ADAL" clId="{67DC02A3-86FB-4528-8712-EDDE6BA56197}" dt="2021-03-12T13:41:05.717" v="2" actId="20577"/>
          <ac:spMkLst>
            <pc:docMk/>
            <pc:sldMk cId="1803256121" sldId="264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67DC02A3-86FB-4528-8712-EDDE6BA56197}" dt="2021-03-12T13:41:01.385" v="1" actId="27636"/>
          <ac:spMkLst>
            <pc:docMk/>
            <pc:sldMk cId="1803256121" sldId="264"/>
            <ac:spMk id="3" creationId="{00000000-0000-0000-0000-000000000000}"/>
          </ac:spMkLst>
        </pc:spChg>
      </pc:sldChg>
      <pc:sldChg chg="modSp add mod ord">
        <pc:chgData name="Ореховский Антон Михайлович" userId="2b0a6326-6327-49dc-bfa9-f2155c4f546e" providerId="ADAL" clId="{67DC02A3-86FB-4528-8712-EDDE6BA56197}" dt="2021-03-12T13:41:34.282" v="13"/>
        <pc:sldMkLst>
          <pc:docMk/>
          <pc:sldMk cId="1868644569" sldId="266"/>
        </pc:sldMkLst>
        <pc:spChg chg="mod">
          <ac:chgData name="Ореховский Антон Михайлович" userId="2b0a6326-6327-49dc-bfa9-f2155c4f546e" providerId="ADAL" clId="{67DC02A3-86FB-4528-8712-EDDE6BA56197}" dt="2021-03-12T13:41:16.949" v="11" actId="20577"/>
          <ac:spMkLst>
            <pc:docMk/>
            <pc:sldMk cId="1868644569" sldId="266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67DC02A3-86FB-4528-8712-EDDE6BA56197}" dt="2021-03-12T13:41:12.823" v="5" actId="27636"/>
          <ac:spMkLst>
            <pc:docMk/>
            <pc:sldMk cId="1868644569" sldId="26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353879"/>
            <a:ext cx="6400800" cy="1084521"/>
          </a:xfrm>
        </p:spPr>
        <p:txBody>
          <a:bodyPr>
            <a:normAutofit/>
          </a:bodyPr>
          <a:lstStyle/>
          <a:p>
            <a:r>
              <a:rPr lang="ru-RU" dirty="0"/>
              <a:t>Разработка платформы для </a:t>
            </a:r>
            <a:br>
              <a:rPr lang="ru-RU" dirty="0"/>
            </a:br>
            <a:r>
              <a:rPr lang="ru-RU" dirty="0"/>
              <a:t>совместного видео-стриминга</a:t>
            </a:r>
            <a:endParaRPr lang="en-US" sz="44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0B2B1B0-7558-485C-BD59-979305A44E39}"/>
              </a:ext>
            </a:extLst>
          </p:cNvPr>
          <p:cNvSpPr txBox="1">
            <a:spLocks/>
          </p:cNvSpPr>
          <p:nvPr/>
        </p:nvSpPr>
        <p:spPr>
          <a:xfrm>
            <a:off x="1446028" y="2591181"/>
            <a:ext cx="6400800" cy="2037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/>
              <a:t>Студент</a:t>
            </a:r>
          </a:p>
          <a:p>
            <a:pPr algn="r"/>
            <a:r>
              <a:rPr lang="ru-RU" sz="2000" dirty="0"/>
              <a:t>Ореховский Антон</a:t>
            </a:r>
          </a:p>
          <a:p>
            <a:pPr algn="r"/>
            <a:endParaRPr lang="ru-RU" sz="2000" dirty="0"/>
          </a:p>
          <a:p>
            <a:pPr algn="r"/>
            <a:r>
              <a:rPr lang="ru-RU" sz="2800" dirty="0"/>
              <a:t>Образовательная программа</a:t>
            </a:r>
          </a:p>
          <a:p>
            <a:pPr algn="r"/>
            <a:r>
              <a:rPr lang="ru-RU" sz="1800" dirty="0"/>
              <a:t>Программно-информационные системы</a:t>
            </a:r>
          </a:p>
          <a:p>
            <a:pPr algn="r"/>
            <a:endParaRPr lang="ru-RU" sz="1800" dirty="0"/>
          </a:p>
          <a:p>
            <a:pPr algn="r"/>
            <a:r>
              <a:rPr lang="ru-RU" sz="2800" dirty="0"/>
              <a:t>Руководитель</a:t>
            </a:r>
          </a:p>
          <a:p>
            <a:pPr algn="r"/>
            <a:r>
              <a:rPr lang="ru-RU" sz="1600" dirty="0"/>
              <a:t>Кореньков Юрий Дмитриевич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1946BA"/>
              </a:buClr>
              <a:buFont typeface="+mj-lt"/>
              <a:buAutoNum type="arabicPeriod"/>
            </a:pPr>
            <a:r>
              <a:rPr lang="ru-RU" dirty="0"/>
              <a:t>Разработать решение для совместного видео-стриминга, лишенное выявленных недостатков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Clr>
                <a:srgbClr val="1946BA"/>
              </a:buClr>
              <a:buFont typeface="+mj-lt"/>
              <a:buAutoNum type="arabicPeriod"/>
            </a:pPr>
            <a:r>
              <a:rPr lang="ru-RU" dirty="0"/>
              <a:t>Проанализировать существующие средства организации передачи потокового видео в реальном времени (массовый онлайн стриминг и конференции) </a:t>
            </a:r>
          </a:p>
          <a:p>
            <a:pPr marL="457200" indent="-457200">
              <a:buClr>
                <a:srgbClr val="1946BA"/>
              </a:buClr>
              <a:buFont typeface="+mj-lt"/>
              <a:buAutoNum type="arabicPeriod"/>
            </a:pPr>
            <a:r>
              <a:rPr lang="ru-RU" dirty="0"/>
              <a:t>Изучить способы организации совместных трансляций с помощью существующих средств и выявить недостатки</a:t>
            </a:r>
          </a:p>
          <a:p>
            <a:pPr marL="457200" indent="-457200">
              <a:buClr>
                <a:srgbClr val="1946BA"/>
              </a:buClr>
              <a:buFont typeface="+mj-lt"/>
              <a:buAutoNum type="arabicPeriod"/>
            </a:pPr>
            <a:r>
              <a:rPr lang="ru-RU" dirty="0"/>
              <a:t>Проанализировать средства, используемые для организации передачи потокового видео (композиция сцены, библиотеки кодеков для </a:t>
            </a:r>
            <a:r>
              <a:rPr lang="ru-RU" dirty="0" err="1"/>
              <a:t>транскодирования</a:t>
            </a:r>
            <a:r>
              <a:rPr lang="ru-RU" dirty="0"/>
              <a:t>, протоколы передачи)</a:t>
            </a:r>
          </a:p>
        </p:txBody>
      </p:sp>
    </p:spTree>
    <p:extLst>
      <p:ext uri="{BB962C8B-B14F-4D97-AF65-F5344CB8AC3E}">
        <p14:creationId xmlns:p14="http://schemas.microsoft.com/office/powerpoint/2010/main" val="186864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4114801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Фаза исследований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60%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Фаза разработки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5%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Фаза отчетности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5%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4114800" cy="620315"/>
          </a:xfrm>
        </p:spPr>
        <p:txBody>
          <a:bodyPr>
            <a:normAutofit/>
          </a:bodyPr>
          <a:lstStyle/>
          <a:p>
            <a:r>
              <a:rPr lang="ru-RU" dirty="0"/>
              <a:t>Текущее состояние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73D7F7-6C44-4726-A004-B38D6BEBBA10}"/>
              </a:ext>
            </a:extLst>
          </p:cNvPr>
          <p:cNvSpPr txBox="1">
            <a:spLocks/>
          </p:cNvSpPr>
          <p:nvPr/>
        </p:nvSpPr>
        <p:spPr>
          <a:xfrm>
            <a:off x="4572000" y="929963"/>
            <a:ext cx="41148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Планы работы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F196C-753D-4F9D-A919-1EABB282F1E9}"/>
              </a:ext>
            </a:extLst>
          </p:cNvPr>
          <p:cNvSpPr txBox="1">
            <a:spLocks/>
          </p:cNvSpPr>
          <p:nvPr/>
        </p:nvSpPr>
        <p:spPr>
          <a:xfrm>
            <a:off x="4571999" y="1759937"/>
            <a:ext cx="4114801" cy="294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Закончить анализ существующих средств композиций сцены, библиотек кодеков и протоколов передачи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Реализовать готовый продукт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1508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113</Words>
  <Application>Microsoft Office PowerPoint</Application>
  <PresentationFormat>Экран 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Cover</vt:lpstr>
      <vt:lpstr>1_Cover</vt:lpstr>
      <vt:lpstr>Разработка платформы для  совместного видео-стриминга</vt:lpstr>
      <vt:lpstr>Цели</vt:lpstr>
      <vt:lpstr>Задачи</vt:lpstr>
      <vt:lpstr>Текущее состояние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Ореховский Антон Михайлович</cp:lastModifiedBy>
  <cp:revision>52</cp:revision>
  <dcterms:created xsi:type="dcterms:W3CDTF">2014-06-27T12:30:22Z</dcterms:created>
  <dcterms:modified xsi:type="dcterms:W3CDTF">2021-04-20T09:49:40Z</dcterms:modified>
</cp:coreProperties>
</file>