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5" r:id="rId3"/>
    <p:sldId id="264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26477-40C8-467B-9987-FF1E514E1C82}" v="1" dt="2021-04-20T09:51:0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776" y="95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C6226477-40C8-467B-9987-FF1E514E1C82}"/>
    <pc:docChg chg="custSel delSld modSld">
      <pc:chgData name="Ореховский Антон Михайлович" userId="2b0a6326-6327-49dc-bfa9-f2155c4f546e" providerId="ADAL" clId="{C6226477-40C8-467B-9987-FF1E514E1C82}" dt="2021-04-20T12:38:20.238" v="59" actId="20577"/>
      <pc:docMkLst>
        <pc:docMk/>
      </pc:docMkLst>
      <pc:sldChg chg="modSp mod">
        <pc:chgData name="Ореховский Антон Михайлович" userId="2b0a6326-6327-49dc-bfa9-f2155c4f546e" providerId="ADAL" clId="{C6226477-40C8-467B-9987-FF1E514E1C82}" dt="2021-04-20T12:38:20.238" v="59" actId="20577"/>
        <pc:sldMkLst>
          <pc:docMk/>
          <pc:sldMk cId="238712034" sldId="262"/>
        </pc:sldMkLst>
        <pc:spChg chg="mod">
          <ac:chgData name="Ореховский Антон Михайлович" userId="2b0a6326-6327-49dc-bfa9-f2155c4f546e" providerId="ADAL" clId="{C6226477-40C8-467B-9987-FF1E514E1C82}" dt="2021-04-20T09:53:00.833" v="34" actId="108"/>
          <ac:spMkLst>
            <pc:docMk/>
            <pc:sldMk cId="238712034" sldId="262"/>
            <ac:spMk id="3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6226477-40C8-467B-9987-FF1E514E1C82}" dt="2021-04-20T10:24:42.207" v="37" actId="20577"/>
          <ac:spMkLst>
            <pc:docMk/>
            <pc:sldMk cId="238712034" sldId="262"/>
            <ac:spMk id="6" creationId="{FA73D7F7-6C44-4726-A004-B38D6BEBBA10}"/>
          </ac:spMkLst>
        </pc:spChg>
        <pc:spChg chg="mod">
          <ac:chgData name="Ореховский Антон Михайлович" userId="2b0a6326-6327-49dc-bfa9-f2155c4f546e" providerId="ADAL" clId="{C6226477-40C8-467B-9987-FF1E514E1C82}" dt="2021-04-20T12:38:20.238" v="59" actId="20577"/>
          <ac:spMkLst>
            <pc:docMk/>
            <pc:sldMk cId="238712034" sldId="262"/>
            <ac:spMk id="7" creationId="{2F0F196C-753D-4F9D-A919-1EABB282F1E9}"/>
          </ac:spMkLst>
        </pc:spChg>
      </pc:sldChg>
      <pc:sldChg chg="addSp delSp modSp mod">
        <pc:chgData name="Ореховский Антон Михайлович" userId="2b0a6326-6327-49dc-bfa9-f2155c4f546e" providerId="ADAL" clId="{C6226477-40C8-467B-9987-FF1E514E1C82}" dt="2021-04-20T09:51:24.342" v="26" actId="1076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C6226477-40C8-467B-9987-FF1E514E1C82}" dt="2021-04-20T09:51:00.332" v="21" actId="20577"/>
          <ac:spMkLst>
            <pc:docMk/>
            <pc:sldMk cId="1803256121" sldId="264"/>
            <ac:spMk id="2" creationId="{00000000-0000-0000-0000-000000000000}"/>
          </ac:spMkLst>
        </pc:spChg>
        <pc:spChg chg="del">
          <ac:chgData name="Ореховский Антон Михайлович" userId="2b0a6326-6327-49dc-bfa9-f2155c4f546e" providerId="ADAL" clId="{C6226477-40C8-467B-9987-FF1E514E1C82}" dt="2021-04-20T09:51:04.039" v="22" actId="478"/>
          <ac:spMkLst>
            <pc:docMk/>
            <pc:sldMk cId="1803256121" sldId="264"/>
            <ac:spMk id="3" creationId="{00000000-0000-0000-0000-000000000000}"/>
          </ac:spMkLst>
        </pc:spChg>
        <pc:spChg chg="add del mod">
          <ac:chgData name="Ореховский Антон Михайлович" userId="2b0a6326-6327-49dc-bfa9-f2155c4f546e" providerId="ADAL" clId="{C6226477-40C8-467B-9987-FF1E514E1C82}" dt="2021-04-20T09:51:04.630" v="23"/>
          <ac:spMkLst>
            <pc:docMk/>
            <pc:sldMk cId="1803256121" sldId="264"/>
            <ac:spMk id="5" creationId="{E12FDA2E-0562-45FF-8EF9-95A201D673A7}"/>
          </ac:spMkLst>
        </pc:spChg>
        <pc:picChg chg="add mod">
          <ac:chgData name="Ореховский Антон Михайлович" userId="2b0a6326-6327-49dc-bfa9-f2155c4f546e" providerId="ADAL" clId="{C6226477-40C8-467B-9987-FF1E514E1C82}" dt="2021-04-20T09:51:24.342" v="26" actId="1076"/>
          <ac:picMkLst>
            <pc:docMk/>
            <pc:sldMk cId="1803256121" sldId="264"/>
            <ac:picMk id="7" creationId="{B0CA88E6-A402-4442-B4CE-53927E629AF6}"/>
          </ac:picMkLst>
        </pc:picChg>
      </pc:sldChg>
      <pc:sldChg chg="del">
        <pc:chgData name="Ореховский Антон Михайлович" userId="2b0a6326-6327-49dc-bfa9-f2155c4f546e" providerId="ADAL" clId="{C6226477-40C8-467B-9987-FF1E514E1C82}" dt="2021-04-20T09:53:29.584" v="35" actId="47"/>
        <pc:sldMkLst>
          <pc:docMk/>
          <pc:sldMk cId="1868644569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353879"/>
            <a:ext cx="6400800" cy="1084521"/>
          </a:xfrm>
        </p:spPr>
        <p:txBody>
          <a:bodyPr>
            <a:normAutofit/>
          </a:bodyPr>
          <a:lstStyle/>
          <a:p>
            <a:r>
              <a:rPr lang="ru-RU" dirty="0"/>
              <a:t>Разработка платформы для </a:t>
            </a:r>
            <a:br>
              <a:rPr lang="ru-RU" dirty="0"/>
            </a:br>
            <a:r>
              <a:rPr lang="ru-RU" dirty="0"/>
              <a:t>совместного видео-стриминга</a:t>
            </a:r>
            <a:endParaRPr lang="en-US" sz="44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0B2B1B0-7558-485C-BD59-979305A44E39}"/>
              </a:ext>
            </a:extLst>
          </p:cNvPr>
          <p:cNvSpPr txBox="1">
            <a:spLocks/>
          </p:cNvSpPr>
          <p:nvPr/>
        </p:nvSpPr>
        <p:spPr>
          <a:xfrm>
            <a:off x="1446028" y="2591181"/>
            <a:ext cx="6400800" cy="2037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/>
              <a:t>Студент</a:t>
            </a:r>
          </a:p>
          <a:p>
            <a:pPr algn="r"/>
            <a:r>
              <a:rPr lang="ru-RU" sz="2000" dirty="0"/>
              <a:t>Ореховский Антон</a:t>
            </a:r>
          </a:p>
          <a:p>
            <a:pPr algn="r"/>
            <a:endParaRPr lang="ru-RU" sz="2000" dirty="0"/>
          </a:p>
          <a:p>
            <a:pPr algn="r"/>
            <a:r>
              <a:rPr lang="ru-RU" sz="2800" dirty="0"/>
              <a:t>Образовательная программа</a:t>
            </a:r>
          </a:p>
          <a:p>
            <a:pPr algn="r"/>
            <a:r>
              <a:rPr lang="ru-RU" sz="1800" dirty="0"/>
              <a:t>Программно-информационные системы</a:t>
            </a:r>
          </a:p>
          <a:p>
            <a:pPr algn="r"/>
            <a:endParaRPr lang="ru-RU" sz="1800" dirty="0"/>
          </a:p>
          <a:p>
            <a:pPr algn="r"/>
            <a:r>
              <a:rPr lang="ru-RU" sz="2800" dirty="0"/>
              <a:t>Руководитель</a:t>
            </a:r>
          </a:p>
          <a:p>
            <a:pPr algn="r"/>
            <a:r>
              <a:rPr lang="ru-RU" sz="1600" dirty="0"/>
              <a:t>Кореньков Юрий Дмитриевич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Описание системы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0CA88E6-A402-4442-B4CE-53927E629A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029" y="1704599"/>
            <a:ext cx="8121838" cy="2612220"/>
          </a:xfr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4114801" cy="2943032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ru-RU" dirty="0"/>
              <a:t>Проанализировать существующие средства организации передачи потокового видео в реальном времени (массовый онлайн стриминг и конференции)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ru-RU" dirty="0"/>
              <a:t>Изучить способы организации совместных трансляций с помощью существующих средств и выявить недостатки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ru-RU" dirty="0"/>
              <a:t>Проанализировать средства, используемые для организации передачи потокового видео (композиция сцены, библиотеки кодеков для </a:t>
            </a:r>
            <a:r>
              <a:rPr lang="ru-RU" dirty="0" err="1"/>
              <a:t>транскодирования</a:t>
            </a:r>
            <a:r>
              <a:rPr lang="ru-RU" dirty="0"/>
              <a:t>, протоколы передачи)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4114800" cy="620315"/>
          </a:xfrm>
        </p:spPr>
        <p:txBody>
          <a:bodyPr>
            <a:normAutofit/>
          </a:bodyPr>
          <a:lstStyle/>
          <a:p>
            <a:r>
              <a:rPr lang="ru-RU" dirty="0"/>
              <a:t>Текущее состояние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D7F7-6C44-4726-A004-B38D6BEBBA10}"/>
              </a:ext>
            </a:extLst>
          </p:cNvPr>
          <p:cNvSpPr txBox="1">
            <a:spLocks/>
          </p:cNvSpPr>
          <p:nvPr/>
        </p:nvSpPr>
        <p:spPr>
          <a:xfrm>
            <a:off x="4572000" y="929963"/>
            <a:ext cx="41148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План работы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F196C-753D-4F9D-A919-1EABB282F1E9}"/>
              </a:ext>
            </a:extLst>
          </p:cNvPr>
          <p:cNvSpPr txBox="1">
            <a:spLocks/>
          </p:cNvSpPr>
          <p:nvPr/>
        </p:nvSpPr>
        <p:spPr>
          <a:xfrm>
            <a:off x="4571999" y="1759937"/>
            <a:ext cx="4114801" cy="29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dirty="0"/>
              <a:t>Реализовать готовый продукт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/>
              <a:t>Написать диплом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150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82</Words>
  <Application>Microsoft Office PowerPoint</Application>
  <PresentationFormat>Экран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Cover</vt:lpstr>
      <vt:lpstr>1_Cover</vt:lpstr>
      <vt:lpstr>Разработка платформы для  совместного видео-стриминга</vt:lpstr>
      <vt:lpstr>Описание системы</vt:lpstr>
      <vt:lpstr>Текущее состояние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53</cp:revision>
  <dcterms:created xsi:type="dcterms:W3CDTF">2014-06-27T12:30:22Z</dcterms:created>
  <dcterms:modified xsi:type="dcterms:W3CDTF">2021-04-20T12:38:21Z</dcterms:modified>
</cp:coreProperties>
</file>