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1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17247-6C23-48E7-A80E-967766340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191A8E-56C1-4020-B192-34AE639F0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AE7358-7EE8-43B5-9025-B916E2B2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CBF1-8E28-459A-AF0C-0C2717568E5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130143-74F6-47E7-9FD6-5A3C4804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A5307-EB57-464B-8B0B-E0EE3C54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7147-6B5A-432D-A694-C571D3B5B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5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D2F38-7101-4CE3-8B45-A1C920DA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E33E6F-24B4-424E-847E-5F5B09410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49F786-2745-41A0-B419-62D8F39A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CBF1-8E28-459A-AF0C-0C2717568E5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A1965-8444-482D-AC43-5D7DA966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B777FE-99A1-480A-8239-CE9CBC85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7147-6B5A-432D-A694-C571D3B5B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08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039CA8-B597-4199-BB4C-4B2B7C94C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5A57EE-3722-4969-BEE8-19F35C813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B901BE-3BC7-45FA-BEB3-EF570BA7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CBF1-8E28-459A-AF0C-0C2717568E5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C55BAB-A887-43D3-A05C-AC354174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2393C4-5C51-448E-A5C7-D3746684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7147-6B5A-432D-A694-C571D3B5B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48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B5B29-3EDB-4BC3-90DD-CA3C13BB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1892AB-9DEB-464E-B2C7-6A4E21AED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4B2C59-932B-497A-8471-7D01882D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CBF1-8E28-459A-AF0C-0C2717568E5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3FD647-2409-47CF-B7F1-1A25C314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3777E7-3293-410D-B7AB-AB68083A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7147-6B5A-432D-A694-C571D3B5B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56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68C0A-3CBA-4BC6-8874-6C9EE454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BC58DC-5131-4B23-BD0B-10FDC7600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2C07B6-E959-43FE-B4CD-00E22EC9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CBF1-8E28-459A-AF0C-0C2717568E5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7248D9-064F-4A91-9CA5-651622E4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67E698-1271-4B19-A65B-012DF336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7147-6B5A-432D-A694-C571D3B5B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32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7869C-66E6-46C1-9D13-DD7846FB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D0A061-92CF-456F-888D-C5D32EF28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8A7BEB-9F7A-4D09-9279-5881C9E7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0A3D88-E570-4FB8-B30F-063B5F60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CBF1-8E28-459A-AF0C-0C2717568E5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80E77A-57E9-4787-9367-54D65270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3D65E0-5E60-457D-A8C2-50B8F521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7147-6B5A-432D-A694-C571D3B5B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46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7A816-31A6-4B41-8EBB-01DD0F22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09EE0-0410-4376-BE77-F4F8DEC94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39AC1A-8989-42A9-8C63-57C9CBC44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A8D310-88CB-485B-81CB-1D4A647C6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A9569B-B7BB-49F3-B466-941494F8E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F75462-2D7E-4E84-B291-E2877C70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CBF1-8E28-459A-AF0C-0C2717568E5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6487F1-A4B2-442C-BC91-BCED0E26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B071E5-193E-41A1-AF06-E7D10290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7147-6B5A-432D-A694-C571D3B5B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24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97FA0-4F9B-4FCA-9CAC-CD41118D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9010CD-3F88-48D7-8BA0-86FBEB36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CBF1-8E28-459A-AF0C-0C2717568E5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11BE69-FC86-4859-BE40-084629B0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605F1A-BCDB-40BC-BA13-5FE35AAC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7147-6B5A-432D-A694-C571D3B5B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09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4D613C-3181-4206-8B6E-CD603457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CBF1-8E28-459A-AF0C-0C2717568E5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05BEED-AF16-4893-BD9E-46FB96CB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E2C349-02A9-4CBA-B771-9937000A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7147-6B5A-432D-A694-C571D3B5B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46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8B074-3447-43B9-B8B6-A38651F3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0B369-BEDA-4DD1-8E76-1B5B6924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41F1BC-05C5-420F-B6DB-148A57820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CA0498-F47D-49C3-A0A4-D16584F8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CBF1-8E28-459A-AF0C-0C2717568E5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0E3994-BDC5-4E34-B065-2F2CA193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A87E42-520A-4B55-A85E-F0E2FAA9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7147-6B5A-432D-A694-C571D3B5B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5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9F479-125A-424E-A5D4-61D61519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20EAF2-B5CC-4CB4-8AF7-49720EA51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83E024-1152-4BDE-BE7D-47122AC1E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BDF5EF-5A29-471A-A560-9B56A1EA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CBF1-8E28-459A-AF0C-0C2717568E5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E39C99-86BB-4716-8095-658F6F0E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FDD86C-C9AD-474B-8744-70E235DE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7147-6B5A-432D-A694-C571D3B5B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63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8F884-F03E-4285-8F81-FF479AD3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13C14C-FDA2-47EB-BAD1-2B7559D9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5FFC08-0CAA-4FE9-98F6-51099FC73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CBF1-8E28-459A-AF0C-0C2717568E5A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926D99-E5F2-4DB0-8DAF-8C598BB3F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9BF717-1E52-4E93-838B-ED27B6B77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67147-6B5A-432D-A694-C571D3B5B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0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41D39-CFD7-465D-8CA7-2D3347466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away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022F97-6112-4529-AA2E-10980F553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91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49645-ABE0-4B7B-AB5D-86E3215B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DDA25-0861-4DED-9EC7-7446A786F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types of edits that can be performed on strings: insert a character, remove a character, or replace a character. Given two strings, write a function to check if they are one edit (or zero edits) away.</a:t>
            </a:r>
          </a:p>
        </p:txBody>
      </p:sp>
    </p:spTree>
    <p:extLst>
      <p:ext uri="{BB962C8B-B14F-4D97-AF65-F5344CB8AC3E}">
        <p14:creationId xmlns:p14="http://schemas.microsoft.com/office/powerpoint/2010/main" val="46916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9B62C-17EF-4B25-9077-ACE02B29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80A491-74F6-4D33-A3AD-7E0A830F9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pale, </a:t>
            </a:r>
            <a:r>
              <a:rPr lang="en-US" dirty="0" err="1"/>
              <a:t>ple</a:t>
            </a:r>
            <a:r>
              <a:rPr lang="en-US" dirty="0"/>
              <a:t> -&gt; true</a:t>
            </a:r>
          </a:p>
          <a:p>
            <a:pPr marL="0" indent="0">
              <a:buNone/>
            </a:pPr>
            <a:r>
              <a:rPr lang="en-US" dirty="0"/>
              <a:t>pales, pale -&gt; true</a:t>
            </a:r>
          </a:p>
          <a:p>
            <a:pPr marL="0" indent="0">
              <a:buNone/>
            </a:pPr>
            <a:r>
              <a:rPr lang="en-US" dirty="0"/>
              <a:t>pale, bale -&gt; true</a:t>
            </a:r>
          </a:p>
          <a:p>
            <a:pPr marL="0" indent="0">
              <a:buNone/>
            </a:pPr>
            <a:r>
              <a:rPr lang="en-US" dirty="0"/>
              <a:t>pale, bake -&gt; false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41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009F6-1350-466D-A08F-7791A418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edit away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DBF2B-D400-489E-94DD-3455FC3EB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oneEditAway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first, 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second) 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 == 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 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oneEditReplace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(first, second);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 + 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 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oneEditInsert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(first, second);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 - 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 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oneEditInsert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(second, first);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8627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901DF-7F8C-4276-A64F-C32A118B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edit replace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A24E33-4849-435A-BBE4-CACE4F83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oneEditReplace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(Strings1, Strings2)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foundDifference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charAt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!=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charAt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foundDifference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foundDifference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06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58941-AF2C-43F0-99D1-C365605A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edit Insert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57C23-D10E-46C1-9E8E-6DB8988B8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oneEditInsert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(Strings1, Strings2) 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intindex1 =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intindex2 =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(index2 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&amp;&amp; index1 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 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charAt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(index1) !=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charAt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(index2)) 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(index1 !=index2) 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index2++;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index1++; index2++;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6622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EE107-DA1D-4C4A-8993-FBB38ECE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8F9928-C3B7-4A33-B399-1CA04434C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"pale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isOneEditAway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oneEditAway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 b);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b,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isOneEditAway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90479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597</Words>
  <Application>Microsoft Office PowerPoint</Application>
  <PresentationFormat>Широкоэкранный</PresentationFormat>
  <Paragraphs>54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Тема Office</vt:lpstr>
      <vt:lpstr>One away</vt:lpstr>
      <vt:lpstr>The problem</vt:lpstr>
      <vt:lpstr>Example</vt:lpstr>
      <vt:lpstr>One edit away</vt:lpstr>
      <vt:lpstr>One edit replace</vt:lpstr>
      <vt:lpstr>One edit Insert</vt:lpstr>
      <vt:lpstr>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away</dc:title>
  <dc:creator>Ореховский Антон</dc:creator>
  <cp:lastModifiedBy>Ореховский Антон</cp:lastModifiedBy>
  <cp:revision>3</cp:revision>
  <dcterms:created xsi:type="dcterms:W3CDTF">2020-01-12T15:28:02Z</dcterms:created>
  <dcterms:modified xsi:type="dcterms:W3CDTF">2020-01-12T15:47:29Z</dcterms:modified>
</cp:coreProperties>
</file>