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7901-9E41-497D-A265-353424939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7412FE-0B49-4AFE-BEC8-29201E900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90589D-8D1C-4F79-9376-AC724642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4D43-D90D-409B-AE43-2DCC1D2A1BA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0FA160-B0B3-4BC1-BE54-953AB90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8E63E1-AFDD-4F06-872D-1CF4723E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D09E-DA0F-4725-92C5-AAE37C39D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3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C5687-71C4-490A-AADA-B515638C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6D9006-5D02-4941-84E5-3E4A56F89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8C6557-795A-4F45-963C-3C66045B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4D43-D90D-409B-AE43-2DCC1D2A1BA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3F9A51-2D55-4702-95B0-0EB4B0C8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905FA0-C765-458F-9404-065824ED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D09E-DA0F-4725-92C5-AAE37C39D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83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30C7C5-29AC-4BB8-9E33-0ED1007F1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02FCCD-E280-4B69-8CD6-A4DDA56AA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774301-9F90-4297-B80E-731C9505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4D43-D90D-409B-AE43-2DCC1D2A1BA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44CAEF-4D26-41C4-A574-398ABF5E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0EB71C-BCF0-46C7-A0B9-2B44C0F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D09E-DA0F-4725-92C5-AAE37C39D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21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E1D65-C7C5-4A3E-B381-81CF9762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3AD3A-75B2-40C7-9CAC-D47FEC6E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94B06-7C24-4763-9BD7-1022E184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4D43-D90D-409B-AE43-2DCC1D2A1BA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F2DE1B-F9D0-43C7-97AB-24950CBD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3537CC-A1C8-4430-AA57-485A971A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D09E-DA0F-4725-92C5-AAE37C39D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7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105D7-F65B-4BDB-A594-B70F0038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584A7B-B2A1-44ED-99F0-988C9BB0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CF8583-1FC1-4828-B5B2-57BAE4C3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4D43-D90D-409B-AE43-2DCC1D2A1BA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18594-3800-4937-9EA9-BB37362C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6C959D-BEA2-4562-B5AC-6969D887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D09E-DA0F-4725-92C5-AAE37C39D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59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A9103-AADF-4B8A-99E6-644A1156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19343F-196C-4BF5-AB55-510FB5AAF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BDD53A-CA3E-4F23-9480-91470576D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E94CFF-C348-4F24-9EA5-D0B88AA9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4D43-D90D-409B-AE43-2DCC1D2A1BA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0E212C-C7C7-4A4D-B48F-FB0413E2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64A8FA-0796-4E1F-9394-4DBED204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D09E-DA0F-4725-92C5-AAE37C39D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93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FBECD-4AA0-43AB-84CD-F3C257BD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844F86-83EC-45C3-B14D-C64D0C75E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486CFD-1F96-4585-B867-6951F0C13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92F29D-121D-4527-B7AF-F21BAC24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50E03F-D452-422F-BBD3-7D18D66D9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0B25ED-D7A1-49C4-A53F-05BA6B5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4D43-D90D-409B-AE43-2DCC1D2A1BA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28C76A-2B99-4D5D-AD43-D7AE4803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E7E188-C0E8-4C14-94EC-80EC51A8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D09E-DA0F-4725-92C5-AAE37C39D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80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BA96F-D7E1-44AC-8FD7-E067F3A1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FB5033-BCC3-4B8B-AA14-6BD29BD0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4D43-D90D-409B-AE43-2DCC1D2A1BA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E2DCC7-19E0-4376-AAC1-47F66195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A48CAF-1796-4DA3-8F94-1F43DB93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D09E-DA0F-4725-92C5-AAE37C39D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9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EADB90-3823-4CD6-ADB9-4CB8CCE6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4D43-D90D-409B-AE43-2DCC1D2A1BA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07FB638-496C-4749-AA70-B911A70E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2194F2-DBA2-484F-AB3D-B02D0D45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D09E-DA0F-4725-92C5-AAE37C39D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40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6946B-11BD-4E71-86F4-B01A3BCB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225597-4250-4F70-A021-8652F02E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92F6CD-E713-4DEE-9F55-9A04EF175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CEC326-DF0E-44BE-B95E-2EB42774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4D43-D90D-409B-AE43-2DCC1D2A1BA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501437-9E4D-4C76-955F-DA4901D9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7E7182-297C-4865-B5B7-2FBA3A06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D09E-DA0F-4725-92C5-AAE37C39D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2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74DFE-005A-4295-9BCB-48F34809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B91729-8E21-4E8A-AE77-3A004CFA8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ECC156-C8BE-453C-A6DD-5266B82D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34C24E-4FD8-4A6A-B225-8E7D48C1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4D43-D90D-409B-AE43-2DCC1D2A1BA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A621C8-ADB6-40E0-B8C8-B5881F1A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8680F2-467C-40E3-AFFA-FF0AE4D8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D09E-DA0F-4725-92C5-AAE37C39D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8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F8C92-AE4A-4A1B-AA69-409D86FA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10EB71-9308-4240-AFD3-1F1E83D12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E5723C-9043-48DA-861D-B67D473B9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54D43-D90D-409B-AE43-2DCC1D2A1BA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0FD3AD-DDF1-4D0C-88A2-279804D49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2E7364-796A-45C6-85AD-80722396C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9D09E-DA0F-4725-92C5-AAE37C39D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56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7EAB6-F1BC-4974-8EB0-9121492BC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big O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D8D847-EEE1-4059-95F4-4795080DB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7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D48603-F4C7-4F6E-806F-AA6020CD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Why?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5E17686-53EA-4823-A040-46F876B2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659" y="3112255"/>
            <a:ext cx="10010682" cy="633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/>
              <a:t>To estimate the efficiency of an algorithm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04727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37FC-3195-441F-A3D3-ED42185B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estimate efficiency?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395B0-408D-4976-A50F-5B3BA5071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965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sum =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for (int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1;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&lt;= n;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 = s +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return s;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E7C6F-7E61-47D3-98F6-361371491A3A}"/>
              </a:ext>
            </a:extLst>
          </p:cNvPr>
          <p:cNvSpPr/>
          <p:nvPr/>
        </p:nvSpPr>
        <p:spPr>
          <a:xfrm>
            <a:off x="838200" y="4013813"/>
            <a:ext cx="2393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Lines: 2n + 2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D408753-DAE5-4884-968A-A0644B3C70A4}"/>
              </a:ext>
            </a:extLst>
          </p:cNvPr>
          <p:cNvSpPr/>
          <p:nvPr/>
        </p:nvSpPr>
        <p:spPr>
          <a:xfrm>
            <a:off x="6794198" y="1825625"/>
            <a:ext cx="19414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1. Assignment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617E137-1433-456E-B902-8C05F52F6FDF}"/>
              </a:ext>
            </a:extLst>
          </p:cNvPr>
          <p:cNvSpPr/>
          <p:nvPr/>
        </p:nvSpPr>
        <p:spPr>
          <a:xfrm>
            <a:off x="6794198" y="2225528"/>
            <a:ext cx="19414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Increase</a:t>
            </a:r>
          </a:p>
          <a:p>
            <a:pPr marL="342900" indent="-342900"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Checking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F392B4F-5BDF-4071-8CBA-ABA89C9ABD82}"/>
              </a:ext>
            </a:extLst>
          </p:cNvPr>
          <p:cNvCxnSpPr>
            <a:cxnSpLocks/>
          </p:cNvCxnSpPr>
          <p:nvPr/>
        </p:nvCxnSpPr>
        <p:spPr>
          <a:xfrm flipH="1">
            <a:off x="2370338" y="2010291"/>
            <a:ext cx="42701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7F931DA-DDC5-4A4D-87CD-A9E32781B79A}"/>
              </a:ext>
            </a:extLst>
          </p:cNvPr>
          <p:cNvCxnSpPr>
            <a:cxnSpLocks/>
          </p:cNvCxnSpPr>
          <p:nvPr/>
        </p:nvCxnSpPr>
        <p:spPr>
          <a:xfrm flipH="1">
            <a:off x="5629833" y="2473410"/>
            <a:ext cx="10106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47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3C626-62F3-4574-88C5-C03087CB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of the big 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709521-996B-4CBA-98D7-05A841921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333" y="1800036"/>
            <a:ext cx="10081334" cy="8110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How many lines of code are being executed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843246F-BC8E-44A0-A688-B60833ECA0B6}"/>
              </a:ext>
            </a:extLst>
          </p:cNvPr>
          <p:cNvCxnSpPr>
            <a:cxnSpLocks/>
          </p:cNvCxnSpPr>
          <p:nvPr/>
        </p:nvCxnSpPr>
        <p:spPr>
          <a:xfrm>
            <a:off x="1055333" y="2142368"/>
            <a:ext cx="100103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F416496-1DA5-4F97-B9AA-40B1C31B1C59}"/>
              </a:ext>
            </a:extLst>
          </p:cNvPr>
          <p:cNvSpPr/>
          <p:nvPr/>
        </p:nvSpPr>
        <p:spPr>
          <a:xfrm>
            <a:off x="105001" y="3044279"/>
            <a:ext cx="119819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How elapsing time changes with the change of data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29749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A6D5C-486D-47C3-B7AD-A59F8A81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Example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1F678F5-5CEC-437B-8AB5-6DE13C5C3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8219" y="3054550"/>
                <a:ext cx="5855562" cy="7488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800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ru-RU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4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RU" sz="4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4800" i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ru-RU" sz="4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4800" i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48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1F678F5-5CEC-437B-8AB5-6DE13C5C3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8219" y="3054550"/>
                <a:ext cx="5855562" cy="7488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954C6569-8198-4F2B-9AC7-4455873BF4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219" y="3054549"/>
                <a:ext cx="5855562" cy="748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ru-RU" sz="4800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ru-RU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4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ru-RU" sz="4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4800">
                        <a:latin typeface="Cambria Math" panose="02040503050406030204" pitchFamily="18" charset="0"/>
                      </a:rPr>
                      <m:t>+5</m:t>
                    </m:r>
                    <m:r>
                      <a:rPr lang="ru-RU" sz="4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480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4800" dirty="0"/>
                  <a:t> -&gt;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4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ru-RU" sz="4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800" dirty="0"/>
                  <a:t>)</a:t>
                </a:r>
                <a:endParaRPr lang="ru-RU" sz="4800" dirty="0"/>
              </a:p>
            </p:txBody>
          </p:sp>
        </mc:Choice>
        <mc:Fallback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954C6569-8198-4F2B-9AC7-4455873BF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219" y="3054549"/>
                <a:ext cx="5855562" cy="748899"/>
              </a:xfrm>
              <a:prstGeom prst="rect">
                <a:avLst/>
              </a:prstGeom>
              <a:blipFill>
                <a:blip r:embed="rId3"/>
                <a:stretch>
                  <a:fillRect t="-27642" r="-4271" b="-439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58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8496CA2C-18C9-4B95-AA42-103BD7716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EC9AFFB6-06BD-4DAE-B2C8-4D24865FA05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Easier to compare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3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Easier to analyze</a:t>
                </a:r>
              </a:p>
              <a:p>
                <a:r>
                  <a:rPr lang="en-US" dirty="0"/>
                  <a:t>Runtime independence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EC9AFFB6-06BD-4DAE-B2C8-4D24865FA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28" t="-28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Текст 9">
            <a:extLst>
              <a:ext uri="{FF2B5EF4-FFF2-40B4-BE49-F238E27FC236}">
                <a16:creationId xmlns:a16="http://schemas.microsoft.com/office/drawing/2014/main" id="{360E8ED6-B960-4BD0-833D-49C4BA37F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  <a:endParaRPr lang="ru-RU" dirty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91AC9EEE-F23D-40E1-8A65-E6D0805EF3B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Hides constant factors</a:t>
            </a:r>
          </a:p>
          <a:p>
            <a:r>
              <a:rPr lang="en-US" dirty="0"/>
              <a:t>Does not show the real estimating time</a:t>
            </a:r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2735FFD-9AB5-49F2-96E9-0594A6F1F997}"/>
              </a:ext>
            </a:extLst>
          </p:cNvPr>
          <p:cNvSpPr txBox="1">
            <a:spLocks/>
          </p:cNvSpPr>
          <p:nvPr/>
        </p:nvSpPr>
        <p:spPr>
          <a:xfrm>
            <a:off x="4702206" y="668337"/>
            <a:ext cx="2417685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big 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4795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130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Consolas</vt:lpstr>
      <vt:lpstr>Тема Office</vt:lpstr>
      <vt:lpstr>The big O</vt:lpstr>
      <vt:lpstr>Why?</vt:lpstr>
      <vt:lpstr>How to estimate efficiency? </vt:lpstr>
      <vt:lpstr>The idea of the big O</vt:lpstr>
      <vt:lpstr> Example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O</dc:title>
  <dc:creator>Ореховский Антон</dc:creator>
  <cp:lastModifiedBy>Ореховский Антон</cp:lastModifiedBy>
  <cp:revision>5</cp:revision>
  <dcterms:created xsi:type="dcterms:W3CDTF">2020-01-12T14:43:30Z</dcterms:created>
  <dcterms:modified xsi:type="dcterms:W3CDTF">2020-01-12T15:20:59Z</dcterms:modified>
</cp:coreProperties>
</file>