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A1C82-74A1-478A-9AA5-C0EAD54F7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9571D3-630B-4C1F-B846-BF240B0E3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74D49B-D04E-4454-97BF-3E332329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9CFF-66C4-4E59-B5D8-F4C3BC5D804F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3A86FB-374F-4F8B-8729-914F0776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0907A0-2588-4286-816E-8A5337EA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47DF-A91F-4273-947E-6A92B58D5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61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9B6FC-7B10-4D83-95A2-3C760D79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D628AF-C76C-4ACE-B892-BA1670398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1529C4-969C-49EB-9E4A-2F659B21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9CFF-66C4-4E59-B5D8-F4C3BC5D804F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3E345F-0767-4BA2-BABA-92460386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866516-E320-4D46-8642-4C2ABEC5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47DF-A91F-4273-947E-6A92B58D5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92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D32551A-B902-48CF-867C-EC89F41F9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4ABF96-7ED1-4CEC-99BC-E0E3DF023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3E4628-37CA-499E-888A-922637A1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9CFF-66C4-4E59-B5D8-F4C3BC5D804F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05A633-CE51-44EC-8D92-1BEF1985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CCE92F-37D5-4B6C-A122-8AA01156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47DF-A91F-4273-947E-6A92B58D5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25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E232D-5CAD-403E-851E-66B4380F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9A4C2A-3700-4725-88CC-941B782D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BAD36-4DA9-42FC-B27F-A31AC116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9CFF-66C4-4E59-B5D8-F4C3BC5D804F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03B1C7-5B66-4438-9C8E-6DE7BDD8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806473-F19D-446A-BC4F-96F2C3A9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47DF-A91F-4273-947E-6A92B58D5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65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0A2BD-0E9A-4654-B8DE-C90FA126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406A06-4CA2-4F55-A703-0A986C21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3C2884-366F-4E19-818B-F75BC2DB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9CFF-66C4-4E59-B5D8-F4C3BC5D804F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B516E8-CEF1-4D18-AAB6-9D6F5F2C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5D627F-09D7-4251-AF1A-97B8B342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47DF-A91F-4273-947E-6A92B58D5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71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04C14-4E62-4454-832A-5E835ABA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404541-C4E4-4F12-8C07-A864BDB76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2BB8D5-82A7-4464-A2D1-C05BE6FC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1316C1-3884-4B89-A4F6-A9C840EB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9CFF-66C4-4E59-B5D8-F4C3BC5D804F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B17A29-37B0-48A2-905C-00766792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0F17AE-7E5C-47C5-87F1-F8F32494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47DF-A91F-4273-947E-6A92B58D5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39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49A85-A024-47E2-9D1B-E6439EB1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A25C1F-EA93-4F45-A750-9E562027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3D6F2B-CD59-41B0-8E71-238DB536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21F701-5492-4BCE-841F-F911E318D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C4F7A6-ED03-4F6A-905C-5A05759C2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4D0D19-E39A-494F-A0EA-A0CD07BA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9CFF-66C4-4E59-B5D8-F4C3BC5D804F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14C2B6-6A3F-4225-80D0-3F3F6DBD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8B46C3-EF70-4CEF-8083-4227EAE4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47DF-A91F-4273-947E-6A92B58D5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24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B12BF-F388-4434-9D4D-6BC1B9B3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F29524-23F8-4E87-A92A-39FE3D6B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9CFF-66C4-4E59-B5D8-F4C3BC5D804F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4E31B3-167D-4EEE-B803-A8507C2C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38C84B-D2A9-4282-AFCA-9370CAD3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47DF-A91F-4273-947E-6A92B58D5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1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208D98-49A3-4029-B066-E36BC38D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9CFF-66C4-4E59-B5D8-F4C3BC5D804F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574BE1-6BFC-4426-96B1-8B334118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6B7CDD-D3CF-4DA1-B284-79B4A1E9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47DF-A91F-4273-947E-6A92B58D5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69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0F9F0-8106-4A53-82AC-F8524DEA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CD2B2-7B4D-45B8-B1A8-C129EAE80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2CF724-0054-4A15-B0BA-B8B471C5B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6F0C24-97D3-4656-8125-EBB9DD76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9CFF-66C4-4E59-B5D8-F4C3BC5D804F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04F244-8769-4964-A5D0-1CFADC2A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595F9-7A8B-4085-94B3-A7EA9CB9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47DF-A91F-4273-947E-6A92B58D5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9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CECD9-716A-4068-BFAD-366B496B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E3A826-DCE5-4F7B-972D-F7FC7DC7C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6F5895-AF44-431D-BAF1-35CEF71A6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3BC3E-233E-43D6-9368-B85219E5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9CFF-66C4-4E59-B5D8-F4C3BC5D804F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97275F-9413-408D-9CB7-AD28901E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1BB45A-8DF2-464D-8AC6-899E3B35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47DF-A91F-4273-947E-6A92B58D5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29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88F0C-0A0F-452F-B234-5CC3553A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CF1CEE-2DAB-4644-8FCC-DCB300D70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35C314-7D53-484E-89DA-80B8F5095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9CFF-66C4-4E59-B5D8-F4C3BC5D804F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6777E3-7E02-4147-857B-A4724D501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A89E28-448D-4A63-ADF4-37873B7E7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47DF-A91F-4273-947E-6A92B58D5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4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5F72B-CADF-4F55-8B28-B4CC9F444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096" y="1122363"/>
            <a:ext cx="9898603" cy="2387600"/>
          </a:xfrm>
        </p:spPr>
        <p:txBody>
          <a:bodyPr/>
          <a:lstStyle/>
          <a:p>
            <a:r>
              <a:rPr lang="en-US" dirty="0"/>
              <a:t>How to go through the graph?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50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9893A1-E350-4068-BC40-000796F2A274}"/>
              </a:ext>
            </a:extLst>
          </p:cNvPr>
          <p:cNvSpPr txBox="1"/>
          <p:nvPr/>
        </p:nvSpPr>
        <p:spPr>
          <a:xfrm>
            <a:off x="8784355" y="225186"/>
            <a:ext cx="1300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BFS</a:t>
            </a:r>
            <a:endParaRPr lang="ru-RU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0F11C-1C1F-4C08-A57B-CB65F29DD631}"/>
              </a:ext>
            </a:extLst>
          </p:cNvPr>
          <p:cNvSpPr txBox="1"/>
          <p:nvPr/>
        </p:nvSpPr>
        <p:spPr>
          <a:xfrm>
            <a:off x="2106968" y="225186"/>
            <a:ext cx="1355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DFS</a:t>
            </a:r>
            <a:endParaRPr lang="ru-RU" sz="6000" dirty="0"/>
          </a:p>
        </p:txBody>
      </p:sp>
      <p:pic>
        <p:nvPicPr>
          <p:cNvPr id="12" name="Рисунок 11" descr="Изображение выглядит как игра&#10;&#10;Автоматически созданное описание">
            <a:extLst>
              <a:ext uri="{FF2B5EF4-FFF2-40B4-BE49-F238E27FC236}">
                <a16:creationId xmlns:a16="http://schemas.microsoft.com/office/drawing/2014/main" id="{5546A1A4-251E-4FA3-9BEC-A8A42E163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69" y="1571625"/>
            <a:ext cx="3000375" cy="3714750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игр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7569F98C-5E1D-4432-A83A-008621167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68" y="1571625"/>
            <a:ext cx="3000375" cy="3714750"/>
          </a:xfrm>
          <a:prstGeom prst="rect">
            <a:avLst/>
          </a:prstGeom>
        </p:spPr>
      </p:pic>
      <p:pic>
        <p:nvPicPr>
          <p:cNvPr id="16" name="Рисунок 15" descr="Изображение выглядит как игр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032D56F9-5F31-4580-9A31-D5D29D998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68" y="1571625"/>
            <a:ext cx="3000375" cy="3714750"/>
          </a:xfrm>
          <a:prstGeom prst="rect">
            <a:avLst/>
          </a:prstGeom>
        </p:spPr>
      </p:pic>
      <p:pic>
        <p:nvPicPr>
          <p:cNvPr id="18" name="Рисунок 17" descr="Изображение выглядит как игр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50A3EA5D-46ED-472D-8E19-F8838FD63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68" y="1571625"/>
            <a:ext cx="3000375" cy="3714750"/>
          </a:xfrm>
          <a:prstGeom prst="rect">
            <a:avLst/>
          </a:prstGeom>
        </p:spPr>
      </p:pic>
      <p:pic>
        <p:nvPicPr>
          <p:cNvPr id="20" name="Рисунок 19" descr="Изображение выглядит как игр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28303B6F-E199-496E-AB9C-02CC24138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68" y="1571625"/>
            <a:ext cx="3000375" cy="3714750"/>
          </a:xfrm>
          <a:prstGeom prst="rect">
            <a:avLst/>
          </a:prstGeom>
        </p:spPr>
      </p:pic>
      <p:pic>
        <p:nvPicPr>
          <p:cNvPr id="22" name="Рисунок 21" descr="Изображение выглядит как игр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8806AA99-6EBD-4FB7-8A5E-C9C7F705DC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67" y="1571625"/>
            <a:ext cx="3000375" cy="3714750"/>
          </a:xfrm>
          <a:prstGeom prst="rect">
            <a:avLst/>
          </a:prstGeom>
        </p:spPr>
      </p:pic>
      <p:pic>
        <p:nvPicPr>
          <p:cNvPr id="24" name="Рисунок 23" descr="Изображение выглядит как ракетка, игра, мужчина, держит&#10;&#10;Автоматически созданное описание">
            <a:extLst>
              <a:ext uri="{FF2B5EF4-FFF2-40B4-BE49-F238E27FC236}">
                <a16:creationId xmlns:a16="http://schemas.microsoft.com/office/drawing/2014/main" id="{02ED7895-E81C-4652-BBC0-995DD3FCD7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66" y="1571625"/>
            <a:ext cx="3000375" cy="3714750"/>
          </a:xfrm>
          <a:prstGeom prst="rect">
            <a:avLst/>
          </a:prstGeom>
        </p:spPr>
      </p:pic>
      <p:pic>
        <p:nvPicPr>
          <p:cNvPr id="26" name="Рисунок 25" descr="Изображение выглядит как игра&#10;&#10;Автоматически созданное описание">
            <a:extLst>
              <a:ext uri="{FF2B5EF4-FFF2-40B4-BE49-F238E27FC236}">
                <a16:creationId xmlns:a16="http://schemas.microsoft.com/office/drawing/2014/main" id="{CF801F31-08CA-4067-B8FC-9149E31D4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258" y="1571625"/>
            <a:ext cx="3000375" cy="3714750"/>
          </a:xfrm>
          <a:prstGeom prst="rect">
            <a:avLst/>
          </a:prstGeom>
        </p:spPr>
      </p:pic>
      <p:pic>
        <p:nvPicPr>
          <p:cNvPr id="28" name="Рисунок 27" descr="Изображение выглядит как игр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47C4137D-1A43-4967-8C7F-66554B373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255" y="1571625"/>
            <a:ext cx="3000375" cy="3714750"/>
          </a:xfrm>
          <a:prstGeom prst="rect">
            <a:avLst/>
          </a:prstGeom>
        </p:spPr>
      </p:pic>
      <p:pic>
        <p:nvPicPr>
          <p:cNvPr id="30" name="Рисунок 29" descr="Изображение выглядит как игр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05DC1728-F7AC-4718-B7A3-51933FDEE6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252" y="1571625"/>
            <a:ext cx="3000375" cy="3714750"/>
          </a:xfrm>
          <a:prstGeom prst="rect">
            <a:avLst/>
          </a:prstGeom>
        </p:spPr>
      </p:pic>
      <p:pic>
        <p:nvPicPr>
          <p:cNvPr id="32" name="Рисунок 31" descr="Изображение выглядит как игр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D06F209C-2B0C-4620-8E55-840030D5A9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249" y="1571625"/>
            <a:ext cx="3000375" cy="3714750"/>
          </a:xfrm>
          <a:prstGeom prst="rect">
            <a:avLst/>
          </a:prstGeom>
        </p:spPr>
      </p:pic>
      <p:pic>
        <p:nvPicPr>
          <p:cNvPr id="34" name="Рисунок 33" descr="Изображение выглядит как ракетка, игра, мужчина, держит&#10;&#10;Автоматически созданное описание">
            <a:extLst>
              <a:ext uri="{FF2B5EF4-FFF2-40B4-BE49-F238E27FC236}">
                <a16:creationId xmlns:a16="http://schemas.microsoft.com/office/drawing/2014/main" id="{3FB93E42-6C0A-419C-BBC8-13ECFB8768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246" y="1571625"/>
            <a:ext cx="30003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1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0FB71-B1EB-44DE-A1C7-AEB248CC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a loop using DFS</a:t>
            </a:r>
            <a:endParaRPr lang="ru-RU" dirty="0"/>
          </a:p>
        </p:txBody>
      </p:sp>
      <p:pic>
        <p:nvPicPr>
          <p:cNvPr id="5" name="Рисунок 4" descr="Изображение выглядит как игра&#10;&#10;Автоматически созданное описание">
            <a:extLst>
              <a:ext uri="{FF2B5EF4-FFF2-40B4-BE49-F238E27FC236}">
                <a16:creationId xmlns:a16="http://schemas.microsoft.com/office/drawing/2014/main" id="{91581FDE-E850-49CB-A948-5431F8FC8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7" y="1690688"/>
            <a:ext cx="2981325" cy="3695700"/>
          </a:xfrm>
          <a:prstGeom prst="rect">
            <a:avLst/>
          </a:prstGeom>
        </p:spPr>
      </p:pic>
      <p:pic>
        <p:nvPicPr>
          <p:cNvPr id="7" name="Рисунок 6" descr="Изображение выглядит как игра&#10;&#10;Автоматически созданное описание">
            <a:extLst>
              <a:ext uri="{FF2B5EF4-FFF2-40B4-BE49-F238E27FC236}">
                <a16:creationId xmlns:a16="http://schemas.microsoft.com/office/drawing/2014/main" id="{CBF88F52-8C36-439A-B583-C05EFE46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7" y="1690688"/>
            <a:ext cx="2981325" cy="36957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игра&#10;&#10;Автоматически созданное описание">
            <a:extLst>
              <a:ext uri="{FF2B5EF4-FFF2-40B4-BE49-F238E27FC236}">
                <a16:creationId xmlns:a16="http://schemas.microsoft.com/office/drawing/2014/main" id="{5A3305C5-0B30-4ABE-B27E-034E40F05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6" y="1690688"/>
            <a:ext cx="2981325" cy="369570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игра, стол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5F0FFF35-B3B7-4292-8416-DD0E0EF0C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6" y="1690688"/>
            <a:ext cx="2981325" cy="3695700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игр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0FE8216A-4A3C-43A6-8CDB-B2703B0F3A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6" y="1690688"/>
            <a:ext cx="2981325" cy="3695700"/>
          </a:xfrm>
          <a:prstGeom prst="rect">
            <a:avLst/>
          </a:prstGeom>
        </p:spPr>
      </p:pic>
      <p:pic>
        <p:nvPicPr>
          <p:cNvPr id="15" name="Рисунок 14" descr="Изображение выглядит как игра&#10;&#10;Автоматически созданное описание">
            <a:extLst>
              <a:ext uri="{FF2B5EF4-FFF2-40B4-BE49-F238E27FC236}">
                <a16:creationId xmlns:a16="http://schemas.microsoft.com/office/drawing/2014/main" id="{11C23664-9388-4834-8C02-46710CDF8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5" y="1690688"/>
            <a:ext cx="29813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2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How to go through the graph?</vt:lpstr>
      <vt:lpstr>Презентация PowerPoint</vt:lpstr>
      <vt:lpstr>Finding a loop using DFS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go through the graph?</dc:title>
  <dc:creator>Ореховский Антон</dc:creator>
  <cp:lastModifiedBy>Ореховский Антон</cp:lastModifiedBy>
  <cp:revision>4</cp:revision>
  <dcterms:created xsi:type="dcterms:W3CDTF">2020-01-12T13:51:43Z</dcterms:created>
  <dcterms:modified xsi:type="dcterms:W3CDTF">2020-01-12T14:31:26Z</dcterms:modified>
</cp:coreProperties>
</file>