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70" r:id="rId6"/>
    <p:sldId id="261" r:id="rId7"/>
    <p:sldId id="275" r:id="rId8"/>
    <p:sldId id="276" r:id="rId9"/>
    <p:sldId id="264" r:id="rId10"/>
    <p:sldId id="277" r:id="rId11"/>
    <p:sldId id="272" r:id="rId12"/>
    <p:sldId id="263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4EC85B0-B12E-4E08-A7D1-C6E56523101E}">
          <p14:sldIdLst>
            <p14:sldId id="256"/>
            <p14:sldId id="257"/>
            <p14:sldId id="258"/>
            <p14:sldId id="274"/>
            <p14:sldId id="270"/>
            <p14:sldId id="261"/>
            <p14:sldId id="275"/>
            <p14:sldId id="276"/>
            <p14:sldId id="264"/>
            <p14:sldId id="277"/>
            <p14:sldId id="27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6" y="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CE111F-8CFE-427C-813C-155F67410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F64B862-9F66-4D9F-8BA6-70FCD0144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F15482-5097-4CB1-ADF2-949D1478B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A2C1-F19E-49A5-8B6B-B1DCC5A55C2F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E89E4C-8604-4462-95DB-4C17DC404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51A17F-5657-493E-A53E-9E16FB53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130D-1395-48DF-9A74-E58BB734E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66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3949C-9A7D-4912-A438-9DFCCC08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9A416B-983C-4F76-8304-1DE4F93A3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062E18-FD88-42BD-BD66-72D0A10F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A2C1-F19E-49A5-8B6B-B1DCC5A55C2F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FDAA0A-20A8-4AD5-B178-48FBAEEB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2B9044-7D07-42BA-8839-0FB33F60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130D-1395-48DF-9A74-E58BB734E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27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1A96C03-507F-4798-9491-045488C37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28943B-7871-45CF-9DDC-D7724ED7F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3A730A-7A01-439D-96A9-44847039D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A2C1-F19E-49A5-8B6B-B1DCC5A55C2F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34316C-0B98-4E2A-84FE-7E92DE218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60D276-9502-4DD5-A890-B89250CC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130D-1395-48DF-9A74-E58BB734E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88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34E9C0-514C-473A-84FB-1422FB19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BD9CD8-013A-4AD7-BD02-E1073A705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0DC670-D549-431D-B5BB-4517D19AB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A2C1-F19E-49A5-8B6B-B1DCC5A55C2F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7A3B2E-550F-4777-BE08-60C51AE68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7AE420-02FE-4C16-AF6E-26F5457D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130D-1395-48DF-9A74-E58BB734E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15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1CF28-15F8-41A4-8C01-CF8F18847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2F8730-555F-4019-B706-982EA10C3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B6FFD4-9C9E-4AD7-8792-9D550845F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A2C1-F19E-49A5-8B6B-B1DCC5A55C2F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04CDCC-34DC-4956-82FF-8A9430BD9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5653B1-96D1-4DF4-B339-DDDEA18E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130D-1395-48DF-9A74-E58BB734E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56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CB90FD-6FA2-423C-9F0E-59BBD8DC1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5C8B6B-28D8-4D08-880E-32C7B2AF6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4A4D2C-01A1-4E55-BCA7-80EE10935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F75A84-9DFC-433A-AD39-BCD9D769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A2C1-F19E-49A5-8B6B-B1DCC5A55C2F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A84EA1-41A5-48A4-BBA7-F0B933D44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9858B0-9AA5-45ED-B2C7-13F32C75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130D-1395-48DF-9A74-E58BB734E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20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5D362-A171-49F8-AD88-BDCBBC7D8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C98B34-E30D-4E3D-878A-4F4A00A17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108944-2DBB-42F2-AC89-82723FF38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E5FE810-54A6-4AC3-B68D-08513F535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9B23717-1C9C-4A12-BBC7-3FF83F9DD5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8077128-474B-41F8-AA9A-B91315B01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A2C1-F19E-49A5-8B6B-B1DCC5A55C2F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BA8A632-0C9C-44BA-B25E-E761A7B4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6FCFDD8-F501-4B6D-A310-9EC75DE31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130D-1395-48DF-9A74-E58BB734E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74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8D4BA-EAC0-471B-A4C4-FFD1FF95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D13A43-8DDC-496A-8583-7AAC4796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A2C1-F19E-49A5-8B6B-B1DCC5A55C2F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D3829AF-FE69-4A4F-BD4F-940111B86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80485AE-1205-4834-B203-FE3CFD3C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130D-1395-48DF-9A74-E58BB734E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81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082B773-3D92-42C0-A536-BD08FC4A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A2C1-F19E-49A5-8B6B-B1DCC5A55C2F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BDF278D-D6D7-4AA9-8F50-C3D48C3D3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5914AA-BB01-409C-A9E7-3C89F9339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130D-1395-48DF-9A74-E58BB734E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91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CC2554-0FBF-4CC6-A6DF-186F85848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888A8A-C653-446D-93CE-1C03325A6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AFD266B-FE0F-4140-9298-8EB8C1FA1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736FC8-3131-4F8F-8488-C210C3D95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A2C1-F19E-49A5-8B6B-B1DCC5A55C2F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BBEA28-202A-422A-8CCD-647268F0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0C5E71-CC8F-4A93-9A07-0F67A30E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130D-1395-48DF-9A74-E58BB734E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20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2149D-E997-48DF-9FAB-AA7BADB38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D849FC4-EBB5-4AA9-A8D3-E31696CA9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3881623-6F04-4579-93F2-2A466C683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C1CDD7-AAF7-464A-BBB1-614C7A3D6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A2C1-F19E-49A5-8B6B-B1DCC5A55C2F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664D5B-F4D3-4055-8E19-8F6D5C560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E0149B-C787-4192-A4F4-5255F1B5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130D-1395-48DF-9A74-E58BB734E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00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A55EE-48F7-4FBB-852B-F6D520B34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C20CFF-8762-48BF-864B-5745FF29C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B0E727-3C03-4028-AC28-4B97DAC0E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8A2C1-F19E-49A5-8B6B-B1DCC5A55C2F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B17713-FB0E-44E0-B688-A44AC38D7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839A49-BF9D-4FFB-B858-DBB446BBE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C130D-1395-48DF-9A74-E58BB734E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3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4D44B-FD91-441A-966C-758B29F90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85054"/>
            <a:ext cx="9144000" cy="2387600"/>
          </a:xfrm>
        </p:spPr>
        <p:txBody>
          <a:bodyPr/>
          <a:lstStyle/>
          <a:p>
            <a:r>
              <a:rPr lang="en-US" dirty="0" err="1"/>
              <a:t>Supermorgue</a:t>
            </a:r>
            <a:br>
              <a:rPr lang="en-US" dirty="0"/>
            </a:br>
            <a:r>
              <a:rPr lang="en-US" dirty="0"/>
              <a:t>“Anubis”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C86DF7B-A71F-4A27-8772-41E8BBD35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521" y="3429000"/>
            <a:ext cx="3004955" cy="2387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9BC033-719C-4FDC-8C9D-F1660CFDBE6D}"/>
              </a:ext>
            </a:extLst>
          </p:cNvPr>
          <p:cNvSpPr txBox="1"/>
          <p:nvPr/>
        </p:nvSpPr>
        <p:spPr>
          <a:xfrm>
            <a:off x="9627040" y="6003614"/>
            <a:ext cx="2081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powered by </a:t>
            </a:r>
            <a:r>
              <a:rPr lang="en-US" dirty="0" err="1"/>
              <a:t>ShiftCo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8697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B7A610-6671-4D48-8DDE-625FC6A23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3. Development</a:t>
            </a:r>
            <a:endParaRPr lang="ru-RU" dirty="0"/>
          </a:p>
        </p:txBody>
      </p:sp>
      <p:pic>
        <p:nvPicPr>
          <p:cNvPr id="9" name="Рисунок 8" descr="Изображение выглядит как белый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051CB0F4-7038-4D11-84E8-6863F17F2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75" y="1616075"/>
            <a:ext cx="3924300" cy="4876800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электроника, цепь&#10;&#10;Автоматически созданное описание">
            <a:extLst>
              <a:ext uri="{FF2B5EF4-FFF2-40B4-BE49-F238E27FC236}">
                <a16:creationId xmlns:a16="http://schemas.microsoft.com/office/drawing/2014/main" id="{845FF317-F9E5-466C-AED7-47E22316B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088" y="2028529"/>
            <a:ext cx="4863287" cy="446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2E4EEFD-BE01-4EDB-87E9-F15ACFECC0B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6408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6F60EB-B263-4FAA-B149-FC938EC50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2025" y="1041400"/>
            <a:ext cx="6767946" cy="1325563"/>
          </a:xfrm>
        </p:spPr>
        <p:txBody>
          <a:bodyPr/>
          <a:lstStyle/>
          <a:p>
            <a:r>
              <a:rPr lang="en-US" dirty="0"/>
              <a:t>Anubis. With you till the end.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13755C-E573-40DF-97DA-CE950A26E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520" y="2916382"/>
            <a:ext cx="3004955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33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30D583-3468-48B1-82B6-C8CA6594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#1:</a:t>
            </a:r>
            <a:br>
              <a:rPr lang="en-US" dirty="0"/>
            </a:br>
            <a:r>
              <a:rPr lang="en-US" dirty="0"/>
              <a:t>Have you ever thought about your death?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75578E-A22A-4D35-829B-595B61604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</a:t>
            </a:r>
          </a:p>
          <a:p>
            <a:r>
              <a:rPr lang="en-US" dirty="0"/>
              <a:t>Yes, I do it constantly</a:t>
            </a:r>
          </a:p>
          <a:p>
            <a:r>
              <a:rPr lang="en-US" dirty="0"/>
              <a:t>No, but plan to do so</a:t>
            </a:r>
          </a:p>
          <a:p>
            <a:r>
              <a:rPr lang="en-US" dirty="0"/>
              <a:t>No I haven’t</a:t>
            </a:r>
            <a:endParaRPr lang="ru-RU" dirty="0"/>
          </a:p>
        </p:txBody>
      </p:sp>
      <p:pic>
        <p:nvPicPr>
          <p:cNvPr id="5" name="Рисунок 4" descr="Изображение выглядит как черный, белый, большой&#10;&#10;Автоматически созданное описание">
            <a:extLst>
              <a:ext uri="{FF2B5EF4-FFF2-40B4-BE49-F238E27FC236}">
                <a16:creationId xmlns:a16="http://schemas.microsoft.com/office/drawing/2014/main" id="{F09EC90E-A647-475C-94DC-9F9D0543F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255" y="1104106"/>
            <a:ext cx="5656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73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55A290-DB85-4758-BAA8-141CAD243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Poll #2:</a:t>
            </a:r>
            <a:br>
              <a:rPr lang="en-US" dirty="0"/>
            </a:br>
            <a:r>
              <a:rPr lang="en-US" dirty="0"/>
              <a:t>Do you keep yourself in tune with recent deaths?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A969F3-15BA-4DB7-A8F1-1372175AB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Yes, I am the first one to know</a:t>
            </a:r>
          </a:p>
          <a:p>
            <a:r>
              <a:rPr lang="en-US" dirty="0"/>
              <a:t>No, but I would like to</a:t>
            </a:r>
            <a:endParaRPr lang="ru-RU" dirty="0"/>
          </a:p>
        </p:txBody>
      </p:sp>
      <p:pic>
        <p:nvPicPr>
          <p:cNvPr id="8" name="Рисунок 7" descr="Изображение выглядит как мужчина, воздух, доска&#10;&#10;Автоматически созданное описание">
            <a:extLst>
              <a:ext uri="{FF2B5EF4-FFF2-40B4-BE49-F238E27FC236}">
                <a16:creationId xmlns:a16="http://schemas.microsoft.com/office/drawing/2014/main" id="{B2998F57-D1D8-4003-AC43-02D9BBC321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" t="16442" r="1171" b="15301"/>
          <a:stretch/>
        </p:blipFill>
        <p:spPr>
          <a:xfrm>
            <a:off x="5971309" y="2648381"/>
            <a:ext cx="5721927" cy="420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0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3729AFC-0808-4454-9E18-AC25065FA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611" y="2380625"/>
            <a:ext cx="2960401" cy="29604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8D7585-9182-4F04-82C8-6AA3A96A29D6}"/>
              </a:ext>
            </a:extLst>
          </p:cNvPr>
          <p:cNvSpPr txBox="1"/>
          <p:nvPr/>
        </p:nvSpPr>
        <p:spPr>
          <a:xfrm>
            <a:off x="3071812" y="934075"/>
            <a:ext cx="60483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The problem</a:t>
            </a:r>
            <a:endParaRPr lang="ru-RU" sz="880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D98F6A4-E786-4EA7-A4FA-64009ABDD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39990" y="2380624"/>
            <a:ext cx="2960401" cy="296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95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носит, очки, шляпа, смотрит&#10;&#10;Автоматически созданное описание">
            <a:extLst>
              <a:ext uri="{FF2B5EF4-FFF2-40B4-BE49-F238E27FC236}">
                <a16:creationId xmlns:a16="http://schemas.microsoft.com/office/drawing/2014/main" id="{47ED9D37-A1CE-4BBE-904E-1EF264A47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374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Изображение выглядит как плоский, здание, большой, сидит&#10;&#10;Автоматически созданное описание">
            <a:extLst>
              <a:ext uri="{FF2B5EF4-FFF2-40B4-BE49-F238E27FC236}">
                <a16:creationId xmlns:a16="http://schemas.microsoft.com/office/drawing/2014/main" id="{7CD51100-50AA-45ED-81E7-91F605C96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2563813"/>
            <a:ext cx="3155950" cy="315436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D3B3085-1689-4A4B-86CA-405756F73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50" y="2563813"/>
            <a:ext cx="3155950" cy="315436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63F1A56-84DB-402B-B041-1158AEB515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213" y="2563813"/>
            <a:ext cx="2947988" cy="3154363"/>
          </a:xfrm>
          <a:prstGeom prst="rect">
            <a:avLst/>
          </a:prstGeom>
        </p:spPr>
      </p:pic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AA3CF52F-F8E2-4946-ADE3-6A027A376D2E}"/>
              </a:ext>
            </a:extLst>
          </p:cNvPr>
          <p:cNvSpPr txBox="1">
            <a:spLocks/>
          </p:cNvSpPr>
          <p:nvPr/>
        </p:nvSpPr>
        <p:spPr>
          <a:xfrm>
            <a:off x="838200" y="3773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“Anubis </a:t>
            </a:r>
            <a:r>
              <a:rPr lang="en-US" dirty="0" err="1"/>
              <a:t>Supermorgue</a:t>
            </a:r>
            <a:r>
              <a:rPr lang="en-US" dirty="0"/>
              <a:t>”?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293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362D30-993D-4B5F-A0FC-6A3514488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do 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D46467-7168-41C8-A099-CE9FE2B59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Roles division</a:t>
            </a:r>
          </a:p>
          <a:p>
            <a:pPr marL="514350" indent="-514350">
              <a:buAutoNum type="arabicPeriod"/>
            </a:pPr>
            <a:r>
              <a:rPr lang="en-US" dirty="0"/>
              <a:t>Technologies choice</a:t>
            </a:r>
          </a:p>
          <a:p>
            <a:pPr marL="514350" indent="-514350">
              <a:buAutoNum type="arabicPeriod"/>
            </a:pPr>
            <a:r>
              <a:rPr lang="en-US" dirty="0"/>
              <a:t>Development phase</a:t>
            </a:r>
          </a:p>
          <a:p>
            <a:pPr marL="514350" indent="-514350">
              <a:buAutoNum type="arabicPeriod"/>
            </a:pPr>
            <a:r>
              <a:rPr lang="en-US" dirty="0"/>
              <a:t>Production</a:t>
            </a:r>
          </a:p>
          <a:p>
            <a:pPr marL="514350" indent="-514350">
              <a:buAutoNum type="arabicPeriod"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479870-290F-466A-8B2E-0EC55A366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00601" y="-504825"/>
            <a:ext cx="7391399" cy="736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0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2B5F6-855C-49E7-861C-6CEB8B1FC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1. Roles division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0A9AF9-2AD8-4E4E-92A9-D06F66B4FADE}"/>
              </a:ext>
            </a:extLst>
          </p:cNvPr>
          <p:cNvSpPr txBox="1"/>
          <p:nvPr/>
        </p:nvSpPr>
        <p:spPr>
          <a:xfrm>
            <a:off x="2015663" y="2548855"/>
            <a:ext cx="3568015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Back-end</a:t>
            </a:r>
            <a:endParaRPr lang="ru-R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A3FA21-2D63-4C01-958B-04AE4A2ECC84}"/>
              </a:ext>
            </a:extLst>
          </p:cNvPr>
          <p:cNvSpPr txBox="1"/>
          <p:nvPr/>
        </p:nvSpPr>
        <p:spPr>
          <a:xfrm>
            <a:off x="6647234" y="2558791"/>
            <a:ext cx="3568015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Front-end</a:t>
            </a:r>
            <a:endParaRPr lang="ru-RU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A07B6-571A-496A-96E7-E8A9492A0754}"/>
              </a:ext>
            </a:extLst>
          </p:cNvPr>
          <p:cNvSpPr txBox="1"/>
          <p:nvPr/>
        </p:nvSpPr>
        <p:spPr>
          <a:xfrm>
            <a:off x="4331448" y="4453143"/>
            <a:ext cx="3568015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Database etc.</a:t>
            </a:r>
            <a:endParaRPr lang="ru-RU" sz="4000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B3773AB-9EA5-408F-9BDF-9B41D9FA9436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3799671" y="3256741"/>
            <a:ext cx="2315785" cy="11964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3584A5F-FA19-4DDC-A536-7247C7E12A8E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6115456" y="3266677"/>
            <a:ext cx="2315786" cy="11864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186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1F979C-5CC0-422F-98AC-1D8463251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2. Technologies choice</a:t>
            </a:r>
            <a:endParaRPr lang="ru-RU" dirty="0"/>
          </a:p>
        </p:txBody>
      </p:sp>
      <p:pic>
        <p:nvPicPr>
          <p:cNvPr id="7" name="Рисунок 6" descr="Изображение выглядит как кабель&#10;&#10;Автоматически созданное описание">
            <a:extLst>
              <a:ext uri="{FF2B5EF4-FFF2-40B4-BE49-F238E27FC236}">
                <a16:creationId xmlns:a16="http://schemas.microsoft.com/office/drawing/2014/main" id="{998202DF-056D-44D0-A7EB-7B369E417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722" y="2183551"/>
            <a:ext cx="1457152" cy="1503295"/>
          </a:xfrm>
          <a:prstGeom prst="rect">
            <a:avLst/>
          </a:prstGeom>
        </p:spPr>
      </p:pic>
      <p:pic>
        <p:nvPicPr>
          <p:cNvPr id="9" name="Рисунок 8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EE6E1254-8C4F-458A-B4D1-21D5F8EC0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290" y="2254311"/>
            <a:ext cx="1604036" cy="1528346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65C07E0C-8814-4361-8591-D031465DA8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691" y="4028305"/>
            <a:ext cx="2684455" cy="1503295"/>
          </a:xfrm>
          <a:prstGeom prst="rect">
            <a:avLst/>
          </a:prstGeom>
        </p:spPr>
      </p:pic>
      <p:pic>
        <p:nvPicPr>
          <p:cNvPr id="4" name="Рисунок 3" descr="Изображение выглядит как рисунок, знак&#10;&#10;Автоматически созданное описание">
            <a:extLst>
              <a:ext uri="{FF2B5EF4-FFF2-40B4-BE49-F238E27FC236}">
                <a16:creationId xmlns:a16="http://schemas.microsoft.com/office/drawing/2014/main" id="{E8BC8CBD-846F-4E33-B158-A4E421FCFD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333" y="2102627"/>
            <a:ext cx="1759375" cy="175937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EF21FE6-5CDE-4B9E-B933-4407C6CA8E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272" y="4028305"/>
            <a:ext cx="1940487" cy="194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004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117</Words>
  <Application>Microsoft Office PowerPoint</Application>
  <PresentationFormat>Широкоэкранный</PresentationFormat>
  <Paragraphs>24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Supermorgue “Anubis”</vt:lpstr>
      <vt:lpstr>Poll #1: Have you ever thought about your death?</vt:lpstr>
      <vt:lpstr>Poll #2: Do you keep yourself in tune with recent deaths?</vt:lpstr>
      <vt:lpstr>Презентация PowerPoint</vt:lpstr>
      <vt:lpstr>Презентация PowerPoint</vt:lpstr>
      <vt:lpstr>Презентация PowerPoint</vt:lpstr>
      <vt:lpstr>How did we do it</vt:lpstr>
      <vt:lpstr>Phase 1. Roles division</vt:lpstr>
      <vt:lpstr>Phase 2. Technologies choice</vt:lpstr>
      <vt:lpstr>Phase 3. Development</vt:lpstr>
      <vt:lpstr>Презентация PowerPoint</vt:lpstr>
      <vt:lpstr>Anubis. With you till the end.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Ореховский Антон</dc:creator>
  <cp:lastModifiedBy>Ореховский Антон</cp:lastModifiedBy>
  <cp:revision>35</cp:revision>
  <dcterms:created xsi:type="dcterms:W3CDTF">2019-12-16T09:41:02Z</dcterms:created>
  <dcterms:modified xsi:type="dcterms:W3CDTF">2019-12-23T11:04:49Z</dcterms:modified>
</cp:coreProperties>
</file>